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Lst>
  <p:sldSz cy="9144000" cx="6858000"/>
  <p:notesSz cx="6858000" cy="9144000"/>
  <p:embeddedFontLst>
    <p:embeddedFont>
      <p:font typeface="Play"/>
      <p:regular r:id="rId9"/>
      <p:bold r:id="rId10"/>
    </p:embeddedFont>
    <p:embeddedFont>
      <p:font typeface="Quattrocento Sans"/>
      <p:regular r:id="rId11"/>
      <p:bold r:id="rId12"/>
      <p:italic r:id="rId13"/>
      <p:boldItalic r:id="rId1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5" roundtripDataSignature="AMtx7mhm4ZzQluPwjxld/4AnGRvsWN4Fv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font" Target="fonts/QuattrocentoSans-regular.fntdata"/><Relationship Id="rId10" Type="http://schemas.openxmlformats.org/officeDocument/2006/relationships/font" Target="fonts/Play-bold.fntdata"/><Relationship Id="rId13" Type="http://schemas.openxmlformats.org/officeDocument/2006/relationships/font" Target="fonts/QuattrocentoSans-italic.fntdata"/><Relationship Id="rId12" Type="http://schemas.openxmlformats.org/officeDocument/2006/relationships/font" Target="fonts/QuattrocentoSans-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font" Target="fonts/Play-regular.fntdata"/><Relationship Id="rId15" Type="http://customschemas.google.com/relationships/presentationmetadata" Target="metadata"/><Relationship Id="rId14" Type="http://schemas.openxmlformats.org/officeDocument/2006/relationships/font" Target="fonts/QuattrocentoSans-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2271713" y="1143000"/>
            <a:ext cx="231457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2271713" y="1143000"/>
            <a:ext cx="231457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 name="Google Shape;131;p2:notes"/>
          <p:cNvSpPr/>
          <p:nvPr>
            <p:ph idx="2" type="sldImg"/>
          </p:nvPr>
        </p:nvSpPr>
        <p:spPr>
          <a:xfrm>
            <a:off x="2271713" y="1143000"/>
            <a:ext cx="231457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3:notes"/>
          <p:cNvSpPr/>
          <p:nvPr>
            <p:ph idx="2" type="sldImg"/>
          </p:nvPr>
        </p:nvSpPr>
        <p:spPr>
          <a:xfrm>
            <a:off x="2271713" y="1143000"/>
            <a:ext cx="231457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 name="Google Shape;206;p4:notes"/>
          <p:cNvSpPr/>
          <p:nvPr>
            <p:ph idx="2" type="sldImg"/>
          </p:nvPr>
        </p:nvSpPr>
        <p:spPr>
          <a:xfrm>
            <a:off x="2271713" y="1143000"/>
            <a:ext cx="231457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6"/>
          <p:cNvSpPr txBox="1"/>
          <p:nvPr>
            <p:ph type="ctrTitle"/>
          </p:nvPr>
        </p:nvSpPr>
        <p:spPr>
          <a:xfrm>
            <a:off x="514350" y="1496484"/>
            <a:ext cx="5829300" cy="3183467"/>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500"/>
              <a:buFont typeface="Play"/>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6"/>
          <p:cNvSpPr txBox="1"/>
          <p:nvPr>
            <p:ph idx="1" type="subTitle"/>
          </p:nvPr>
        </p:nvSpPr>
        <p:spPr>
          <a:xfrm>
            <a:off x="857250" y="4802717"/>
            <a:ext cx="5143500" cy="2207683"/>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
        <p:nvSpPr>
          <p:cNvPr id="18" name="Google Shape;18;p6"/>
          <p:cNvSpPr txBox="1"/>
          <p:nvPr>
            <p:ph idx="10" type="dt"/>
          </p:nvPr>
        </p:nvSpPr>
        <p:spPr>
          <a:xfrm>
            <a:off x="471488" y="8475136"/>
            <a:ext cx="1543050" cy="48683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6"/>
          <p:cNvSpPr txBox="1"/>
          <p:nvPr>
            <p:ph idx="11" type="ftr"/>
          </p:nvPr>
        </p:nvSpPr>
        <p:spPr>
          <a:xfrm>
            <a:off x="2271713" y="8475136"/>
            <a:ext cx="2314575" cy="48683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6"/>
          <p:cNvSpPr txBox="1"/>
          <p:nvPr>
            <p:ph idx="12" type="sldNum"/>
          </p:nvPr>
        </p:nvSpPr>
        <p:spPr>
          <a:xfrm>
            <a:off x="4843463" y="8475136"/>
            <a:ext cx="1543050" cy="48683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5"/>
          <p:cNvSpPr txBox="1"/>
          <p:nvPr>
            <p:ph type="title"/>
          </p:nvPr>
        </p:nvSpPr>
        <p:spPr>
          <a:xfrm>
            <a:off x="471488" y="486836"/>
            <a:ext cx="5915025" cy="176741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5"/>
          <p:cNvSpPr txBox="1"/>
          <p:nvPr>
            <p:ph idx="1" type="body"/>
          </p:nvPr>
        </p:nvSpPr>
        <p:spPr>
          <a:xfrm rot="5400000">
            <a:off x="528108" y="2377546"/>
            <a:ext cx="5801784" cy="59150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5" name="Google Shape;75;p15"/>
          <p:cNvSpPr txBox="1"/>
          <p:nvPr>
            <p:ph idx="10" type="dt"/>
          </p:nvPr>
        </p:nvSpPr>
        <p:spPr>
          <a:xfrm>
            <a:off x="471488" y="8475136"/>
            <a:ext cx="1543050" cy="48683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5"/>
          <p:cNvSpPr txBox="1"/>
          <p:nvPr>
            <p:ph idx="11" type="ftr"/>
          </p:nvPr>
        </p:nvSpPr>
        <p:spPr>
          <a:xfrm>
            <a:off x="2271713" y="8475136"/>
            <a:ext cx="2314575" cy="48683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5"/>
          <p:cNvSpPr txBox="1"/>
          <p:nvPr>
            <p:ph idx="12" type="sldNum"/>
          </p:nvPr>
        </p:nvSpPr>
        <p:spPr>
          <a:xfrm>
            <a:off x="4843463" y="8475136"/>
            <a:ext cx="1543050" cy="48683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6"/>
          <p:cNvSpPr txBox="1"/>
          <p:nvPr>
            <p:ph type="title"/>
          </p:nvPr>
        </p:nvSpPr>
        <p:spPr>
          <a:xfrm rot="5400000">
            <a:off x="1772577" y="3622015"/>
            <a:ext cx="7749117" cy="147875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6"/>
          <p:cNvSpPr txBox="1"/>
          <p:nvPr>
            <p:ph idx="1" type="body"/>
          </p:nvPr>
        </p:nvSpPr>
        <p:spPr>
          <a:xfrm rot="5400000">
            <a:off x="-1227798" y="2186121"/>
            <a:ext cx="7749117" cy="435054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81" name="Google Shape;81;p16"/>
          <p:cNvSpPr txBox="1"/>
          <p:nvPr>
            <p:ph idx="10" type="dt"/>
          </p:nvPr>
        </p:nvSpPr>
        <p:spPr>
          <a:xfrm>
            <a:off x="471488" y="8475136"/>
            <a:ext cx="1543050" cy="48683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6"/>
          <p:cNvSpPr txBox="1"/>
          <p:nvPr>
            <p:ph idx="11" type="ftr"/>
          </p:nvPr>
        </p:nvSpPr>
        <p:spPr>
          <a:xfrm>
            <a:off x="2271713" y="8475136"/>
            <a:ext cx="2314575" cy="48683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6"/>
          <p:cNvSpPr txBox="1"/>
          <p:nvPr>
            <p:ph idx="12" type="sldNum"/>
          </p:nvPr>
        </p:nvSpPr>
        <p:spPr>
          <a:xfrm>
            <a:off x="4843463" y="8475136"/>
            <a:ext cx="1543050" cy="48683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7"/>
          <p:cNvSpPr txBox="1"/>
          <p:nvPr>
            <p:ph type="title"/>
          </p:nvPr>
        </p:nvSpPr>
        <p:spPr>
          <a:xfrm>
            <a:off x="471488" y="486836"/>
            <a:ext cx="5915025" cy="176741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7"/>
          <p:cNvSpPr txBox="1"/>
          <p:nvPr>
            <p:ph idx="1" type="body"/>
          </p:nvPr>
        </p:nvSpPr>
        <p:spPr>
          <a:xfrm>
            <a:off x="471488" y="2434167"/>
            <a:ext cx="5915025" cy="580178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4" name="Google Shape;24;p7"/>
          <p:cNvSpPr txBox="1"/>
          <p:nvPr>
            <p:ph idx="10" type="dt"/>
          </p:nvPr>
        </p:nvSpPr>
        <p:spPr>
          <a:xfrm>
            <a:off x="471488" y="8475136"/>
            <a:ext cx="1543050" cy="48683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7"/>
          <p:cNvSpPr txBox="1"/>
          <p:nvPr>
            <p:ph idx="11" type="ftr"/>
          </p:nvPr>
        </p:nvSpPr>
        <p:spPr>
          <a:xfrm>
            <a:off x="2271713" y="8475136"/>
            <a:ext cx="2314575" cy="48683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7"/>
          <p:cNvSpPr txBox="1"/>
          <p:nvPr>
            <p:ph idx="12" type="sldNum"/>
          </p:nvPr>
        </p:nvSpPr>
        <p:spPr>
          <a:xfrm>
            <a:off x="4843463" y="8475136"/>
            <a:ext cx="1543050" cy="48683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8"/>
          <p:cNvSpPr txBox="1"/>
          <p:nvPr>
            <p:ph type="title"/>
          </p:nvPr>
        </p:nvSpPr>
        <p:spPr>
          <a:xfrm>
            <a:off x="467916" y="2279653"/>
            <a:ext cx="5915025" cy="3803649"/>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500"/>
              <a:buFont typeface="Play"/>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8"/>
          <p:cNvSpPr txBox="1"/>
          <p:nvPr>
            <p:ph idx="1" type="body"/>
          </p:nvPr>
        </p:nvSpPr>
        <p:spPr>
          <a:xfrm>
            <a:off x="467916" y="6119286"/>
            <a:ext cx="5915025" cy="200024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rgbClr val="757575"/>
              </a:buClr>
              <a:buSzPts val="1800"/>
              <a:buNone/>
              <a:defRPr sz="1800">
                <a:solidFill>
                  <a:srgbClr val="757575"/>
                </a:solidFill>
              </a:defRPr>
            </a:lvl1pPr>
            <a:lvl2pPr indent="-228600" lvl="1" marL="914400" algn="l">
              <a:lnSpc>
                <a:spcPct val="90000"/>
              </a:lnSpc>
              <a:spcBef>
                <a:spcPts val="375"/>
              </a:spcBef>
              <a:spcAft>
                <a:spcPts val="0"/>
              </a:spcAft>
              <a:buClr>
                <a:srgbClr val="757575"/>
              </a:buClr>
              <a:buSzPts val="1500"/>
              <a:buNone/>
              <a:defRPr sz="1500">
                <a:solidFill>
                  <a:srgbClr val="757575"/>
                </a:solidFill>
              </a:defRPr>
            </a:lvl2pPr>
            <a:lvl3pPr indent="-228600" lvl="2" marL="1371600" algn="l">
              <a:lnSpc>
                <a:spcPct val="90000"/>
              </a:lnSpc>
              <a:spcBef>
                <a:spcPts val="375"/>
              </a:spcBef>
              <a:spcAft>
                <a:spcPts val="0"/>
              </a:spcAft>
              <a:buClr>
                <a:srgbClr val="757575"/>
              </a:buClr>
              <a:buSzPts val="1350"/>
              <a:buNone/>
              <a:defRPr sz="1350">
                <a:solidFill>
                  <a:srgbClr val="757575"/>
                </a:solidFill>
              </a:defRPr>
            </a:lvl3pPr>
            <a:lvl4pPr indent="-228600" lvl="3" marL="1828800" algn="l">
              <a:lnSpc>
                <a:spcPct val="90000"/>
              </a:lnSpc>
              <a:spcBef>
                <a:spcPts val="375"/>
              </a:spcBef>
              <a:spcAft>
                <a:spcPts val="0"/>
              </a:spcAft>
              <a:buClr>
                <a:srgbClr val="757575"/>
              </a:buClr>
              <a:buSzPts val="1200"/>
              <a:buNone/>
              <a:defRPr sz="1200">
                <a:solidFill>
                  <a:srgbClr val="757575"/>
                </a:solidFill>
              </a:defRPr>
            </a:lvl4pPr>
            <a:lvl5pPr indent="-228600" lvl="4" marL="2286000" algn="l">
              <a:lnSpc>
                <a:spcPct val="90000"/>
              </a:lnSpc>
              <a:spcBef>
                <a:spcPts val="375"/>
              </a:spcBef>
              <a:spcAft>
                <a:spcPts val="0"/>
              </a:spcAft>
              <a:buClr>
                <a:srgbClr val="757575"/>
              </a:buClr>
              <a:buSzPts val="1200"/>
              <a:buNone/>
              <a:defRPr sz="1200">
                <a:solidFill>
                  <a:srgbClr val="757575"/>
                </a:solidFill>
              </a:defRPr>
            </a:lvl5pPr>
            <a:lvl6pPr indent="-228600" lvl="5" marL="2743200" algn="l">
              <a:lnSpc>
                <a:spcPct val="90000"/>
              </a:lnSpc>
              <a:spcBef>
                <a:spcPts val="375"/>
              </a:spcBef>
              <a:spcAft>
                <a:spcPts val="0"/>
              </a:spcAft>
              <a:buClr>
                <a:srgbClr val="757575"/>
              </a:buClr>
              <a:buSzPts val="1200"/>
              <a:buNone/>
              <a:defRPr sz="1200">
                <a:solidFill>
                  <a:srgbClr val="757575"/>
                </a:solidFill>
              </a:defRPr>
            </a:lvl6pPr>
            <a:lvl7pPr indent="-228600" lvl="6" marL="3200400" algn="l">
              <a:lnSpc>
                <a:spcPct val="90000"/>
              </a:lnSpc>
              <a:spcBef>
                <a:spcPts val="375"/>
              </a:spcBef>
              <a:spcAft>
                <a:spcPts val="0"/>
              </a:spcAft>
              <a:buClr>
                <a:srgbClr val="757575"/>
              </a:buClr>
              <a:buSzPts val="1200"/>
              <a:buNone/>
              <a:defRPr sz="1200">
                <a:solidFill>
                  <a:srgbClr val="757575"/>
                </a:solidFill>
              </a:defRPr>
            </a:lvl7pPr>
            <a:lvl8pPr indent="-228600" lvl="7" marL="3657600" algn="l">
              <a:lnSpc>
                <a:spcPct val="90000"/>
              </a:lnSpc>
              <a:spcBef>
                <a:spcPts val="375"/>
              </a:spcBef>
              <a:spcAft>
                <a:spcPts val="0"/>
              </a:spcAft>
              <a:buClr>
                <a:srgbClr val="757575"/>
              </a:buClr>
              <a:buSzPts val="1200"/>
              <a:buNone/>
              <a:defRPr sz="1200">
                <a:solidFill>
                  <a:srgbClr val="757575"/>
                </a:solidFill>
              </a:defRPr>
            </a:lvl8pPr>
            <a:lvl9pPr indent="-228600" lvl="8" marL="4114800" algn="l">
              <a:lnSpc>
                <a:spcPct val="90000"/>
              </a:lnSpc>
              <a:spcBef>
                <a:spcPts val="375"/>
              </a:spcBef>
              <a:spcAft>
                <a:spcPts val="0"/>
              </a:spcAft>
              <a:buClr>
                <a:srgbClr val="757575"/>
              </a:buClr>
              <a:buSzPts val="1200"/>
              <a:buNone/>
              <a:defRPr sz="1200">
                <a:solidFill>
                  <a:srgbClr val="757575"/>
                </a:solidFill>
              </a:defRPr>
            </a:lvl9pPr>
          </a:lstStyle>
          <a:p/>
        </p:txBody>
      </p:sp>
      <p:sp>
        <p:nvSpPr>
          <p:cNvPr id="30" name="Google Shape;30;p8"/>
          <p:cNvSpPr txBox="1"/>
          <p:nvPr>
            <p:ph idx="10" type="dt"/>
          </p:nvPr>
        </p:nvSpPr>
        <p:spPr>
          <a:xfrm>
            <a:off x="471488" y="8475136"/>
            <a:ext cx="1543050" cy="48683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8"/>
          <p:cNvSpPr txBox="1"/>
          <p:nvPr>
            <p:ph idx="11" type="ftr"/>
          </p:nvPr>
        </p:nvSpPr>
        <p:spPr>
          <a:xfrm>
            <a:off x="2271713" y="8475136"/>
            <a:ext cx="2314575" cy="48683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8"/>
          <p:cNvSpPr txBox="1"/>
          <p:nvPr>
            <p:ph idx="12" type="sldNum"/>
          </p:nvPr>
        </p:nvSpPr>
        <p:spPr>
          <a:xfrm>
            <a:off x="4843463" y="8475136"/>
            <a:ext cx="1543050" cy="48683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9"/>
          <p:cNvSpPr txBox="1"/>
          <p:nvPr>
            <p:ph type="title"/>
          </p:nvPr>
        </p:nvSpPr>
        <p:spPr>
          <a:xfrm>
            <a:off x="471488" y="486836"/>
            <a:ext cx="5915025" cy="176741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9"/>
          <p:cNvSpPr txBox="1"/>
          <p:nvPr>
            <p:ph idx="1" type="body"/>
          </p:nvPr>
        </p:nvSpPr>
        <p:spPr>
          <a:xfrm>
            <a:off x="471488" y="2434167"/>
            <a:ext cx="2914650" cy="580178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6" name="Google Shape;36;p9"/>
          <p:cNvSpPr txBox="1"/>
          <p:nvPr>
            <p:ph idx="2" type="body"/>
          </p:nvPr>
        </p:nvSpPr>
        <p:spPr>
          <a:xfrm>
            <a:off x="3471863" y="2434167"/>
            <a:ext cx="2914650" cy="580178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7" name="Google Shape;37;p9"/>
          <p:cNvSpPr txBox="1"/>
          <p:nvPr>
            <p:ph idx="10" type="dt"/>
          </p:nvPr>
        </p:nvSpPr>
        <p:spPr>
          <a:xfrm>
            <a:off x="471488" y="8475136"/>
            <a:ext cx="1543050" cy="48683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9"/>
          <p:cNvSpPr txBox="1"/>
          <p:nvPr>
            <p:ph idx="11" type="ftr"/>
          </p:nvPr>
        </p:nvSpPr>
        <p:spPr>
          <a:xfrm>
            <a:off x="2271713" y="8475136"/>
            <a:ext cx="2314575" cy="48683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9"/>
          <p:cNvSpPr txBox="1"/>
          <p:nvPr>
            <p:ph idx="12" type="sldNum"/>
          </p:nvPr>
        </p:nvSpPr>
        <p:spPr>
          <a:xfrm>
            <a:off x="4843463" y="8475136"/>
            <a:ext cx="1543050" cy="48683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10"/>
          <p:cNvSpPr txBox="1"/>
          <p:nvPr>
            <p:ph type="title"/>
          </p:nvPr>
        </p:nvSpPr>
        <p:spPr>
          <a:xfrm>
            <a:off x="472381" y="486836"/>
            <a:ext cx="5915025" cy="176741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0"/>
          <p:cNvSpPr txBox="1"/>
          <p:nvPr>
            <p:ph idx="1" type="body"/>
          </p:nvPr>
        </p:nvSpPr>
        <p:spPr>
          <a:xfrm>
            <a:off x="472381" y="2241551"/>
            <a:ext cx="2901255" cy="1098549"/>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43" name="Google Shape;43;p10"/>
          <p:cNvSpPr txBox="1"/>
          <p:nvPr>
            <p:ph idx="2" type="body"/>
          </p:nvPr>
        </p:nvSpPr>
        <p:spPr>
          <a:xfrm>
            <a:off x="472381" y="3340100"/>
            <a:ext cx="2901255" cy="491278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4" name="Google Shape;44;p10"/>
          <p:cNvSpPr txBox="1"/>
          <p:nvPr>
            <p:ph idx="3" type="body"/>
          </p:nvPr>
        </p:nvSpPr>
        <p:spPr>
          <a:xfrm>
            <a:off x="3471863" y="2241551"/>
            <a:ext cx="2915543" cy="1098549"/>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45" name="Google Shape;45;p10"/>
          <p:cNvSpPr txBox="1"/>
          <p:nvPr>
            <p:ph idx="4" type="body"/>
          </p:nvPr>
        </p:nvSpPr>
        <p:spPr>
          <a:xfrm>
            <a:off x="3471863" y="3340100"/>
            <a:ext cx="2915543" cy="491278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6" name="Google Shape;46;p10"/>
          <p:cNvSpPr txBox="1"/>
          <p:nvPr>
            <p:ph idx="10" type="dt"/>
          </p:nvPr>
        </p:nvSpPr>
        <p:spPr>
          <a:xfrm>
            <a:off x="471488" y="8475136"/>
            <a:ext cx="1543050" cy="48683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10"/>
          <p:cNvSpPr txBox="1"/>
          <p:nvPr>
            <p:ph idx="11" type="ftr"/>
          </p:nvPr>
        </p:nvSpPr>
        <p:spPr>
          <a:xfrm>
            <a:off x="2271713" y="8475136"/>
            <a:ext cx="2314575" cy="48683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0"/>
          <p:cNvSpPr txBox="1"/>
          <p:nvPr>
            <p:ph idx="12" type="sldNum"/>
          </p:nvPr>
        </p:nvSpPr>
        <p:spPr>
          <a:xfrm>
            <a:off x="4843463" y="8475136"/>
            <a:ext cx="1543050" cy="48683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11"/>
          <p:cNvSpPr txBox="1"/>
          <p:nvPr>
            <p:ph type="title"/>
          </p:nvPr>
        </p:nvSpPr>
        <p:spPr>
          <a:xfrm>
            <a:off x="471488" y="486836"/>
            <a:ext cx="5915025" cy="176741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1"/>
          <p:cNvSpPr txBox="1"/>
          <p:nvPr>
            <p:ph idx="10" type="dt"/>
          </p:nvPr>
        </p:nvSpPr>
        <p:spPr>
          <a:xfrm>
            <a:off x="471488" y="8475136"/>
            <a:ext cx="1543050" cy="48683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1"/>
          <p:cNvSpPr txBox="1"/>
          <p:nvPr>
            <p:ph idx="11" type="ftr"/>
          </p:nvPr>
        </p:nvSpPr>
        <p:spPr>
          <a:xfrm>
            <a:off x="2271713" y="8475136"/>
            <a:ext cx="2314575" cy="48683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1"/>
          <p:cNvSpPr txBox="1"/>
          <p:nvPr>
            <p:ph idx="12" type="sldNum"/>
          </p:nvPr>
        </p:nvSpPr>
        <p:spPr>
          <a:xfrm>
            <a:off x="4843463" y="8475136"/>
            <a:ext cx="1543050" cy="48683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2"/>
          <p:cNvSpPr txBox="1"/>
          <p:nvPr>
            <p:ph idx="10" type="dt"/>
          </p:nvPr>
        </p:nvSpPr>
        <p:spPr>
          <a:xfrm>
            <a:off x="471488" y="8475136"/>
            <a:ext cx="1543050" cy="48683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12"/>
          <p:cNvSpPr txBox="1"/>
          <p:nvPr>
            <p:ph idx="11" type="ftr"/>
          </p:nvPr>
        </p:nvSpPr>
        <p:spPr>
          <a:xfrm>
            <a:off x="2271713" y="8475136"/>
            <a:ext cx="2314575" cy="48683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12"/>
          <p:cNvSpPr txBox="1"/>
          <p:nvPr>
            <p:ph idx="12" type="sldNum"/>
          </p:nvPr>
        </p:nvSpPr>
        <p:spPr>
          <a:xfrm>
            <a:off x="4843463" y="8475136"/>
            <a:ext cx="1543050" cy="48683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13"/>
          <p:cNvSpPr txBox="1"/>
          <p:nvPr>
            <p:ph type="title"/>
          </p:nvPr>
        </p:nvSpPr>
        <p:spPr>
          <a:xfrm>
            <a:off x="472381" y="609600"/>
            <a:ext cx="2211884" cy="21336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Play"/>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13"/>
          <p:cNvSpPr txBox="1"/>
          <p:nvPr>
            <p:ph idx="1" type="body"/>
          </p:nvPr>
        </p:nvSpPr>
        <p:spPr>
          <a:xfrm>
            <a:off x="2915543" y="1316569"/>
            <a:ext cx="3471863" cy="6498167"/>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750"/>
              </a:spcBef>
              <a:spcAft>
                <a:spcPts val="0"/>
              </a:spcAft>
              <a:buClr>
                <a:schemeClr val="dk1"/>
              </a:buClr>
              <a:buSzPts val="2400"/>
              <a:buChar char="•"/>
              <a:defRPr sz="2400"/>
            </a:lvl1pPr>
            <a:lvl2pPr indent="-361950" lvl="1" marL="914400" algn="l">
              <a:lnSpc>
                <a:spcPct val="90000"/>
              </a:lnSpc>
              <a:spcBef>
                <a:spcPts val="375"/>
              </a:spcBef>
              <a:spcAft>
                <a:spcPts val="0"/>
              </a:spcAft>
              <a:buClr>
                <a:schemeClr val="dk1"/>
              </a:buClr>
              <a:buSzPts val="2100"/>
              <a:buChar char="•"/>
              <a:defRPr sz="2100"/>
            </a:lvl2pPr>
            <a:lvl3pPr indent="-342900" lvl="2" marL="1371600" algn="l">
              <a:lnSpc>
                <a:spcPct val="90000"/>
              </a:lnSpc>
              <a:spcBef>
                <a:spcPts val="375"/>
              </a:spcBef>
              <a:spcAft>
                <a:spcPts val="0"/>
              </a:spcAft>
              <a:buClr>
                <a:schemeClr val="dk1"/>
              </a:buClr>
              <a:buSzPts val="1800"/>
              <a:buChar char="•"/>
              <a:defRPr sz="1800"/>
            </a:lvl3pPr>
            <a:lvl4pPr indent="-323850" lvl="3" marL="1828800" algn="l">
              <a:lnSpc>
                <a:spcPct val="90000"/>
              </a:lnSpc>
              <a:spcBef>
                <a:spcPts val="375"/>
              </a:spcBef>
              <a:spcAft>
                <a:spcPts val="0"/>
              </a:spcAft>
              <a:buClr>
                <a:schemeClr val="dk1"/>
              </a:buClr>
              <a:buSzPts val="1500"/>
              <a:buChar char="•"/>
              <a:defRPr sz="1500"/>
            </a:lvl4pPr>
            <a:lvl5pPr indent="-323850" lvl="4" marL="2286000" algn="l">
              <a:lnSpc>
                <a:spcPct val="90000"/>
              </a:lnSpc>
              <a:spcBef>
                <a:spcPts val="375"/>
              </a:spcBef>
              <a:spcAft>
                <a:spcPts val="0"/>
              </a:spcAft>
              <a:buClr>
                <a:schemeClr val="dk1"/>
              </a:buClr>
              <a:buSzPts val="1500"/>
              <a:buChar char="•"/>
              <a:defRPr sz="1500"/>
            </a:lvl5pPr>
            <a:lvl6pPr indent="-323850" lvl="5" marL="2743200" algn="l">
              <a:lnSpc>
                <a:spcPct val="90000"/>
              </a:lnSpc>
              <a:spcBef>
                <a:spcPts val="375"/>
              </a:spcBef>
              <a:spcAft>
                <a:spcPts val="0"/>
              </a:spcAft>
              <a:buClr>
                <a:schemeClr val="dk1"/>
              </a:buClr>
              <a:buSzPts val="1500"/>
              <a:buChar char="•"/>
              <a:defRPr sz="1500"/>
            </a:lvl6pPr>
            <a:lvl7pPr indent="-323850" lvl="6" marL="3200400" algn="l">
              <a:lnSpc>
                <a:spcPct val="90000"/>
              </a:lnSpc>
              <a:spcBef>
                <a:spcPts val="375"/>
              </a:spcBef>
              <a:spcAft>
                <a:spcPts val="0"/>
              </a:spcAft>
              <a:buClr>
                <a:schemeClr val="dk1"/>
              </a:buClr>
              <a:buSzPts val="1500"/>
              <a:buChar char="•"/>
              <a:defRPr sz="1500"/>
            </a:lvl7pPr>
            <a:lvl8pPr indent="-323850" lvl="7" marL="3657600" algn="l">
              <a:lnSpc>
                <a:spcPct val="90000"/>
              </a:lnSpc>
              <a:spcBef>
                <a:spcPts val="375"/>
              </a:spcBef>
              <a:spcAft>
                <a:spcPts val="0"/>
              </a:spcAft>
              <a:buClr>
                <a:schemeClr val="dk1"/>
              </a:buClr>
              <a:buSzPts val="1500"/>
              <a:buChar char="•"/>
              <a:defRPr sz="1500"/>
            </a:lvl8pPr>
            <a:lvl9pPr indent="-323850" lvl="8" marL="4114800" algn="l">
              <a:lnSpc>
                <a:spcPct val="90000"/>
              </a:lnSpc>
              <a:spcBef>
                <a:spcPts val="375"/>
              </a:spcBef>
              <a:spcAft>
                <a:spcPts val="0"/>
              </a:spcAft>
              <a:buClr>
                <a:schemeClr val="dk1"/>
              </a:buClr>
              <a:buSzPts val="1500"/>
              <a:buChar char="•"/>
              <a:defRPr sz="1500"/>
            </a:lvl9pPr>
          </a:lstStyle>
          <a:p/>
        </p:txBody>
      </p:sp>
      <p:sp>
        <p:nvSpPr>
          <p:cNvPr id="61" name="Google Shape;61;p13"/>
          <p:cNvSpPr txBox="1"/>
          <p:nvPr>
            <p:ph idx="2" type="body"/>
          </p:nvPr>
        </p:nvSpPr>
        <p:spPr>
          <a:xfrm>
            <a:off x="472381" y="2743200"/>
            <a:ext cx="2211884" cy="50821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62" name="Google Shape;62;p13"/>
          <p:cNvSpPr txBox="1"/>
          <p:nvPr>
            <p:ph idx="10" type="dt"/>
          </p:nvPr>
        </p:nvSpPr>
        <p:spPr>
          <a:xfrm>
            <a:off x="471488" y="8475136"/>
            <a:ext cx="1543050" cy="48683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13"/>
          <p:cNvSpPr txBox="1"/>
          <p:nvPr>
            <p:ph idx="11" type="ftr"/>
          </p:nvPr>
        </p:nvSpPr>
        <p:spPr>
          <a:xfrm>
            <a:off x="2271713" y="8475136"/>
            <a:ext cx="2314575" cy="48683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13"/>
          <p:cNvSpPr txBox="1"/>
          <p:nvPr>
            <p:ph idx="12" type="sldNum"/>
          </p:nvPr>
        </p:nvSpPr>
        <p:spPr>
          <a:xfrm>
            <a:off x="4843463" y="8475136"/>
            <a:ext cx="1543050" cy="48683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4"/>
          <p:cNvSpPr txBox="1"/>
          <p:nvPr>
            <p:ph type="title"/>
          </p:nvPr>
        </p:nvSpPr>
        <p:spPr>
          <a:xfrm>
            <a:off x="472381" y="609600"/>
            <a:ext cx="2211884" cy="21336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Play"/>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4"/>
          <p:cNvSpPr/>
          <p:nvPr>
            <p:ph idx="2" type="pic"/>
          </p:nvPr>
        </p:nvSpPr>
        <p:spPr>
          <a:xfrm>
            <a:off x="2915543" y="1316569"/>
            <a:ext cx="3471863" cy="6498167"/>
          </a:xfrm>
          <a:prstGeom prst="rect">
            <a:avLst/>
          </a:prstGeom>
          <a:noFill/>
          <a:ln>
            <a:noFill/>
          </a:ln>
        </p:spPr>
      </p:sp>
      <p:sp>
        <p:nvSpPr>
          <p:cNvPr id="68" name="Google Shape;68;p14"/>
          <p:cNvSpPr txBox="1"/>
          <p:nvPr>
            <p:ph idx="1" type="body"/>
          </p:nvPr>
        </p:nvSpPr>
        <p:spPr>
          <a:xfrm>
            <a:off x="472381" y="2743200"/>
            <a:ext cx="2211884" cy="50821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69" name="Google Shape;69;p14"/>
          <p:cNvSpPr txBox="1"/>
          <p:nvPr>
            <p:ph idx="10" type="dt"/>
          </p:nvPr>
        </p:nvSpPr>
        <p:spPr>
          <a:xfrm>
            <a:off x="471488" y="8475136"/>
            <a:ext cx="1543050" cy="48683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4"/>
          <p:cNvSpPr txBox="1"/>
          <p:nvPr>
            <p:ph idx="11" type="ftr"/>
          </p:nvPr>
        </p:nvSpPr>
        <p:spPr>
          <a:xfrm>
            <a:off x="2271713" y="8475136"/>
            <a:ext cx="2314575" cy="48683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4"/>
          <p:cNvSpPr txBox="1"/>
          <p:nvPr>
            <p:ph idx="12" type="sldNum"/>
          </p:nvPr>
        </p:nvSpPr>
        <p:spPr>
          <a:xfrm>
            <a:off x="4843463" y="8475136"/>
            <a:ext cx="1543050" cy="48683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5"/>
          <p:cNvSpPr txBox="1"/>
          <p:nvPr>
            <p:ph type="title"/>
          </p:nvPr>
        </p:nvSpPr>
        <p:spPr>
          <a:xfrm>
            <a:off x="471488" y="486836"/>
            <a:ext cx="5915025" cy="1767417"/>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3300"/>
              <a:buFont typeface="Play"/>
              <a:buNone/>
              <a:defRPr b="0" i="0" sz="3300" u="none" cap="none" strike="noStrik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5"/>
          <p:cNvSpPr txBox="1"/>
          <p:nvPr>
            <p:ph idx="1" type="body"/>
          </p:nvPr>
        </p:nvSpPr>
        <p:spPr>
          <a:xfrm>
            <a:off x="471488" y="2434167"/>
            <a:ext cx="5915025" cy="5801784"/>
          </a:xfrm>
          <a:prstGeom prst="rect">
            <a:avLst/>
          </a:prstGeom>
          <a:noFill/>
          <a:ln>
            <a:noFill/>
          </a:ln>
        </p:spPr>
        <p:txBody>
          <a:bodyPr anchorCtr="0" anchor="t" bIns="45700" lIns="91425" spcFirstLastPara="1" rIns="91425" wrap="square" tIns="45700">
            <a:norm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9pPr>
          </a:lstStyle>
          <a:p/>
        </p:txBody>
      </p:sp>
      <p:sp>
        <p:nvSpPr>
          <p:cNvPr id="12" name="Google Shape;12;p5"/>
          <p:cNvSpPr txBox="1"/>
          <p:nvPr>
            <p:ph idx="10" type="dt"/>
          </p:nvPr>
        </p:nvSpPr>
        <p:spPr>
          <a:xfrm>
            <a:off x="471488" y="8475136"/>
            <a:ext cx="1543050" cy="486833"/>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5"/>
          <p:cNvSpPr txBox="1"/>
          <p:nvPr>
            <p:ph idx="11" type="ftr"/>
          </p:nvPr>
        </p:nvSpPr>
        <p:spPr>
          <a:xfrm>
            <a:off x="2271713" y="8475136"/>
            <a:ext cx="2314575" cy="486833"/>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9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 name="Google Shape;14;p5"/>
          <p:cNvSpPr txBox="1"/>
          <p:nvPr>
            <p:ph idx="12" type="sldNum"/>
          </p:nvPr>
        </p:nvSpPr>
        <p:spPr>
          <a:xfrm>
            <a:off x="4843463" y="8475136"/>
            <a:ext cx="1543050" cy="486833"/>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900" u="none" cap="none" strike="noStrike">
                <a:solidFill>
                  <a:srgbClr val="757575"/>
                </a:solidFill>
                <a:latin typeface="Arial"/>
                <a:ea typeface="Arial"/>
                <a:cs typeface="Arial"/>
                <a:sym typeface="Arial"/>
              </a:defRPr>
            </a:lvl1pPr>
            <a:lvl2pPr indent="0" lvl="1" marL="0" marR="0" rtl="0" algn="r">
              <a:spcBef>
                <a:spcPts val="0"/>
              </a:spcBef>
              <a:buNone/>
              <a:defRPr b="0" i="0" sz="900" u="none" cap="none" strike="noStrike">
                <a:solidFill>
                  <a:srgbClr val="757575"/>
                </a:solidFill>
                <a:latin typeface="Arial"/>
                <a:ea typeface="Arial"/>
                <a:cs typeface="Arial"/>
                <a:sym typeface="Arial"/>
              </a:defRPr>
            </a:lvl2pPr>
            <a:lvl3pPr indent="0" lvl="2" marL="0" marR="0" rtl="0" algn="r">
              <a:spcBef>
                <a:spcPts val="0"/>
              </a:spcBef>
              <a:buNone/>
              <a:defRPr b="0" i="0" sz="900" u="none" cap="none" strike="noStrike">
                <a:solidFill>
                  <a:srgbClr val="757575"/>
                </a:solidFill>
                <a:latin typeface="Arial"/>
                <a:ea typeface="Arial"/>
                <a:cs typeface="Arial"/>
                <a:sym typeface="Arial"/>
              </a:defRPr>
            </a:lvl3pPr>
            <a:lvl4pPr indent="0" lvl="3" marL="0" marR="0" rtl="0" algn="r">
              <a:spcBef>
                <a:spcPts val="0"/>
              </a:spcBef>
              <a:buNone/>
              <a:defRPr b="0" i="0" sz="900" u="none" cap="none" strike="noStrike">
                <a:solidFill>
                  <a:srgbClr val="757575"/>
                </a:solidFill>
                <a:latin typeface="Arial"/>
                <a:ea typeface="Arial"/>
                <a:cs typeface="Arial"/>
                <a:sym typeface="Arial"/>
              </a:defRPr>
            </a:lvl4pPr>
            <a:lvl5pPr indent="0" lvl="4" marL="0" marR="0" rtl="0" algn="r">
              <a:spcBef>
                <a:spcPts val="0"/>
              </a:spcBef>
              <a:buNone/>
              <a:defRPr b="0" i="0" sz="900" u="none" cap="none" strike="noStrike">
                <a:solidFill>
                  <a:srgbClr val="757575"/>
                </a:solidFill>
                <a:latin typeface="Arial"/>
                <a:ea typeface="Arial"/>
                <a:cs typeface="Arial"/>
                <a:sym typeface="Arial"/>
              </a:defRPr>
            </a:lvl5pPr>
            <a:lvl6pPr indent="0" lvl="5" marL="0" marR="0" rtl="0" algn="r">
              <a:spcBef>
                <a:spcPts val="0"/>
              </a:spcBef>
              <a:buNone/>
              <a:defRPr b="0" i="0" sz="900" u="none" cap="none" strike="noStrike">
                <a:solidFill>
                  <a:srgbClr val="757575"/>
                </a:solidFill>
                <a:latin typeface="Arial"/>
                <a:ea typeface="Arial"/>
                <a:cs typeface="Arial"/>
                <a:sym typeface="Arial"/>
              </a:defRPr>
            </a:lvl6pPr>
            <a:lvl7pPr indent="0" lvl="6" marL="0" marR="0" rtl="0" algn="r">
              <a:spcBef>
                <a:spcPts val="0"/>
              </a:spcBef>
              <a:buNone/>
              <a:defRPr b="0" i="0" sz="900" u="none" cap="none" strike="noStrike">
                <a:solidFill>
                  <a:srgbClr val="757575"/>
                </a:solidFill>
                <a:latin typeface="Arial"/>
                <a:ea typeface="Arial"/>
                <a:cs typeface="Arial"/>
                <a:sym typeface="Arial"/>
              </a:defRPr>
            </a:lvl7pPr>
            <a:lvl8pPr indent="0" lvl="7" marL="0" marR="0" rtl="0" algn="r">
              <a:spcBef>
                <a:spcPts val="0"/>
              </a:spcBef>
              <a:buNone/>
              <a:defRPr b="0" i="0" sz="900" u="none" cap="none" strike="noStrike">
                <a:solidFill>
                  <a:srgbClr val="757575"/>
                </a:solidFill>
                <a:latin typeface="Arial"/>
                <a:ea typeface="Arial"/>
                <a:cs typeface="Arial"/>
                <a:sym typeface="Arial"/>
              </a:defRPr>
            </a:lvl8pPr>
            <a:lvl9pPr indent="0" lvl="8" marL="0" marR="0" rtl="0" algn="r">
              <a:spcBef>
                <a:spcPts val="0"/>
              </a:spcBef>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8.png"/><Relationship Id="rId10" Type="http://schemas.openxmlformats.org/officeDocument/2006/relationships/image" Target="../media/image2.png"/><Relationship Id="rId13" Type="http://schemas.openxmlformats.org/officeDocument/2006/relationships/image" Target="../media/image10.png"/><Relationship Id="rId12"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png"/><Relationship Id="rId4" Type="http://schemas.openxmlformats.org/officeDocument/2006/relationships/image" Target="../media/image18.png"/><Relationship Id="rId9" Type="http://schemas.openxmlformats.org/officeDocument/2006/relationships/image" Target="../media/image13.png"/><Relationship Id="rId15" Type="http://schemas.openxmlformats.org/officeDocument/2006/relationships/image" Target="../media/image35.png"/><Relationship Id="rId14" Type="http://schemas.openxmlformats.org/officeDocument/2006/relationships/image" Target="../media/image1.png"/><Relationship Id="rId17" Type="http://schemas.openxmlformats.org/officeDocument/2006/relationships/image" Target="../media/image33.png"/><Relationship Id="rId16" Type="http://schemas.openxmlformats.org/officeDocument/2006/relationships/image" Target="../media/image16.png"/><Relationship Id="rId5" Type="http://schemas.openxmlformats.org/officeDocument/2006/relationships/image" Target="../media/image19.png"/><Relationship Id="rId6" Type="http://schemas.openxmlformats.org/officeDocument/2006/relationships/image" Target="../media/image21.png"/><Relationship Id="rId18" Type="http://schemas.openxmlformats.org/officeDocument/2006/relationships/image" Target="../media/image38.png"/><Relationship Id="rId7" Type="http://schemas.openxmlformats.org/officeDocument/2006/relationships/image" Target="../media/image5.png"/><Relationship Id="rId8" Type="http://schemas.openxmlformats.org/officeDocument/2006/relationships/image" Target="../media/image3.png"/></Relationships>
</file>

<file path=ppt/slides/_rels/slide2.xml.rels><?xml version="1.0" encoding="UTF-8" standalone="yes"?><Relationships xmlns="http://schemas.openxmlformats.org/package/2006/relationships"><Relationship Id="rId11" Type="http://schemas.openxmlformats.org/officeDocument/2006/relationships/image" Target="../media/image33.png"/><Relationship Id="rId10" Type="http://schemas.openxmlformats.org/officeDocument/2006/relationships/image" Target="../media/image16.png"/><Relationship Id="rId12" Type="http://schemas.openxmlformats.org/officeDocument/2006/relationships/image" Target="../media/image38.png"/><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14.png"/><Relationship Id="rId9" Type="http://schemas.openxmlformats.org/officeDocument/2006/relationships/image" Target="../media/image35.png"/><Relationship Id="rId5" Type="http://schemas.openxmlformats.org/officeDocument/2006/relationships/image" Target="../media/image9.png"/><Relationship Id="rId6" Type="http://schemas.openxmlformats.org/officeDocument/2006/relationships/image" Target="../media/image15.png"/><Relationship Id="rId7" Type="http://schemas.openxmlformats.org/officeDocument/2006/relationships/image" Target="../media/image10.png"/><Relationship Id="rId8" Type="http://schemas.openxmlformats.org/officeDocument/2006/relationships/image" Target="../media/image1.png"/></Relationships>
</file>

<file path=ppt/slides/_rels/slide3.xml.rels><?xml version="1.0" encoding="UTF-8" standalone="yes"?><Relationships xmlns="http://schemas.openxmlformats.org/package/2006/relationships"><Relationship Id="rId11" Type="http://schemas.openxmlformats.org/officeDocument/2006/relationships/image" Target="../media/image34.png"/><Relationship Id="rId10" Type="http://schemas.openxmlformats.org/officeDocument/2006/relationships/image" Target="../media/image2.png"/><Relationship Id="rId13" Type="http://schemas.openxmlformats.org/officeDocument/2006/relationships/image" Target="../media/image10.png"/><Relationship Id="rId12" Type="http://schemas.openxmlformats.org/officeDocument/2006/relationships/image" Target="../media/image31.png"/><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4.png"/><Relationship Id="rId4" Type="http://schemas.openxmlformats.org/officeDocument/2006/relationships/image" Target="../media/image18.png"/><Relationship Id="rId9" Type="http://schemas.openxmlformats.org/officeDocument/2006/relationships/image" Target="../media/image13.png"/><Relationship Id="rId15" Type="http://schemas.openxmlformats.org/officeDocument/2006/relationships/image" Target="../media/image35.png"/><Relationship Id="rId14" Type="http://schemas.openxmlformats.org/officeDocument/2006/relationships/image" Target="../media/image1.png"/><Relationship Id="rId17" Type="http://schemas.openxmlformats.org/officeDocument/2006/relationships/image" Target="../media/image33.png"/><Relationship Id="rId16" Type="http://schemas.openxmlformats.org/officeDocument/2006/relationships/image" Target="../media/image16.png"/><Relationship Id="rId5" Type="http://schemas.openxmlformats.org/officeDocument/2006/relationships/image" Target="../media/image19.png"/><Relationship Id="rId6" Type="http://schemas.openxmlformats.org/officeDocument/2006/relationships/image" Target="../media/image21.png"/><Relationship Id="rId18" Type="http://schemas.openxmlformats.org/officeDocument/2006/relationships/image" Target="../media/image38.png"/><Relationship Id="rId7" Type="http://schemas.openxmlformats.org/officeDocument/2006/relationships/image" Target="../media/image5.png"/><Relationship Id="rId8" Type="http://schemas.openxmlformats.org/officeDocument/2006/relationships/image" Target="../media/image3.png"/></Relationships>
</file>

<file path=ppt/slides/_rels/slide4.xml.rels><?xml version="1.0" encoding="UTF-8" standalone="yes"?><Relationships xmlns="http://schemas.openxmlformats.org/package/2006/relationships"><Relationship Id="rId11" Type="http://schemas.openxmlformats.org/officeDocument/2006/relationships/image" Target="../media/image33.png"/><Relationship Id="rId10" Type="http://schemas.openxmlformats.org/officeDocument/2006/relationships/image" Target="../media/image16.png"/><Relationship Id="rId12" Type="http://schemas.openxmlformats.org/officeDocument/2006/relationships/image" Target="../media/image38.png"/><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5.png"/><Relationship Id="rId4" Type="http://schemas.openxmlformats.org/officeDocument/2006/relationships/image" Target="../media/image4.png"/><Relationship Id="rId9" Type="http://schemas.openxmlformats.org/officeDocument/2006/relationships/image" Target="../media/image35.png"/><Relationship Id="rId5" Type="http://schemas.openxmlformats.org/officeDocument/2006/relationships/image" Target="../media/image14.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pic>
        <p:nvPicPr>
          <p:cNvPr id="89" name="Google Shape;89;p1"/>
          <p:cNvPicPr preferRelativeResize="0"/>
          <p:nvPr/>
        </p:nvPicPr>
        <p:blipFill rotWithShape="1">
          <a:blip r:embed="rId3">
            <a:alphaModFix/>
          </a:blip>
          <a:srcRect b="24192" l="0" r="0" t="33662"/>
          <a:stretch/>
        </p:blipFill>
        <p:spPr>
          <a:xfrm>
            <a:off x="-14257" y="0"/>
            <a:ext cx="6887219" cy="1560914"/>
          </a:xfrm>
          <a:prstGeom prst="rect">
            <a:avLst/>
          </a:prstGeom>
          <a:noFill/>
          <a:ln>
            <a:noFill/>
          </a:ln>
        </p:spPr>
      </p:pic>
      <p:sp>
        <p:nvSpPr>
          <p:cNvPr id="90" name="Google Shape;90;p1"/>
          <p:cNvSpPr/>
          <p:nvPr/>
        </p:nvSpPr>
        <p:spPr>
          <a:xfrm>
            <a:off x="1973178" y="1560914"/>
            <a:ext cx="4884821" cy="6992364"/>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91" name="Google Shape;91;p1"/>
          <p:cNvSpPr/>
          <p:nvPr/>
        </p:nvSpPr>
        <p:spPr>
          <a:xfrm>
            <a:off x="1973178" y="7179769"/>
            <a:ext cx="4893967" cy="1355548"/>
          </a:xfrm>
          <a:prstGeom prst="rect">
            <a:avLst/>
          </a:prstGeom>
          <a:solidFill>
            <a:schemeClr val="accent1">
              <a:alpha val="3568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92" name="Google Shape;92;p1"/>
          <p:cNvSpPr txBox="1"/>
          <p:nvPr/>
        </p:nvSpPr>
        <p:spPr>
          <a:xfrm>
            <a:off x="1974842" y="1672958"/>
            <a:ext cx="4883158"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1600" u="none" cap="none" strike="noStrike">
                <a:solidFill>
                  <a:srgbClr val="004B8F"/>
                </a:solidFill>
                <a:latin typeface="Arial"/>
                <a:ea typeface="Arial"/>
                <a:cs typeface="Arial"/>
                <a:sym typeface="Arial"/>
              </a:rPr>
              <a:t>PLANIFICACION ESPACIAL MARINA (PEM)</a:t>
            </a:r>
            <a:endParaRPr/>
          </a:p>
        </p:txBody>
      </p:sp>
      <p:sp>
        <p:nvSpPr>
          <p:cNvPr id="93" name="Google Shape;93;p1"/>
          <p:cNvSpPr txBox="1"/>
          <p:nvPr/>
        </p:nvSpPr>
        <p:spPr>
          <a:xfrm>
            <a:off x="4339783" y="5438733"/>
            <a:ext cx="2130686" cy="13234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595959"/>
              </a:buClr>
              <a:buSzPts val="1000"/>
              <a:buFont typeface="Arial"/>
              <a:buNone/>
            </a:pPr>
            <a:r>
              <a:rPr b="1" lang="en-US" sz="1000">
                <a:solidFill>
                  <a:srgbClr val="595959"/>
                </a:solidFill>
                <a:latin typeface="Arial"/>
                <a:ea typeface="Arial"/>
                <a:cs typeface="Arial"/>
                <a:sym typeface="Arial"/>
              </a:rPr>
              <a:t>Integración del Conocimiento</a:t>
            </a:r>
            <a:r>
              <a:rPr lang="en-US" sz="1000">
                <a:solidFill>
                  <a:srgbClr val="595959"/>
                </a:solidFill>
                <a:latin typeface="Arial"/>
                <a:ea typeface="Arial"/>
                <a:cs typeface="Arial"/>
                <a:sym typeface="Arial"/>
              </a:rPr>
              <a:t> </a:t>
            </a:r>
            <a:r>
              <a:rPr b="1" lang="en-US" sz="1000">
                <a:solidFill>
                  <a:srgbClr val="595959"/>
                </a:solidFill>
                <a:latin typeface="Arial"/>
                <a:ea typeface="Arial"/>
                <a:cs typeface="Arial"/>
                <a:sym typeface="Arial"/>
              </a:rPr>
              <a:t>Local</a:t>
            </a:r>
            <a:r>
              <a:rPr lang="en-US" sz="1000">
                <a:solidFill>
                  <a:srgbClr val="595959"/>
                </a:solidFill>
                <a:latin typeface="Arial"/>
                <a:ea typeface="Arial"/>
                <a:cs typeface="Arial"/>
                <a:sym typeface="Arial"/>
              </a:rPr>
              <a:t> </a:t>
            </a:r>
            <a:r>
              <a:rPr b="1" lang="en-US" sz="1000">
                <a:solidFill>
                  <a:srgbClr val="595959"/>
                </a:solidFill>
                <a:latin typeface="Arial"/>
                <a:ea typeface="Arial"/>
                <a:cs typeface="Arial"/>
                <a:sym typeface="Arial"/>
              </a:rPr>
              <a:t>y de Comunidades Indígenas</a:t>
            </a:r>
            <a:endParaRPr sz="1000">
              <a:solidFill>
                <a:srgbClr val="595959"/>
              </a:solidFill>
              <a:latin typeface="Arial"/>
              <a:ea typeface="Arial"/>
              <a:cs typeface="Arial"/>
              <a:sym typeface="Arial"/>
            </a:endParaRPr>
          </a:p>
          <a:p>
            <a:pPr indent="0" lvl="0" marL="0" marR="0" rtl="0" algn="l">
              <a:spcBef>
                <a:spcPts val="0"/>
              </a:spcBef>
              <a:spcAft>
                <a:spcPts val="0"/>
              </a:spcAft>
              <a:buClr>
                <a:srgbClr val="595959"/>
              </a:buClr>
              <a:buSzPts val="1000"/>
              <a:buFont typeface="Arial"/>
              <a:buNone/>
            </a:pPr>
            <a:r>
              <a:rPr lang="en-US" sz="1000">
                <a:solidFill>
                  <a:srgbClr val="595959"/>
                </a:solidFill>
                <a:latin typeface="Arial"/>
                <a:ea typeface="Arial"/>
                <a:cs typeface="Arial"/>
                <a:sym typeface="Arial"/>
              </a:rPr>
              <a:t>Permite incluir la sabiduría de aquellos que interactúan con el mar en los procesos de planificación, asegurando que las decisiones </a:t>
            </a:r>
            <a:endParaRPr/>
          </a:p>
          <a:p>
            <a:pPr indent="0" lvl="0" marL="0" marR="0" rtl="0" algn="l">
              <a:spcBef>
                <a:spcPts val="0"/>
              </a:spcBef>
              <a:spcAft>
                <a:spcPts val="0"/>
              </a:spcAft>
              <a:buClr>
                <a:srgbClr val="595959"/>
              </a:buClr>
              <a:buSzPts val="1000"/>
              <a:buFont typeface="Arial"/>
              <a:buNone/>
            </a:pPr>
            <a:r>
              <a:rPr lang="en-US" sz="1000">
                <a:solidFill>
                  <a:srgbClr val="595959"/>
                </a:solidFill>
                <a:latin typeface="Arial"/>
                <a:ea typeface="Arial"/>
                <a:cs typeface="Arial"/>
                <a:sym typeface="Arial"/>
              </a:rPr>
              <a:t>se fundamenten en la </a:t>
            </a:r>
            <a:endParaRPr/>
          </a:p>
          <a:p>
            <a:pPr indent="0" lvl="0" marL="0" marR="0" rtl="0" algn="l">
              <a:spcBef>
                <a:spcPts val="0"/>
              </a:spcBef>
              <a:spcAft>
                <a:spcPts val="0"/>
              </a:spcAft>
              <a:buClr>
                <a:srgbClr val="595959"/>
              </a:buClr>
              <a:buSzPts val="1000"/>
              <a:buFont typeface="Arial"/>
              <a:buNone/>
            </a:pPr>
            <a:r>
              <a:rPr lang="en-US" sz="1000">
                <a:solidFill>
                  <a:srgbClr val="595959"/>
                </a:solidFill>
                <a:latin typeface="Arial"/>
                <a:ea typeface="Arial"/>
                <a:cs typeface="Arial"/>
                <a:sym typeface="Arial"/>
              </a:rPr>
              <a:t>experiencia directa.</a:t>
            </a:r>
            <a:endParaRPr sz="1000">
              <a:solidFill>
                <a:srgbClr val="595959"/>
              </a:solidFill>
              <a:latin typeface="Arial"/>
              <a:ea typeface="Arial"/>
              <a:cs typeface="Arial"/>
              <a:sym typeface="Arial"/>
            </a:endParaRPr>
          </a:p>
        </p:txBody>
      </p:sp>
      <p:grpSp>
        <p:nvGrpSpPr>
          <p:cNvPr id="94" name="Google Shape;94;p1"/>
          <p:cNvGrpSpPr/>
          <p:nvPr/>
        </p:nvGrpSpPr>
        <p:grpSpPr>
          <a:xfrm>
            <a:off x="5933658" y="6184046"/>
            <a:ext cx="634382" cy="618892"/>
            <a:chOff x="802963" y="4035279"/>
            <a:chExt cx="848037" cy="852163"/>
          </a:xfrm>
        </p:grpSpPr>
        <p:sp>
          <p:nvSpPr>
            <p:cNvPr id="95" name="Google Shape;95;p1"/>
            <p:cNvSpPr/>
            <p:nvPr/>
          </p:nvSpPr>
          <p:spPr>
            <a:xfrm>
              <a:off x="1187450" y="4073525"/>
              <a:ext cx="463550" cy="335352"/>
            </a:xfrm>
            <a:prstGeom prst="wedgeRoundRectCallout">
              <a:avLst>
                <a:gd fmla="val -49998" name="adj1"/>
                <a:gd fmla="val 87321" name="adj2"/>
                <a:gd fmla="val 16667" name="adj3"/>
              </a:avLst>
            </a:prstGeom>
            <a:solidFill>
              <a:srgbClr val="59595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Fishing with solid fill" id="96" name="Google Shape;96;p1"/>
            <p:cNvPicPr preferRelativeResize="0"/>
            <p:nvPr/>
          </p:nvPicPr>
          <p:blipFill rotWithShape="1">
            <a:blip r:embed="rId4">
              <a:alphaModFix/>
            </a:blip>
            <a:srcRect b="0" l="0" r="0" t="0"/>
            <a:stretch/>
          </p:blipFill>
          <p:spPr>
            <a:xfrm>
              <a:off x="1235795" y="4035279"/>
              <a:ext cx="366859" cy="366859"/>
            </a:xfrm>
            <a:prstGeom prst="rect">
              <a:avLst/>
            </a:prstGeom>
            <a:noFill/>
            <a:ln>
              <a:noFill/>
            </a:ln>
          </p:spPr>
        </p:pic>
        <p:pic>
          <p:nvPicPr>
            <p:cNvPr descr="User with solid fill" id="97" name="Google Shape;97;p1"/>
            <p:cNvPicPr preferRelativeResize="0"/>
            <p:nvPr/>
          </p:nvPicPr>
          <p:blipFill rotWithShape="1">
            <a:blip r:embed="rId5">
              <a:alphaModFix/>
            </a:blip>
            <a:srcRect b="0" l="0" r="0" t="0"/>
            <a:stretch/>
          </p:blipFill>
          <p:spPr>
            <a:xfrm>
              <a:off x="802963" y="4338833"/>
              <a:ext cx="548609" cy="548609"/>
            </a:xfrm>
            <a:prstGeom prst="rect">
              <a:avLst/>
            </a:prstGeom>
            <a:noFill/>
            <a:ln>
              <a:noFill/>
            </a:ln>
          </p:spPr>
        </p:pic>
      </p:grpSp>
      <p:sp>
        <p:nvSpPr>
          <p:cNvPr id="98" name="Google Shape;98;p1"/>
          <p:cNvSpPr txBox="1"/>
          <p:nvPr/>
        </p:nvSpPr>
        <p:spPr>
          <a:xfrm>
            <a:off x="2553031" y="5438733"/>
            <a:ext cx="1773068" cy="135421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Clr>
                <a:srgbClr val="595959"/>
              </a:buClr>
              <a:buSzPts val="1100"/>
              <a:buFont typeface="Arial"/>
              <a:buNone/>
            </a:pPr>
            <a:r>
              <a:rPr b="1" lang="en-US" sz="1100">
                <a:solidFill>
                  <a:srgbClr val="595959"/>
                </a:solidFill>
                <a:latin typeface="Arial"/>
                <a:ea typeface="Arial"/>
                <a:cs typeface="Arial"/>
                <a:sym typeface="Arial"/>
              </a:rPr>
              <a:t>Manejo  Sostenible de los </a:t>
            </a:r>
            <a:endParaRPr/>
          </a:p>
          <a:p>
            <a:pPr indent="0" lvl="0" marL="0" marR="0" rtl="0" algn="r">
              <a:spcBef>
                <a:spcPts val="0"/>
              </a:spcBef>
              <a:spcAft>
                <a:spcPts val="0"/>
              </a:spcAft>
              <a:buClr>
                <a:srgbClr val="595959"/>
              </a:buClr>
              <a:buSzPts val="1100"/>
              <a:buFont typeface="Arial"/>
              <a:buNone/>
            </a:pPr>
            <a:r>
              <a:rPr b="1" lang="en-US" sz="1100">
                <a:solidFill>
                  <a:srgbClr val="595959"/>
                </a:solidFill>
                <a:latin typeface="Arial"/>
                <a:ea typeface="Arial"/>
                <a:cs typeface="Arial"/>
                <a:sym typeface="Arial"/>
              </a:rPr>
              <a:t>Recursos Marinos</a:t>
            </a:r>
            <a:endParaRPr sz="1100">
              <a:solidFill>
                <a:srgbClr val="595959"/>
              </a:solidFill>
              <a:latin typeface="Arial"/>
              <a:ea typeface="Arial"/>
              <a:cs typeface="Arial"/>
              <a:sym typeface="Arial"/>
            </a:endParaRPr>
          </a:p>
          <a:p>
            <a:pPr indent="0" lvl="0" marL="0" marR="0" rtl="0" algn="r">
              <a:spcBef>
                <a:spcPts val="0"/>
              </a:spcBef>
              <a:spcAft>
                <a:spcPts val="0"/>
              </a:spcAft>
              <a:buClr>
                <a:srgbClr val="595959"/>
              </a:buClr>
              <a:buSzPts val="1000"/>
              <a:buFont typeface="Arial"/>
              <a:buNone/>
            </a:pPr>
            <a:r>
              <a:rPr lang="en-US" sz="1000">
                <a:solidFill>
                  <a:srgbClr val="595959"/>
                </a:solidFill>
                <a:latin typeface="Arial"/>
                <a:ea typeface="Arial"/>
                <a:cs typeface="Arial"/>
                <a:sym typeface="Arial"/>
              </a:rPr>
              <a:t>La localización tanto espacial como temporal de las actividades y recursos marinos facilita la identificación de zonas y métodos de uso sostenible.</a:t>
            </a:r>
            <a:endParaRPr sz="1000">
              <a:solidFill>
                <a:srgbClr val="595959"/>
              </a:solidFill>
              <a:latin typeface="Arial"/>
              <a:ea typeface="Arial"/>
              <a:cs typeface="Arial"/>
              <a:sym typeface="Arial"/>
            </a:endParaRPr>
          </a:p>
        </p:txBody>
      </p:sp>
      <p:sp>
        <p:nvSpPr>
          <p:cNvPr id="99" name="Google Shape;99;p1"/>
          <p:cNvSpPr txBox="1"/>
          <p:nvPr/>
        </p:nvSpPr>
        <p:spPr>
          <a:xfrm>
            <a:off x="4339783" y="4041370"/>
            <a:ext cx="1873971" cy="118494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595959"/>
              </a:buClr>
              <a:buSzPts val="1100"/>
              <a:buFont typeface="Arial"/>
              <a:buNone/>
            </a:pPr>
            <a:r>
              <a:rPr b="1" lang="en-US" sz="1100">
                <a:solidFill>
                  <a:srgbClr val="595959"/>
                </a:solidFill>
                <a:latin typeface="Arial"/>
                <a:ea typeface="Arial"/>
                <a:cs typeface="Arial"/>
                <a:sym typeface="Arial"/>
              </a:rPr>
              <a:t>Manejo de Conflictos</a:t>
            </a:r>
            <a:endParaRPr sz="1100">
              <a:solidFill>
                <a:srgbClr val="595959"/>
              </a:solidFill>
              <a:latin typeface="Arial"/>
              <a:ea typeface="Arial"/>
              <a:cs typeface="Arial"/>
              <a:sym typeface="Arial"/>
            </a:endParaRPr>
          </a:p>
          <a:p>
            <a:pPr indent="0" lvl="0" marL="0" marR="0" rtl="0" algn="l">
              <a:spcBef>
                <a:spcPts val="0"/>
              </a:spcBef>
              <a:spcAft>
                <a:spcPts val="0"/>
              </a:spcAft>
              <a:buClr>
                <a:srgbClr val="595959"/>
              </a:buClr>
              <a:buSzPts val="1000"/>
              <a:buFont typeface="Arial"/>
              <a:buNone/>
            </a:pPr>
            <a:r>
              <a:rPr lang="en-US" sz="1000">
                <a:solidFill>
                  <a:srgbClr val="595959"/>
                </a:solidFill>
                <a:latin typeface="Arial"/>
                <a:ea typeface="Arial"/>
                <a:cs typeface="Arial"/>
                <a:sym typeface="Arial"/>
              </a:rPr>
              <a:t>Identificar y evaluar las áreas o situaciones propensas a conflictos entre los usuarios del mar permite encontrar soluciones y alcanzar acuerdos.</a:t>
            </a:r>
            <a:endParaRPr sz="1000">
              <a:solidFill>
                <a:srgbClr val="595959"/>
              </a:solidFill>
              <a:latin typeface="Arial"/>
              <a:ea typeface="Arial"/>
              <a:cs typeface="Arial"/>
              <a:sym typeface="Arial"/>
            </a:endParaRPr>
          </a:p>
        </p:txBody>
      </p:sp>
      <p:sp>
        <p:nvSpPr>
          <p:cNvPr id="100" name="Google Shape;100;p1"/>
          <p:cNvSpPr txBox="1"/>
          <p:nvPr/>
        </p:nvSpPr>
        <p:spPr>
          <a:xfrm>
            <a:off x="1974842" y="3295445"/>
            <a:ext cx="4884823"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200">
                <a:solidFill>
                  <a:srgbClr val="595959"/>
                </a:solidFill>
                <a:latin typeface="Arial"/>
                <a:ea typeface="Arial"/>
                <a:cs typeface="Arial"/>
                <a:sym typeface="Arial"/>
              </a:rPr>
              <a:t>En general, la PEM mejora los procesos de toma de decisiones, promueve el uso sostenible de los recursos y promueve la colaboración entre las partes interesadas, lo que conduce a resultados más eficaces y razonables.</a:t>
            </a:r>
            <a:endParaRPr sz="1200">
              <a:solidFill>
                <a:srgbClr val="595959"/>
              </a:solidFill>
              <a:latin typeface="Arial"/>
              <a:ea typeface="Arial"/>
              <a:cs typeface="Arial"/>
              <a:sym typeface="Arial"/>
            </a:endParaRPr>
          </a:p>
        </p:txBody>
      </p:sp>
      <p:sp>
        <p:nvSpPr>
          <p:cNvPr id="101" name="Google Shape;101;p1"/>
          <p:cNvSpPr txBox="1"/>
          <p:nvPr/>
        </p:nvSpPr>
        <p:spPr>
          <a:xfrm>
            <a:off x="2518218" y="4041370"/>
            <a:ext cx="1807881" cy="104644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Clr>
                <a:srgbClr val="595959"/>
              </a:buClr>
              <a:buSzPts val="1100"/>
              <a:buFont typeface="Arial"/>
              <a:buNone/>
            </a:pPr>
            <a:r>
              <a:rPr b="1" lang="en-US" sz="1100">
                <a:solidFill>
                  <a:srgbClr val="595959"/>
                </a:solidFill>
                <a:latin typeface="Arial"/>
                <a:ea typeface="Arial"/>
                <a:cs typeface="Arial"/>
                <a:sym typeface="Arial"/>
              </a:rPr>
              <a:t>Empoderamiento y Participación</a:t>
            </a:r>
            <a:endParaRPr sz="1100">
              <a:solidFill>
                <a:srgbClr val="595959"/>
              </a:solidFill>
              <a:latin typeface="Arial"/>
              <a:ea typeface="Arial"/>
              <a:cs typeface="Arial"/>
              <a:sym typeface="Arial"/>
            </a:endParaRPr>
          </a:p>
          <a:p>
            <a:pPr indent="0" lvl="0" marL="0" marR="0" rtl="0" algn="r">
              <a:spcBef>
                <a:spcPts val="0"/>
              </a:spcBef>
              <a:spcAft>
                <a:spcPts val="0"/>
              </a:spcAft>
              <a:buClr>
                <a:srgbClr val="595959"/>
              </a:buClr>
              <a:buSzPts val="1000"/>
              <a:buFont typeface="Arial"/>
              <a:buNone/>
            </a:pPr>
            <a:r>
              <a:rPr lang="en-US" sz="1000">
                <a:solidFill>
                  <a:srgbClr val="595959"/>
                </a:solidFill>
                <a:latin typeface="Arial"/>
                <a:ea typeface="Arial"/>
                <a:cs typeface="Arial"/>
                <a:sym typeface="Arial"/>
              </a:rPr>
              <a:t>Fomentar el sentido de responsabilidad y compromiso en la gestión sostenible de los océanos.</a:t>
            </a:r>
            <a:endParaRPr sz="1000">
              <a:solidFill>
                <a:srgbClr val="595959"/>
              </a:solidFill>
              <a:latin typeface="Arial"/>
              <a:ea typeface="Arial"/>
              <a:cs typeface="Arial"/>
              <a:sym typeface="Arial"/>
            </a:endParaRPr>
          </a:p>
        </p:txBody>
      </p:sp>
      <p:pic>
        <p:nvPicPr>
          <p:cNvPr descr="Meeting with solid fill" id="102" name="Google Shape;102;p1"/>
          <p:cNvPicPr preferRelativeResize="0"/>
          <p:nvPr/>
        </p:nvPicPr>
        <p:blipFill rotWithShape="1">
          <a:blip r:embed="rId6">
            <a:alphaModFix/>
          </a:blip>
          <a:srcRect b="0" l="0" r="0" t="0"/>
          <a:stretch/>
        </p:blipFill>
        <p:spPr>
          <a:xfrm>
            <a:off x="2249042" y="4655790"/>
            <a:ext cx="548640" cy="548640"/>
          </a:xfrm>
          <a:prstGeom prst="rect">
            <a:avLst/>
          </a:prstGeom>
          <a:noFill/>
          <a:ln>
            <a:noFill/>
          </a:ln>
        </p:spPr>
      </p:pic>
      <p:pic>
        <p:nvPicPr>
          <p:cNvPr descr="Handshake with solid fill" id="103" name="Google Shape;103;p1"/>
          <p:cNvPicPr preferRelativeResize="0"/>
          <p:nvPr/>
        </p:nvPicPr>
        <p:blipFill rotWithShape="1">
          <a:blip r:embed="rId7">
            <a:alphaModFix/>
          </a:blip>
          <a:srcRect b="0" l="0" r="0" t="0"/>
          <a:stretch/>
        </p:blipFill>
        <p:spPr>
          <a:xfrm>
            <a:off x="5898823" y="4655790"/>
            <a:ext cx="634383" cy="634383"/>
          </a:xfrm>
          <a:prstGeom prst="rect">
            <a:avLst/>
          </a:prstGeom>
          <a:noFill/>
          <a:ln>
            <a:noFill/>
          </a:ln>
        </p:spPr>
      </p:pic>
      <p:sp>
        <p:nvSpPr>
          <p:cNvPr id="104" name="Google Shape;104;p1"/>
          <p:cNvSpPr txBox="1"/>
          <p:nvPr/>
        </p:nvSpPr>
        <p:spPr>
          <a:xfrm>
            <a:off x="32473" y="2634955"/>
            <a:ext cx="1902614" cy="224676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000000"/>
              </a:buClr>
              <a:buSzPts val="1400"/>
              <a:buFont typeface="Arial"/>
              <a:buNone/>
            </a:pPr>
            <a:r>
              <a:rPr lang="en-US" sz="1400">
                <a:solidFill>
                  <a:srgbClr val="000000"/>
                </a:solidFill>
                <a:latin typeface="Arial"/>
                <a:ea typeface="Arial"/>
                <a:cs typeface="Arial"/>
                <a:sym typeface="Arial"/>
              </a:rPr>
              <a:t>La Política Nacional de Océano de Panamá busca equilibrar el desarrollo económico con la conservación ambiental, asegurando un futuro sostenible para los recursos marinos y costeros de Panamá.</a:t>
            </a:r>
            <a:endParaRPr/>
          </a:p>
        </p:txBody>
      </p:sp>
      <p:sp>
        <p:nvSpPr>
          <p:cNvPr id="105" name="Google Shape;105;p1"/>
          <p:cNvSpPr txBox="1"/>
          <p:nvPr/>
        </p:nvSpPr>
        <p:spPr>
          <a:xfrm>
            <a:off x="38775" y="1573724"/>
            <a:ext cx="1768946"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004B8F"/>
                </a:solidFill>
                <a:latin typeface="Arial"/>
                <a:ea typeface="Arial"/>
                <a:cs typeface="Arial"/>
                <a:sym typeface="Arial"/>
              </a:rPr>
              <a:t>POLITICA NACIONAL DE OCEANOS DE PANAMA</a:t>
            </a:r>
            <a:endParaRPr/>
          </a:p>
        </p:txBody>
      </p:sp>
      <p:sp>
        <p:nvSpPr>
          <p:cNvPr id="106" name="Google Shape;106;p1"/>
          <p:cNvSpPr txBox="1"/>
          <p:nvPr/>
        </p:nvSpPr>
        <p:spPr>
          <a:xfrm>
            <a:off x="1974842" y="1987271"/>
            <a:ext cx="4892303"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200" u="none" cap="none" strike="noStrike">
                <a:solidFill>
                  <a:srgbClr val="595959"/>
                </a:solidFill>
                <a:latin typeface="Arial"/>
                <a:ea typeface="Arial"/>
                <a:cs typeface="Arial"/>
                <a:sym typeface="Arial"/>
              </a:rPr>
              <a:t>El proceso de PEM implementa la Política Nacional de Océanos de Panamá. La PEM es una forma de organizar el uso del mar para que diferentes actividades, como la pesca, el turismo, el transporte en barco o la conservación de la naturaleza, puedan convivir sin conflictos.</a:t>
            </a:r>
            <a:endParaRPr sz="1800">
              <a:solidFill>
                <a:srgbClr val="595959"/>
              </a:solidFill>
              <a:latin typeface="Arial"/>
              <a:ea typeface="Arial"/>
              <a:cs typeface="Arial"/>
              <a:sym typeface="Arial"/>
            </a:endParaRPr>
          </a:p>
        </p:txBody>
      </p:sp>
      <p:sp>
        <p:nvSpPr>
          <p:cNvPr id="107" name="Google Shape;107;p1"/>
          <p:cNvSpPr txBox="1"/>
          <p:nvPr/>
        </p:nvSpPr>
        <p:spPr>
          <a:xfrm>
            <a:off x="1974842" y="2963891"/>
            <a:ext cx="4892304"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004B8F"/>
                </a:solidFill>
                <a:latin typeface="Arial"/>
                <a:ea typeface="Arial"/>
                <a:cs typeface="Arial"/>
                <a:sym typeface="Arial"/>
              </a:rPr>
              <a:t>BENEFICIOS</a:t>
            </a:r>
            <a:endParaRPr/>
          </a:p>
        </p:txBody>
      </p:sp>
      <p:grpSp>
        <p:nvGrpSpPr>
          <p:cNvPr id="108" name="Google Shape;108;p1"/>
          <p:cNvGrpSpPr/>
          <p:nvPr/>
        </p:nvGrpSpPr>
        <p:grpSpPr>
          <a:xfrm>
            <a:off x="432325" y="6850600"/>
            <a:ext cx="1095966" cy="1503271"/>
            <a:chOff x="138341" y="6031117"/>
            <a:chExt cx="1568986" cy="2468732"/>
          </a:xfrm>
        </p:grpSpPr>
        <p:sp>
          <p:nvSpPr>
            <p:cNvPr id="109" name="Google Shape;109;p1"/>
            <p:cNvSpPr/>
            <p:nvPr/>
          </p:nvSpPr>
          <p:spPr>
            <a:xfrm>
              <a:off x="138341" y="6031117"/>
              <a:ext cx="1568986" cy="2468732"/>
            </a:xfrm>
            <a:prstGeom prst="rect">
              <a:avLst/>
            </a:prstGeom>
            <a:solidFill>
              <a:srgbClr val="00B0B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110" name="Google Shape;110;p1"/>
            <p:cNvPicPr preferRelativeResize="0"/>
            <p:nvPr/>
          </p:nvPicPr>
          <p:blipFill rotWithShape="1">
            <a:blip r:embed="rId8">
              <a:alphaModFix/>
            </a:blip>
            <a:srcRect b="0" l="0" r="0" t="0"/>
            <a:stretch/>
          </p:blipFill>
          <p:spPr>
            <a:xfrm>
              <a:off x="138341" y="6333622"/>
              <a:ext cx="1561204" cy="2147465"/>
            </a:xfrm>
            <a:prstGeom prst="rect">
              <a:avLst/>
            </a:prstGeom>
            <a:noFill/>
            <a:ln>
              <a:noFill/>
            </a:ln>
          </p:spPr>
        </p:pic>
        <p:pic>
          <p:nvPicPr>
            <p:cNvPr id="111" name="Google Shape;111;p1"/>
            <p:cNvPicPr preferRelativeResize="0"/>
            <p:nvPr/>
          </p:nvPicPr>
          <p:blipFill rotWithShape="1">
            <a:blip r:embed="rId9">
              <a:alphaModFix/>
            </a:blip>
            <a:srcRect b="0" l="0" r="0" t="0"/>
            <a:stretch/>
          </p:blipFill>
          <p:spPr>
            <a:xfrm>
              <a:off x="236391" y="6035556"/>
              <a:ext cx="1428404" cy="787080"/>
            </a:xfrm>
            <a:prstGeom prst="rect">
              <a:avLst/>
            </a:prstGeom>
            <a:noFill/>
            <a:ln>
              <a:noFill/>
            </a:ln>
          </p:spPr>
        </p:pic>
      </p:grpSp>
      <p:sp>
        <p:nvSpPr>
          <p:cNvPr id="112" name="Google Shape;112;p1"/>
          <p:cNvSpPr/>
          <p:nvPr/>
        </p:nvSpPr>
        <p:spPr>
          <a:xfrm>
            <a:off x="2187464" y="427952"/>
            <a:ext cx="2331218" cy="975911"/>
          </a:xfrm>
          <a:custGeom>
            <a:rect b="b" l="l" r="r" t="t"/>
            <a:pathLst>
              <a:path extrusionOk="0" h="3116867" w="7410105">
                <a:moveTo>
                  <a:pt x="4426818" y="0"/>
                </a:moveTo>
                <a:lnTo>
                  <a:pt x="4432184" y="3405"/>
                </a:lnTo>
                <a:lnTo>
                  <a:pt x="4432184" y="5444"/>
                </a:lnTo>
                <a:lnTo>
                  <a:pt x="4430172" y="12215"/>
                </a:lnTo>
                <a:lnTo>
                  <a:pt x="4430172" y="12889"/>
                </a:lnTo>
                <a:lnTo>
                  <a:pt x="4434800" y="23758"/>
                </a:lnTo>
                <a:lnTo>
                  <a:pt x="4440166" y="26492"/>
                </a:lnTo>
                <a:lnTo>
                  <a:pt x="4442851" y="31250"/>
                </a:lnTo>
                <a:lnTo>
                  <a:pt x="4446875" y="34656"/>
                </a:lnTo>
                <a:lnTo>
                  <a:pt x="4445534" y="36682"/>
                </a:lnTo>
                <a:lnTo>
                  <a:pt x="4444862" y="37355"/>
                </a:lnTo>
                <a:lnTo>
                  <a:pt x="4437417" y="40041"/>
                </a:lnTo>
                <a:lnTo>
                  <a:pt x="4432721" y="44764"/>
                </a:lnTo>
                <a:lnTo>
                  <a:pt x="4424604" y="46084"/>
                </a:lnTo>
                <a:lnTo>
                  <a:pt x="4421251" y="49456"/>
                </a:lnTo>
                <a:lnTo>
                  <a:pt x="4421921" y="50815"/>
                </a:lnTo>
                <a:lnTo>
                  <a:pt x="4423261" y="52854"/>
                </a:lnTo>
                <a:lnTo>
                  <a:pt x="4426617" y="53547"/>
                </a:lnTo>
                <a:lnTo>
                  <a:pt x="4442113" y="50223"/>
                </a:lnTo>
                <a:lnTo>
                  <a:pt x="4446137" y="52276"/>
                </a:lnTo>
                <a:lnTo>
                  <a:pt x="4447479" y="54995"/>
                </a:lnTo>
                <a:lnTo>
                  <a:pt x="4446807" y="57022"/>
                </a:lnTo>
                <a:lnTo>
                  <a:pt x="4444058" y="62431"/>
                </a:lnTo>
                <a:lnTo>
                  <a:pt x="4444728" y="63791"/>
                </a:lnTo>
                <a:lnTo>
                  <a:pt x="4446741" y="73968"/>
                </a:lnTo>
                <a:lnTo>
                  <a:pt x="4453448" y="73322"/>
                </a:lnTo>
                <a:lnTo>
                  <a:pt x="4454120" y="73322"/>
                </a:lnTo>
                <a:lnTo>
                  <a:pt x="4460290" y="59114"/>
                </a:lnTo>
                <a:lnTo>
                  <a:pt x="4460963" y="58443"/>
                </a:lnTo>
                <a:cubicBezTo>
                  <a:pt x="4460739" y="56635"/>
                  <a:pt x="4460514" y="54827"/>
                  <a:pt x="4460290" y="53019"/>
                </a:cubicBezTo>
                <a:lnTo>
                  <a:pt x="4460290" y="50304"/>
                </a:lnTo>
                <a:lnTo>
                  <a:pt x="4466999" y="55077"/>
                </a:lnTo>
                <a:lnTo>
                  <a:pt x="4474444" y="55111"/>
                </a:lnTo>
                <a:lnTo>
                  <a:pt x="4481823" y="62603"/>
                </a:lnTo>
                <a:lnTo>
                  <a:pt x="4487191" y="61271"/>
                </a:lnTo>
                <a:lnTo>
                  <a:pt x="4495306" y="55207"/>
                </a:lnTo>
                <a:lnTo>
                  <a:pt x="4500740" y="55227"/>
                </a:lnTo>
                <a:lnTo>
                  <a:pt x="4502015" y="65404"/>
                </a:lnTo>
                <a:lnTo>
                  <a:pt x="4505368" y="68128"/>
                </a:lnTo>
                <a:lnTo>
                  <a:pt x="4513486" y="65451"/>
                </a:lnTo>
                <a:lnTo>
                  <a:pt x="4515499" y="63425"/>
                </a:lnTo>
                <a:lnTo>
                  <a:pt x="4519590" y="53274"/>
                </a:lnTo>
                <a:lnTo>
                  <a:pt x="4520260" y="51922"/>
                </a:lnTo>
                <a:lnTo>
                  <a:pt x="4515632" y="44444"/>
                </a:lnTo>
                <a:lnTo>
                  <a:pt x="4514962" y="43766"/>
                </a:lnTo>
                <a:lnTo>
                  <a:pt x="4516975" y="39706"/>
                </a:lnTo>
                <a:lnTo>
                  <a:pt x="4527773" y="39082"/>
                </a:lnTo>
                <a:lnTo>
                  <a:pt x="4531061" y="47904"/>
                </a:lnTo>
                <a:lnTo>
                  <a:pt x="4543874" y="49320"/>
                </a:lnTo>
                <a:lnTo>
                  <a:pt x="4547295" y="48659"/>
                </a:lnTo>
                <a:lnTo>
                  <a:pt x="4549978" y="39182"/>
                </a:lnTo>
                <a:lnTo>
                  <a:pt x="4553399" y="39197"/>
                </a:lnTo>
                <a:lnTo>
                  <a:pt x="4556015" y="48020"/>
                </a:lnTo>
                <a:lnTo>
                  <a:pt x="4566749" y="55527"/>
                </a:lnTo>
                <a:lnTo>
                  <a:pt x="4571511" y="57577"/>
                </a:lnTo>
                <a:lnTo>
                  <a:pt x="4578890" y="54228"/>
                </a:lnTo>
                <a:lnTo>
                  <a:pt x="4591031" y="63771"/>
                </a:lnTo>
                <a:lnTo>
                  <a:pt x="4603844" y="62473"/>
                </a:lnTo>
                <a:lnTo>
                  <a:pt x="4619272" y="71357"/>
                </a:lnTo>
                <a:lnTo>
                  <a:pt x="4622626" y="70019"/>
                </a:lnTo>
                <a:lnTo>
                  <a:pt x="4627390" y="66653"/>
                </a:lnTo>
                <a:lnTo>
                  <a:pt x="4632086" y="67354"/>
                </a:lnTo>
                <a:lnTo>
                  <a:pt x="4643556" y="72832"/>
                </a:lnTo>
                <a:lnTo>
                  <a:pt x="4656301" y="74927"/>
                </a:lnTo>
                <a:lnTo>
                  <a:pt x="4661736" y="69530"/>
                </a:lnTo>
                <a:lnTo>
                  <a:pt x="4670455" y="77027"/>
                </a:lnTo>
                <a:lnTo>
                  <a:pt x="4675151" y="77047"/>
                </a:lnTo>
                <a:lnTo>
                  <a:pt x="4683334" y="69631"/>
                </a:lnTo>
                <a:lnTo>
                  <a:pt x="4690713" y="68313"/>
                </a:lnTo>
                <a:lnTo>
                  <a:pt x="4704131" y="77870"/>
                </a:lnTo>
                <a:lnTo>
                  <a:pt x="4718284" y="84037"/>
                </a:lnTo>
                <a:lnTo>
                  <a:pt x="4729687" y="88163"/>
                </a:lnTo>
                <a:lnTo>
                  <a:pt x="4736464" y="87517"/>
                </a:lnTo>
                <a:lnTo>
                  <a:pt x="4740487" y="84824"/>
                </a:lnTo>
                <a:lnTo>
                  <a:pt x="4749275" y="86904"/>
                </a:lnTo>
                <a:lnTo>
                  <a:pt x="4756654" y="85586"/>
                </a:lnTo>
                <a:lnTo>
                  <a:pt x="4766046" y="93765"/>
                </a:lnTo>
                <a:lnTo>
                  <a:pt x="4780199" y="99258"/>
                </a:lnTo>
                <a:lnTo>
                  <a:pt x="4788249" y="99976"/>
                </a:lnTo>
                <a:lnTo>
                  <a:pt x="4804415" y="108875"/>
                </a:lnTo>
                <a:lnTo>
                  <a:pt x="4815150" y="112315"/>
                </a:lnTo>
                <a:lnTo>
                  <a:pt x="4838091" y="109044"/>
                </a:lnTo>
                <a:lnTo>
                  <a:pt x="4846810" y="115191"/>
                </a:lnTo>
                <a:lnTo>
                  <a:pt x="4858886" y="121356"/>
                </a:lnTo>
                <a:lnTo>
                  <a:pt x="4862307" y="120697"/>
                </a:lnTo>
                <a:lnTo>
                  <a:pt x="4886591" y="107271"/>
                </a:lnTo>
                <a:lnTo>
                  <a:pt x="4892022" y="102553"/>
                </a:lnTo>
                <a:lnTo>
                  <a:pt x="4900140" y="101242"/>
                </a:lnTo>
                <a:lnTo>
                  <a:pt x="4905506" y="103981"/>
                </a:lnTo>
                <a:lnTo>
                  <a:pt x="4907519" y="108061"/>
                </a:lnTo>
                <a:lnTo>
                  <a:pt x="4906110" y="116182"/>
                </a:lnTo>
                <a:lnTo>
                  <a:pt x="4910136" y="118236"/>
                </a:lnTo>
                <a:lnTo>
                  <a:pt x="4917581" y="110146"/>
                </a:lnTo>
                <a:lnTo>
                  <a:pt x="4913555" y="104023"/>
                </a:lnTo>
                <a:lnTo>
                  <a:pt x="4916306" y="98619"/>
                </a:lnTo>
                <a:lnTo>
                  <a:pt x="4925093" y="95953"/>
                </a:lnTo>
                <a:lnTo>
                  <a:pt x="4939852" y="102811"/>
                </a:lnTo>
                <a:lnTo>
                  <a:pt x="4948639" y="103539"/>
                </a:lnTo>
                <a:lnTo>
                  <a:pt x="4962795" y="100900"/>
                </a:lnTo>
                <a:lnTo>
                  <a:pt x="4981642" y="103042"/>
                </a:lnTo>
                <a:lnTo>
                  <a:pt x="4987749" y="100364"/>
                </a:lnTo>
                <a:lnTo>
                  <a:pt x="4998481" y="100426"/>
                </a:lnTo>
                <a:lnTo>
                  <a:pt x="5005926" y="100468"/>
                </a:lnTo>
                <a:lnTo>
                  <a:pt x="5022093" y="94458"/>
                </a:lnTo>
                <a:lnTo>
                  <a:pt x="5046376" y="94593"/>
                </a:lnTo>
                <a:lnTo>
                  <a:pt x="5054494" y="92609"/>
                </a:lnTo>
                <a:lnTo>
                  <a:pt x="5082801" y="90059"/>
                </a:lnTo>
                <a:lnTo>
                  <a:pt x="5105006" y="92221"/>
                </a:lnTo>
                <a:lnTo>
                  <a:pt x="5118422" y="96366"/>
                </a:lnTo>
                <a:lnTo>
                  <a:pt x="5133983" y="95776"/>
                </a:lnTo>
                <a:lnTo>
                  <a:pt x="5139350" y="93098"/>
                </a:lnTo>
                <a:lnTo>
                  <a:pt x="5144046" y="93804"/>
                </a:lnTo>
                <a:lnTo>
                  <a:pt x="5149412" y="102649"/>
                </a:lnTo>
                <a:lnTo>
                  <a:pt x="5148072" y="103315"/>
                </a:lnTo>
                <a:lnTo>
                  <a:pt x="5136533" y="116802"/>
                </a:lnTo>
                <a:lnTo>
                  <a:pt x="5123050" y="112656"/>
                </a:lnTo>
                <a:lnTo>
                  <a:pt x="5115670" y="113288"/>
                </a:lnTo>
                <a:lnTo>
                  <a:pt x="5110239" y="117326"/>
                </a:lnTo>
                <a:lnTo>
                  <a:pt x="5111579" y="118693"/>
                </a:lnTo>
                <a:lnTo>
                  <a:pt x="5114932" y="122777"/>
                </a:lnTo>
                <a:lnTo>
                  <a:pt x="5118288" y="124152"/>
                </a:lnTo>
                <a:lnTo>
                  <a:pt x="5118958" y="127542"/>
                </a:lnTo>
                <a:lnTo>
                  <a:pt x="5118288" y="128216"/>
                </a:lnTo>
                <a:lnTo>
                  <a:pt x="5114194" y="131580"/>
                </a:lnTo>
                <a:lnTo>
                  <a:pt x="5113524" y="131575"/>
                </a:lnTo>
                <a:lnTo>
                  <a:pt x="5108828" y="132227"/>
                </a:lnTo>
                <a:lnTo>
                  <a:pt x="5090651" y="127380"/>
                </a:lnTo>
                <a:lnTo>
                  <a:pt x="5067776" y="125890"/>
                </a:lnTo>
                <a:lnTo>
                  <a:pt x="5060328" y="123139"/>
                </a:lnTo>
                <a:lnTo>
                  <a:pt x="5059658" y="123131"/>
                </a:lnTo>
                <a:lnTo>
                  <a:pt x="5058988" y="123805"/>
                </a:lnTo>
                <a:lnTo>
                  <a:pt x="5054292" y="129202"/>
                </a:lnTo>
                <a:lnTo>
                  <a:pt x="5047518" y="129841"/>
                </a:lnTo>
                <a:lnTo>
                  <a:pt x="5038058" y="135212"/>
                </a:lnTo>
                <a:lnTo>
                  <a:pt x="5023166" y="150710"/>
                </a:lnTo>
                <a:lnTo>
                  <a:pt x="5016323" y="164231"/>
                </a:lnTo>
                <a:lnTo>
                  <a:pt x="5016996" y="164910"/>
                </a:lnTo>
                <a:lnTo>
                  <a:pt x="5022362" y="174428"/>
                </a:lnTo>
                <a:cubicBezTo>
                  <a:pt x="5022339" y="176914"/>
                  <a:pt x="5022317" y="179400"/>
                  <a:pt x="5022294" y="181886"/>
                </a:cubicBezTo>
                <a:lnTo>
                  <a:pt x="5022294" y="182558"/>
                </a:lnTo>
                <a:lnTo>
                  <a:pt x="5018873" y="196094"/>
                </a:lnTo>
                <a:lnTo>
                  <a:pt x="5018873" y="196772"/>
                </a:lnTo>
                <a:lnTo>
                  <a:pt x="5029472" y="219879"/>
                </a:lnTo>
                <a:lnTo>
                  <a:pt x="5030142" y="221912"/>
                </a:lnTo>
                <a:lnTo>
                  <a:pt x="5029472" y="222583"/>
                </a:lnTo>
                <a:lnTo>
                  <a:pt x="5026118" y="226636"/>
                </a:lnTo>
                <a:lnTo>
                  <a:pt x="5023367" y="235426"/>
                </a:lnTo>
                <a:lnTo>
                  <a:pt x="5023367" y="236105"/>
                </a:lnTo>
                <a:lnTo>
                  <a:pt x="5029406" y="242237"/>
                </a:lnTo>
                <a:lnTo>
                  <a:pt x="5041479" y="249083"/>
                </a:lnTo>
                <a:lnTo>
                  <a:pt x="5047518" y="249796"/>
                </a:lnTo>
                <a:lnTo>
                  <a:pt x="5056975" y="243073"/>
                </a:lnTo>
                <a:lnTo>
                  <a:pt x="5073210" y="235711"/>
                </a:lnTo>
                <a:lnTo>
                  <a:pt x="5077233" y="237091"/>
                </a:lnTo>
                <a:lnTo>
                  <a:pt x="5087965" y="244603"/>
                </a:lnTo>
                <a:lnTo>
                  <a:pt x="5105475" y="244706"/>
                </a:lnTo>
                <a:lnTo>
                  <a:pt x="5116275" y="241382"/>
                </a:lnTo>
                <a:lnTo>
                  <a:pt x="5127746" y="232638"/>
                </a:lnTo>
                <a:lnTo>
                  <a:pt x="5134520" y="232001"/>
                </a:lnTo>
                <a:lnTo>
                  <a:pt x="5139886" y="236092"/>
                </a:lnTo>
                <a:lnTo>
                  <a:pt x="5150016" y="229375"/>
                </a:lnTo>
                <a:lnTo>
                  <a:pt x="5156053" y="229409"/>
                </a:lnTo>
                <a:lnTo>
                  <a:pt x="5164843" y="232849"/>
                </a:lnTo>
                <a:lnTo>
                  <a:pt x="5174232" y="232230"/>
                </a:lnTo>
                <a:lnTo>
                  <a:pt x="5190331" y="243848"/>
                </a:lnTo>
                <a:lnTo>
                  <a:pt x="5195765" y="243875"/>
                </a:lnTo>
                <a:lnTo>
                  <a:pt x="5207908" y="239884"/>
                </a:lnTo>
                <a:lnTo>
                  <a:pt x="5213206" y="246017"/>
                </a:lnTo>
                <a:lnTo>
                  <a:pt x="5218640" y="246725"/>
                </a:lnTo>
                <a:lnTo>
                  <a:pt x="5221928" y="250809"/>
                </a:lnTo>
                <a:lnTo>
                  <a:pt x="5220585" y="252835"/>
                </a:lnTo>
                <a:lnTo>
                  <a:pt x="5218572" y="256214"/>
                </a:lnTo>
                <a:lnTo>
                  <a:pt x="5205762" y="253428"/>
                </a:lnTo>
                <a:lnTo>
                  <a:pt x="5205091" y="255454"/>
                </a:lnTo>
                <a:lnTo>
                  <a:pt x="5205091" y="256811"/>
                </a:lnTo>
                <a:lnTo>
                  <a:pt x="5205762" y="260204"/>
                </a:lnTo>
                <a:lnTo>
                  <a:pt x="5213743" y="269061"/>
                </a:lnTo>
                <a:lnTo>
                  <a:pt x="5219109" y="271129"/>
                </a:lnTo>
                <a:lnTo>
                  <a:pt x="5240642" y="273964"/>
                </a:lnTo>
                <a:lnTo>
                  <a:pt x="5250102" y="270632"/>
                </a:lnTo>
                <a:lnTo>
                  <a:pt x="5257481" y="275425"/>
                </a:lnTo>
                <a:lnTo>
                  <a:pt x="5264926" y="270728"/>
                </a:lnTo>
                <a:lnTo>
                  <a:pt x="5272305" y="276873"/>
                </a:lnTo>
                <a:lnTo>
                  <a:pt x="5281762" y="276927"/>
                </a:lnTo>
                <a:lnTo>
                  <a:pt x="5291892" y="271569"/>
                </a:lnTo>
                <a:lnTo>
                  <a:pt x="5302761" y="254018"/>
                </a:lnTo>
                <a:lnTo>
                  <a:pt x="5310205" y="250000"/>
                </a:lnTo>
                <a:lnTo>
                  <a:pt x="5316242" y="250715"/>
                </a:lnTo>
                <a:lnTo>
                  <a:pt x="5320268" y="258193"/>
                </a:lnTo>
                <a:lnTo>
                  <a:pt x="5324964" y="260251"/>
                </a:lnTo>
                <a:lnTo>
                  <a:pt x="5331673" y="260971"/>
                </a:lnTo>
                <a:lnTo>
                  <a:pt x="5341800" y="257647"/>
                </a:lnTo>
                <a:lnTo>
                  <a:pt x="5363333" y="258463"/>
                </a:lnTo>
                <a:lnTo>
                  <a:pt x="5369437" y="253081"/>
                </a:lnTo>
                <a:lnTo>
                  <a:pt x="5372859" y="241586"/>
                </a:lnTo>
                <a:lnTo>
                  <a:pt x="5376280" y="238219"/>
                </a:lnTo>
                <a:lnTo>
                  <a:pt x="5391106" y="236956"/>
                </a:lnTo>
                <a:lnTo>
                  <a:pt x="5395734" y="244440"/>
                </a:lnTo>
                <a:lnTo>
                  <a:pt x="5413241" y="245227"/>
                </a:lnTo>
                <a:lnTo>
                  <a:pt x="5432158" y="236547"/>
                </a:lnTo>
                <a:lnTo>
                  <a:pt x="5440946" y="227791"/>
                </a:lnTo>
                <a:lnTo>
                  <a:pt x="5449733" y="228526"/>
                </a:lnTo>
                <a:lnTo>
                  <a:pt x="5454361" y="238042"/>
                </a:lnTo>
                <a:lnTo>
                  <a:pt x="5456374" y="240088"/>
                </a:lnTo>
                <a:lnTo>
                  <a:pt x="5467175" y="240836"/>
                </a:lnTo>
                <a:lnTo>
                  <a:pt x="5469120" y="251013"/>
                </a:lnTo>
                <a:lnTo>
                  <a:pt x="5479182" y="250408"/>
                </a:lnTo>
                <a:lnTo>
                  <a:pt x="5485221" y="255867"/>
                </a:lnTo>
                <a:lnTo>
                  <a:pt x="5493338" y="255921"/>
                </a:lnTo>
                <a:lnTo>
                  <a:pt x="5498031" y="250531"/>
                </a:lnTo>
                <a:lnTo>
                  <a:pt x="5512119" y="259437"/>
                </a:lnTo>
                <a:lnTo>
                  <a:pt x="5534322" y="265675"/>
                </a:lnTo>
                <a:lnTo>
                  <a:pt x="5541099" y="264372"/>
                </a:lnTo>
                <a:lnTo>
                  <a:pt x="5546465" y="258987"/>
                </a:lnTo>
                <a:lnTo>
                  <a:pt x="5550557" y="258336"/>
                </a:lnTo>
                <a:lnTo>
                  <a:pt x="5561289" y="264507"/>
                </a:lnTo>
                <a:lnTo>
                  <a:pt x="5567328" y="264547"/>
                </a:lnTo>
                <a:lnTo>
                  <a:pt x="5572694" y="263910"/>
                </a:lnTo>
                <a:lnTo>
                  <a:pt x="5578798" y="265302"/>
                </a:lnTo>
                <a:lnTo>
                  <a:pt x="5588122" y="273502"/>
                </a:lnTo>
                <a:lnTo>
                  <a:pt x="5597580" y="275594"/>
                </a:lnTo>
                <a:lnTo>
                  <a:pt x="5604289" y="272258"/>
                </a:lnTo>
                <a:lnTo>
                  <a:pt x="5615089" y="273684"/>
                </a:lnTo>
                <a:lnTo>
                  <a:pt x="5621126" y="271014"/>
                </a:lnTo>
                <a:lnTo>
                  <a:pt x="5638769" y="252169"/>
                </a:lnTo>
                <a:lnTo>
                  <a:pt x="5642190" y="250836"/>
                </a:lnTo>
                <a:lnTo>
                  <a:pt x="5655605" y="250932"/>
                </a:lnTo>
                <a:lnTo>
                  <a:pt x="5661039" y="248933"/>
                </a:lnTo>
                <a:lnTo>
                  <a:pt x="5678481" y="259899"/>
                </a:lnTo>
                <a:lnTo>
                  <a:pt x="5688543" y="261326"/>
                </a:lnTo>
                <a:lnTo>
                  <a:pt x="5697262" y="270197"/>
                </a:lnTo>
                <a:lnTo>
                  <a:pt x="5711350" y="273684"/>
                </a:lnTo>
                <a:lnTo>
                  <a:pt x="5717387" y="278471"/>
                </a:lnTo>
                <a:lnTo>
                  <a:pt x="5724096" y="280549"/>
                </a:lnTo>
                <a:lnTo>
                  <a:pt x="5732883" y="277898"/>
                </a:lnTo>
                <a:lnTo>
                  <a:pt x="5739524" y="284724"/>
                </a:lnTo>
                <a:lnTo>
                  <a:pt x="5753007" y="284820"/>
                </a:lnTo>
                <a:lnTo>
                  <a:pt x="5757031" y="288238"/>
                </a:lnTo>
                <a:lnTo>
                  <a:pt x="5767093" y="288986"/>
                </a:lnTo>
                <a:lnTo>
                  <a:pt x="5771119" y="292406"/>
                </a:lnTo>
                <a:lnTo>
                  <a:pt x="5770446" y="294432"/>
                </a:lnTo>
                <a:lnTo>
                  <a:pt x="5768436" y="297803"/>
                </a:lnTo>
                <a:lnTo>
                  <a:pt x="5763002" y="299121"/>
                </a:lnTo>
                <a:lnTo>
                  <a:pt x="5758910" y="303154"/>
                </a:lnTo>
                <a:lnTo>
                  <a:pt x="5760251" y="304521"/>
                </a:lnTo>
                <a:lnTo>
                  <a:pt x="5762934" y="307245"/>
                </a:lnTo>
                <a:lnTo>
                  <a:pt x="5765617" y="314723"/>
                </a:lnTo>
                <a:lnTo>
                  <a:pt x="5770313" y="316110"/>
                </a:lnTo>
                <a:lnTo>
                  <a:pt x="5776351" y="312765"/>
                </a:lnTo>
                <a:lnTo>
                  <a:pt x="5781783" y="313479"/>
                </a:lnTo>
                <a:lnTo>
                  <a:pt x="5789162" y="310149"/>
                </a:lnTo>
                <a:lnTo>
                  <a:pt x="5804659" y="315682"/>
                </a:lnTo>
                <a:lnTo>
                  <a:pt x="5813378" y="315743"/>
                </a:lnTo>
                <a:lnTo>
                  <a:pt x="5820087" y="318502"/>
                </a:lnTo>
                <a:lnTo>
                  <a:pt x="5825453" y="323963"/>
                </a:lnTo>
                <a:lnTo>
                  <a:pt x="5827401" y="336172"/>
                </a:lnTo>
                <a:lnTo>
                  <a:pt x="5834107" y="338930"/>
                </a:lnTo>
                <a:lnTo>
                  <a:pt x="5839408" y="344389"/>
                </a:lnTo>
                <a:lnTo>
                  <a:pt x="5850206" y="343118"/>
                </a:lnTo>
                <a:lnTo>
                  <a:pt x="5852823" y="349231"/>
                </a:lnTo>
                <a:lnTo>
                  <a:pt x="5863624" y="352024"/>
                </a:lnTo>
                <a:lnTo>
                  <a:pt x="5875026" y="350072"/>
                </a:lnTo>
                <a:lnTo>
                  <a:pt x="5886431" y="360997"/>
                </a:lnTo>
                <a:lnTo>
                  <a:pt x="5888376" y="367788"/>
                </a:lnTo>
                <a:lnTo>
                  <a:pt x="5893742" y="370535"/>
                </a:lnTo>
                <a:lnTo>
                  <a:pt x="5916618" y="376129"/>
                </a:lnTo>
                <a:lnTo>
                  <a:pt x="5932046" y="375565"/>
                </a:lnTo>
                <a:lnTo>
                  <a:pt x="5937412" y="381024"/>
                </a:lnTo>
                <a:lnTo>
                  <a:pt x="5940095" y="381722"/>
                </a:lnTo>
                <a:lnTo>
                  <a:pt x="5947474" y="382458"/>
                </a:lnTo>
                <a:lnTo>
                  <a:pt x="5972965" y="399589"/>
                </a:lnTo>
                <a:lnTo>
                  <a:pt x="5981619" y="409813"/>
                </a:lnTo>
                <a:lnTo>
                  <a:pt x="5996443" y="410607"/>
                </a:lnTo>
                <a:lnTo>
                  <a:pt x="6002481" y="412682"/>
                </a:lnTo>
                <a:lnTo>
                  <a:pt x="6004426" y="423538"/>
                </a:lnTo>
                <a:lnTo>
                  <a:pt x="6007041" y="425591"/>
                </a:lnTo>
                <a:lnTo>
                  <a:pt x="6013816" y="424964"/>
                </a:lnTo>
                <a:lnTo>
                  <a:pt x="6019923" y="418916"/>
                </a:lnTo>
                <a:lnTo>
                  <a:pt x="6031257" y="427133"/>
                </a:lnTo>
                <a:lnTo>
                  <a:pt x="6038034" y="425149"/>
                </a:lnTo>
                <a:lnTo>
                  <a:pt x="6044070" y="425196"/>
                </a:lnTo>
                <a:lnTo>
                  <a:pt x="6050779" y="432703"/>
                </a:lnTo>
                <a:lnTo>
                  <a:pt x="6062786" y="440246"/>
                </a:lnTo>
                <a:lnTo>
                  <a:pt x="6068891" y="440974"/>
                </a:lnTo>
                <a:lnTo>
                  <a:pt x="6074189" y="450498"/>
                </a:lnTo>
                <a:lnTo>
                  <a:pt x="6083581" y="451247"/>
                </a:lnTo>
                <a:lnTo>
                  <a:pt x="6092235" y="459445"/>
                </a:lnTo>
                <a:lnTo>
                  <a:pt x="6096326" y="460832"/>
                </a:lnTo>
                <a:lnTo>
                  <a:pt x="6102967" y="463591"/>
                </a:lnTo>
                <a:lnTo>
                  <a:pt x="6127183" y="466495"/>
                </a:lnTo>
                <a:lnTo>
                  <a:pt x="6140734" y="459831"/>
                </a:lnTo>
                <a:lnTo>
                  <a:pt x="6145430" y="459192"/>
                </a:lnTo>
                <a:lnTo>
                  <a:pt x="6156163" y="466045"/>
                </a:lnTo>
                <a:lnTo>
                  <a:pt x="6166895" y="467486"/>
                </a:lnTo>
                <a:lnTo>
                  <a:pt x="6177562" y="476377"/>
                </a:lnTo>
                <a:lnTo>
                  <a:pt x="6195069" y="478553"/>
                </a:lnTo>
                <a:lnTo>
                  <a:pt x="6207144" y="482714"/>
                </a:lnTo>
                <a:lnTo>
                  <a:pt x="6217876" y="480769"/>
                </a:lnTo>
                <a:lnTo>
                  <a:pt x="6225926" y="485576"/>
                </a:lnTo>
                <a:lnTo>
                  <a:pt x="6228611" y="484922"/>
                </a:lnTo>
                <a:lnTo>
                  <a:pt x="6231964" y="493754"/>
                </a:lnTo>
                <a:lnTo>
                  <a:pt x="6269462" y="508960"/>
                </a:lnTo>
                <a:lnTo>
                  <a:pt x="6276909" y="507669"/>
                </a:lnTo>
                <a:lnTo>
                  <a:pt x="6288246" y="513863"/>
                </a:lnTo>
                <a:lnTo>
                  <a:pt x="6305753" y="511293"/>
                </a:lnTo>
                <a:lnTo>
                  <a:pt x="6311857" y="512700"/>
                </a:lnTo>
                <a:lnTo>
                  <a:pt x="6319841" y="518864"/>
                </a:lnTo>
                <a:lnTo>
                  <a:pt x="6324469" y="529735"/>
                </a:lnTo>
                <a:lnTo>
                  <a:pt x="6329097" y="536546"/>
                </a:lnTo>
                <a:lnTo>
                  <a:pt x="6341172" y="539362"/>
                </a:lnTo>
                <a:lnTo>
                  <a:pt x="6349892" y="543495"/>
                </a:lnTo>
                <a:lnTo>
                  <a:pt x="6363241" y="557830"/>
                </a:lnTo>
                <a:lnTo>
                  <a:pt x="6363912" y="561224"/>
                </a:lnTo>
                <a:lnTo>
                  <a:pt x="6365857" y="567334"/>
                </a:lnTo>
                <a:lnTo>
                  <a:pt x="6375919" y="574187"/>
                </a:lnTo>
                <a:lnTo>
                  <a:pt x="6385981" y="573594"/>
                </a:lnTo>
                <a:lnTo>
                  <a:pt x="6392085" y="568231"/>
                </a:lnTo>
                <a:lnTo>
                  <a:pt x="6395441" y="568259"/>
                </a:lnTo>
                <a:cubicBezTo>
                  <a:pt x="6395642" y="571873"/>
                  <a:pt x="6395842" y="575488"/>
                  <a:pt x="6396043" y="579102"/>
                </a:cubicBezTo>
                <a:lnTo>
                  <a:pt x="6401344" y="589978"/>
                </a:lnTo>
                <a:lnTo>
                  <a:pt x="6405972" y="594084"/>
                </a:lnTo>
                <a:lnTo>
                  <a:pt x="6414759" y="592127"/>
                </a:lnTo>
                <a:lnTo>
                  <a:pt x="6423481" y="596260"/>
                </a:lnTo>
                <a:lnTo>
                  <a:pt x="6432132" y="603785"/>
                </a:lnTo>
                <a:lnTo>
                  <a:pt x="6435420" y="610583"/>
                </a:lnTo>
                <a:lnTo>
                  <a:pt x="6434750" y="613288"/>
                </a:lnTo>
                <a:cubicBezTo>
                  <a:pt x="6434727" y="614643"/>
                  <a:pt x="6434705" y="615998"/>
                  <a:pt x="6434682" y="617353"/>
                </a:cubicBezTo>
                <a:lnTo>
                  <a:pt x="6421332" y="609787"/>
                </a:lnTo>
                <a:lnTo>
                  <a:pt x="6419254" y="612479"/>
                </a:lnTo>
                <a:lnTo>
                  <a:pt x="6419254" y="614513"/>
                </a:lnTo>
                <a:lnTo>
                  <a:pt x="6419924" y="617903"/>
                </a:lnTo>
                <a:lnTo>
                  <a:pt x="6423211" y="622669"/>
                </a:lnTo>
                <a:lnTo>
                  <a:pt x="6432604" y="624105"/>
                </a:lnTo>
                <a:lnTo>
                  <a:pt x="6438640" y="626864"/>
                </a:lnTo>
                <a:lnTo>
                  <a:pt x="6445281" y="642500"/>
                </a:lnTo>
                <a:lnTo>
                  <a:pt x="6459905" y="658876"/>
                </a:lnTo>
                <a:lnTo>
                  <a:pt x="6467285" y="660968"/>
                </a:lnTo>
                <a:lnTo>
                  <a:pt x="6473253" y="671180"/>
                </a:lnTo>
                <a:lnTo>
                  <a:pt x="6481975" y="673959"/>
                </a:lnTo>
                <a:lnTo>
                  <a:pt x="6495995" y="684918"/>
                </a:lnTo>
                <a:lnTo>
                  <a:pt x="6499280" y="691043"/>
                </a:lnTo>
                <a:lnTo>
                  <a:pt x="6505989" y="691778"/>
                </a:lnTo>
                <a:lnTo>
                  <a:pt x="6508002" y="693824"/>
                </a:lnTo>
                <a:lnTo>
                  <a:pt x="6506659" y="695169"/>
                </a:lnTo>
                <a:lnTo>
                  <a:pt x="6500557" y="701887"/>
                </a:lnTo>
                <a:lnTo>
                  <a:pt x="6501227" y="703246"/>
                </a:lnTo>
                <a:lnTo>
                  <a:pt x="6501898" y="704604"/>
                </a:lnTo>
                <a:lnTo>
                  <a:pt x="6507868" y="708044"/>
                </a:lnTo>
                <a:lnTo>
                  <a:pt x="6508539" y="708725"/>
                </a:lnTo>
                <a:cubicBezTo>
                  <a:pt x="6508337" y="707143"/>
                  <a:pt x="6508136" y="705561"/>
                  <a:pt x="6507934" y="703979"/>
                </a:cubicBezTo>
                <a:lnTo>
                  <a:pt x="6507934" y="702627"/>
                </a:lnTo>
                <a:lnTo>
                  <a:pt x="6509342" y="699927"/>
                </a:lnTo>
                <a:lnTo>
                  <a:pt x="6513368" y="699288"/>
                </a:lnTo>
                <a:lnTo>
                  <a:pt x="6515313" y="705400"/>
                </a:lnTo>
                <a:lnTo>
                  <a:pt x="6514643" y="706745"/>
                </a:lnTo>
                <a:lnTo>
                  <a:pt x="6511892" y="713498"/>
                </a:lnTo>
                <a:lnTo>
                  <a:pt x="6512562" y="713503"/>
                </a:lnTo>
                <a:lnTo>
                  <a:pt x="6531213" y="729234"/>
                </a:lnTo>
                <a:lnTo>
                  <a:pt x="6531213" y="735332"/>
                </a:lnTo>
                <a:lnTo>
                  <a:pt x="6535170" y="739431"/>
                </a:lnTo>
                <a:lnTo>
                  <a:pt x="6537249" y="733353"/>
                </a:lnTo>
                <a:lnTo>
                  <a:pt x="6543288" y="737467"/>
                </a:lnTo>
                <a:lnTo>
                  <a:pt x="6543958" y="736119"/>
                </a:lnTo>
                <a:lnTo>
                  <a:pt x="6545298" y="734774"/>
                </a:lnTo>
                <a:lnTo>
                  <a:pt x="6542683" y="730016"/>
                </a:lnTo>
                <a:lnTo>
                  <a:pt x="6541408" y="717813"/>
                </a:lnTo>
                <a:lnTo>
                  <a:pt x="6533427" y="713680"/>
                </a:lnTo>
                <a:lnTo>
                  <a:pt x="6531414" y="708248"/>
                </a:lnTo>
                <a:lnTo>
                  <a:pt x="6530744" y="706888"/>
                </a:lnTo>
                <a:lnTo>
                  <a:pt x="6533493" y="702172"/>
                </a:lnTo>
                <a:lnTo>
                  <a:pt x="6533493" y="700817"/>
                </a:lnTo>
                <a:lnTo>
                  <a:pt x="6530943" y="689282"/>
                </a:lnTo>
                <a:lnTo>
                  <a:pt x="6527590" y="683836"/>
                </a:lnTo>
                <a:lnTo>
                  <a:pt x="6526920" y="682476"/>
                </a:lnTo>
                <a:lnTo>
                  <a:pt x="6528998" y="679105"/>
                </a:lnTo>
                <a:lnTo>
                  <a:pt x="6530341" y="677086"/>
                </a:lnTo>
                <a:lnTo>
                  <a:pt x="6524975" y="672980"/>
                </a:lnTo>
                <a:lnTo>
                  <a:pt x="6524370" y="672294"/>
                </a:lnTo>
                <a:lnTo>
                  <a:pt x="6527053" y="668257"/>
                </a:lnTo>
                <a:lnTo>
                  <a:pt x="6529736" y="667602"/>
                </a:lnTo>
                <a:lnTo>
                  <a:pt x="6545769" y="680608"/>
                </a:lnTo>
                <a:lnTo>
                  <a:pt x="6555695" y="698304"/>
                </a:lnTo>
                <a:lnTo>
                  <a:pt x="6563747" y="704469"/>
                </a:lnTo>
                <a:lnTo>
                  <a:pt x="6569650" y="718059"/>
                </a:lnTo>
                <a:lnTo>
                  <a:pt x="6612380" y="749587"/>
                </a:lnTo>
                <a:lnTo>
                  <a:pt x="6614393" y="755697"/>
                </a:lnTo>
                <a:lnTo>
                  <a:pt x="6613655" y="757723"/>
                </a:lnTo>
                <a:lnTo>
                  <a:pt x="6612247" y="767866"/>
                </a:lnTo>
                <a:lnTo>
                  <a:pt x="6612247" y="768540"/>
                </a:lnTo>
                <a:lnTo>
                  <a:pt x="6614192" y="777362"/>
                </a:lnTo>
                <a:lnTo>
                  <a:pt x="6619490" y="783502"/>
                </a:lnTo>
                <a:lnTo>
                  <a:pt x="6654239" y="804799"/>
                </a:lnTo>
                <a:lnTo>
                  <a:pt x="6656252" y="809559"/>
                </a:lnTo>
                <a:lnTo>
                  <a:pt x="6654909" y="809544"/>
                </a:lnTo>
                <a:lnTo>
                  <a:pt x="6644781" y="810808"/>
                </a:lnTo>
                <a:lnTo>
                  <a:pt x="6642096" y="816200"/>
                </a:lnTo>
                <a:lnTo>
                  <a:pt x="6642768" y="816886"/>
                </a:lnTo>
                <a:cubicBezTo>
                  <a:pt x="6642745" y="817337"/>
                  <a:pt x="6642723" y="817788"/>
                  <a:pt x="6642700" y="818239"/>
                </a:cubicBezTo>
                <a:lnTo>
                  <a:pt x="6659537" y="813650"/>
                </a:lnTo>
                <a:lnTo>
                  <a:pt x="6661550" y="815023"/>
                </a:lnTo>
                <a:lnTo>
                  <a:pt x="6660207" y="816363"/>
                </a:lnTo>
                <a:lnTo>
                  <a:pt x="6654105" y="820373"/>
                </a:lnTo>
                <a:lnTo>
                  <a:pt x="6654775" y="822407"/>
                </a:lnTo>
                <a:lnTo>
                  <a:pt x="6656786" y="826491"/>
                </a:lnTo>
                <a:lnTo>
                  <a:pt x="6666112" y="830632"/>
                </a:lnTo>
                <a:lnTo>
                  <a:pt x="6668796" y="830659"/>
                </a:lnTo>
                <a:lnTo>
                  <a:pt x="6675436" y="841549"/>
                </a:lnTo>
                <a:lnTo>
                  <a:pt x="6674094" y="842215"/>
                </a:lnTo>
                <a:lnTo>
                  <a:pt x="6670740" y="843541"/>
                </a:lnTo>
                <a:lnTo>
                  <a:pt x="6664636" y="849577"/>
                </a:lnTo>
                <a:lnTo>
                  <a:pt x="6667319" y="848926"/>
                </a:lnTo>
                <a:lnTo>
                  <a:pt x="6676711" y="847654"/>
                </a:lnTo>
                <a:lnTo>
                  <a:pt x="6686035" y="856538"/>
                </a:lnTo>
                <a:lnTo>
                  <a:pt x="6693414" y="859312"/>
                </a:lnTo>
                <a:lnTo>
                  <a:pt x="6695425" y="864070"/>
                </a:lnTo>
                <a:lnTo>
                  <a:pt x="6694689" y="866096"/>
                </a:lnTo>
                <a:lnTo>
                  <a:pt x="6694017" y="869475"/>
                </a:lnTo>
                <a:lnTo>
                  <a:pt x="6686637" y="868734"/>
                </a:lnTo>
                <a:lnTo>
                  <a:pt x="6675905" y="863900"/>
                </a:lnTo>
                <a:lnTo>
                  <a:pt x="6668526" y="867217"/>
                </a:lnTo>
                <a:cubicBezTo>
                  <a:pt x="6668503" y="868120"/>
                  <a:pt x="6668481" y="869022"/>
                  <a:pt x="6668458" y="869925"/>
                </a:cubicBezTo>
                <a:lnTo>
                  <a:pt x="6668392" y="880080"/>
                </a:lnTo>
                <a:lnTo>
                  <a:pt x="6681674" y="894415"/>
                </a:lnTo>
                <a:lnTo>
                  <a:pt x="6690394" y="899908"/>
                </a:lnTo>
                <a:lnTo>
                  <a:pt x="6705689" y="921037"/>
                </a:lnTo>
                <a:lnTo>
                  <a:pt x="6709581" y="933932"/>
                </a:lnTo>
                <a:lnTo>
                  <a:pt x="6717562" y="942132"/>
                </a:lnTo>
                <a:lnTo>
                  <a:pt x="6726821" y="960498"/>
                </a:lnTo>
                <a:lnTo>
                  <a:pt x="6740841" y="968725"/>
                </a:lnTo>
                <a:lnTo>
                  <a:pt x="6746877" y="966753"/>
                </a:lnTo>
                <a:lnTo>
                  <a:pt x="6749560" y="969473"/>
                </a:lnTo>
                <a:lnTo>
                  <a:pt x="6750835" y="981029"/>
                </a:lnTo>
                <a:lnTo>
                  <a:pt x="6752780" y="984428"/>
                </a:lnTo>
                <a:lnTo>
                  <a:pt x="6758819" y="986535"/>
                </a:lnTo>
                <a:lnTo>
                  <a:pt x="6764185" y="991293"/>
                </a:lnTo>
                <a:lnTo>
                  <a:pt x="6772166" y="994081"/>
                </a:lnTo>
                <a:lnTo>
                  <a:pt x="6786856" y="1007745"/>
                </a:lnTo>
                <a:lnTo>
                  <a:pt x="6796180" y="1019368"/>
                </a:lnTo>
                <a:lnTo>
                  <a:pt x="6804232" y="1020797"/>
                </a:lnTo>
                <a:lnTo>
                  <a:pt x="6805507" y="1023516"/>
                </a:lnTo>
                <a:cubicBezTo>
                  <a:pt x="6805484" y="1026439"/>
                  <a:pt x="6805462" y="1029362"/>
                  <a:pt x="6805439" y="1032285"/>
                </a:cubicBezTo>
                <a:lnTo>
                  <a:pt x="6808054" y="1039762"/>
                </a:lnTo>
                <a:lnTo>
                  <a:pt x="6812080" y="1041803"/>
                </a:lnTo>
                <a:lnTo>
                  <a:pt x="6817378" y="1051319"/>
                </a:lnTo>
                <a:lnTo>
                  <a:pt x="6821404" y="1052748"/>
                </a:lnTo>
                <a:lnTo>
                  <a:pt x="6824825" y="1046018"/>
                </a:lnTo>
                <a:lnTo>
                  <a:pt x="6828178" y="1044658"/>
                </a:lnTo>
                <a:lnTo>
                  <a:pt x="6840858" y="1054921"/>
                </a:lnTo>
                <a:lnTo>
                  <a:pt x="6844881" y="1056350"/>
                </a:lnTo>
                <a:lnTo>
                  <a:pt x="6846224" y="1056350"/>
                </a:lnTo>
                <a:lnTo>
                  <a:pt x="6836968" y="1037994"/>
                </a:lnTo>
                <a:lnTo>
                  <a:pt x="6825631" y="1025011"/>
                </a:lnTo>
                <a:cubicBezTo>
                  <a:pt x="6825676" y="1021861"/>
                  <a:pt x="6825720" y="1018712"/>
                  <a:pt x="6825765" y="1015562"/>
                </a:cubicBezTo>
                <a:lnTo>
                  <a:pt x="6825765" y="1012842"/>
                </a:lnTo>
                <a:lnTo>
                  <a:pt x="6830461" y="1013590"/>
                </a:lnTo>
                <a:lnTo>
                  <a:pt x="6835089" y="1021067"/>
                </a:lnTo>
                <a:lnTo>
                  <a:pt x="6847096" y="1029973"/>
                </a:lnTo>
                <a:lnTo>
                  <a:pt x="6853067" y="1038811"/>
                </a:lnTo>
                <a:lnTo>
                  <a:pt x="6854341" y="1046969"/>
                </a:lnTo>
                <a:lnTo>
                  <a:pt x="6858299" y="1051046"/>
                </a:lnTo>
                <a:lnTo>
                  <a:pt x="6867757" y="1051115"/>
                </a:lnTo>
                <a:lnTo>
                  <a:pt x="6873055" y="1053903"/>
                </a:lnTo>
                <a:lnTo>
                  <a:pt x="6877015" y="1062741"/>
                </a:lnTo>
                <a:lnTo>
                  <a:pt x="6882313" y="1069537"/>
                </a:lnTo>
                <a:lnTo>
                  <a:pt x="6895729" y="1075792"/>
                </a:lnTo>
                <a:lnTo>
                  <a:pt x="6902370" y="1082589"/>
                </a:lnTo>
                <a:lnTo>
                  <a:pt x="6904987" y="1090066"/>
                </a:lnTo>
                <a:lnTo>
                  <a:pt x="6904315" y="1091426"/>
                </a:lnTo>
                <a:lnTo>
                  <a:pt x="6896132" y="1102169"/>
                </a:lnTo>
                <a:lnTo>
                  <a:pt x="6896132" y="1103526"/>
                </a:lnTo>
                <a:lnTo>
                  <a:pt x="6896132" y="1106246"/>
                </a:lnTo>
                <a:lnTo>
                  <a:pt x="6901433" y="1110325"/>
                </a:lnTo>
                <a:lnTo>
                  <a:pt x="6904718" y="1119841"/>
                </a:lnTo>
                <a:lnTo>
                  <a:pt x="6912097" y="1122629"/>
                </a:lnTo>
                <a:lnTo>
                  <a:pt x="6916793" y="1118619"/>
                </a:lnTo>
                <a:lnTo>
                  <a:pt x="6924842" y="1120047"/>
                </a:lnTo>
                <a:lnTo>
                  <a:pt x="6929672" y="1107197"/>
                </a:lnTo>
                <a:lnTo>
                  <a:pt x="6936381" y="1105228"/>
                </a:lnTo>
                <a:lnTo>
                  <a:pt x="6942417" y="1108014"/>
                </a:lnTo>
                <a:lnTo>
                  <a:pt x="6946375" y="1114131"/>
                </a:lnTo>
                <a:lnTo>
                  <a:pt x="6953621" y="1132487"/>
                </a:lnTo>
                <a:lnTo>
                  <a:pt x="6952950" y="1134525"/>
                </a:lnTo>
                <a:lnTo>
                  <a:pt x="6952212" y="1137176"/>
                </a:lnTo>
                <a:lnTo>
                  <a:pt x="6947516" y="1142615"/>
                </a:lnTo>
                <a:lnTo>
                  <a:pt x="6937923" y="1163484"/>
                </a:lnTo>
                <a:lnTo>
                  <a:pt x="6930478" y="1169535"/>
                </a:lnTo>
                <a:cubicBezTo>
                  <a:pt x="6930455" y="1170192"/>
                  <a:pt x="6930433" y="1170850"/>
                  <a:pt x="6930410" y="1171507"/>
                </a:cubicBezTo>
                <a:lnTo>
                  <a:pt x="6929740" y="1172867"/>
                </a:lnTo>
                <a:lnTo>
                  <a:pt x="6937051" y="1179732"/>
                </a:lnTo>
                <a:lnTo>
                  <a:pt x="6942351" y="1189929"/>
                </a:lnTo>
                <a:lnTo>
                  <a:pt x="6947045" y="1192649"/>
                </a:lnTo>
                <a:lnTo>
                  <a:pt x="6955767" y="1194756"/>
                </a:lnTo>
                <a:lnTo>
                  <a:pt x="6966434" y="1201621"/>
                </a:lnTo>
                <a:lnTo>
                  <a:pt x="7027878" y="1231327"/>
                </a:lnTo>
                <a:lnTo>
                  <a:pt x="7062692" y="1243838"/>
                </a:lnTo>
                <a:lnTo>
                  <a:pt x="7086238" y="1240029"/>
                </a:lnTo>
                <a:lnTo>
                  <a:pt x="7090264" y="1241389"/>
                </a:lnTo>
                <a:lnTo>
                  <a:pt x="7097038" y="1234659"/>
                </a:lnTo>
                <a:lnTo>
                  <a:pt x="7115218" y="1227385"/>
                </a:lnTo>
                <a:lnTo>
                  <a:pt x="7121995" y="1218683"/>
                </a:lnTo>
                <a:lnTo>
                  <a:pt x="7128031" y="1218071"/>
                </a:lnTo>
                <a:lnTo>
                  <a:pt x="7141379" y="1223579"/>
                </a:lnTo>
                <a:lnTo>
                  <a:pt x="7155399" y="1234592"/>
                </a:lnTo>
                <a:lnTo>
                  <a:pt x="7165461" y="1233980"/>
                </a:lnTo>
                <a:lnTo>
                  <a:pt x="7167541" y="1230648"/>
                </a:lnTo>
                <a:lnTo>
                  <a:pt x="7168212" y="1230648"/>
                </a:lnTo>
                <a:cubicBezTo>
                  <a:pt x="7168010" y="1227023"/>
                  <a:pt x="7167809" y="1223398"/>
                  <a:pt x="7167607" y="1219773"/>
                </a:cubicBezTo>
                <a:lnTo>
                  <a:pt x="7167005" y="1217732"/>
                </a:lnTo>
                <a:lnTo>
                  <a:pt x="7170358" y="1213721"/>
                </a:lnTo>
                <a:lnTo>
                  <a:pt x="7175054" y="1214469"/>
                </a:lnTo>
                <a:lnTo>
                  <a:pt x="7177067" y="1217188"/>
                </a:lnTo>
                <a:lnTo>
                  <a:pt x="7180353" y="1221268"/>
                </a:lnTo>
                <a:lnTo>
                  <a:pt x="7181627" y="1229426"/>
                </a:lnTo>
                <a:lnTo>
                  <a:pt x="7176127" y="1241524"/>
                </a:lnTo>
                <a:lnTo>
                  <a:pt x="7180017" y="1256481"/>
                </a:lnTo>
                <a:lnTo>
                  <a:pt x="7175994" y="1260492"/>
                </a:lnTo>
                <a:lnTo>
                  <a:pt x="7143661" y="1266270"/>
                </a:lnTo>
                <a:lnTo>
                  <a:pt x="7133599" y="1270212"/>
                </a:lnTo>
                <a:lnTo>
                  <a:pt x="7130848" y="1279661"/>
                </a:lnTo>
                <a:lnTo>
                  <a:pt x="7132659" y="1294616"/>
                </a:lnTo>
                <a:lnTo>
                  <a:pt x="7131251" y="1308145"/>
                </a:lnTo>
                <a:lnTo>
                  <a:pt x="7121657" y="1324256"/>
                </a:lnTo>
                <a:lnTo>
                  <a:pt x="7119579" y="1330307"/>
                </a:lnTo>
                <a:lnTo>
                  <a:pt x="7097845" y="1362597"/>
                </a:lnTo>
                <a:lnTo>
                  <a:pt x="7095093" y="1367355"/>
                </a:lnTo>
                <a:lnTo>
                  <a:pt x="7094423" y="1369327"/>
                </a:lnTo>
                <a:lnTo>
                  <a:pt x="7088923" y="1379455"/>
                </a:lnTo>
                <a:lnTo>
                  <a:pt x="7066383" y="1422554"/>
                </a:lnTo>
                <a:lnTo>
                  <a:pt x="7067053" y="1423914"/>
                </a:lnTo>
                <a:lnTo>
                  <a:pt x="7067723" y="1427312"/>
                </a:lnTo>
                <a:lnTo>
                  <a:pt x="7070341" y="1436831"/>
                </a:lnTo>
                <a:lnTo>
                  <a:pt x="7084227" y="1454572"/>
                </a:lnTo>
                <a:lnTo>
                  <a:pt x="7088855" y="1465450"/>
                </a:lnTo>
                <a:lnTo>
                  <a:pt x="7087447" y="1471499"/>
                </a:lnTo>
                <a:lnTo>
                  <a:pt x="7077987" y="1479519"/>
                </a:lnTo>
                <a:lnTo>
                  <a:pt x="7073896" y="1482170"/>
                </a:lnTo>
                <a:lnTo>
                  <a:pt x="7071883" y="1484211"/>
                </a:lnTo>
                <a:lnTo>
                  <a:pt x="7071883" y="1486249"/>
                </a:lnTo>
                <a:lnTo>
                  <a:pt x="7073225" y="1487609"/>
                </a:lnTo>
                <a:lnTo>
                  <a:pt x="7076579" y="1488290"/>
                </a:lnTo>
                <a:lnTo>
                  <a:pt x="7081945" y="1488357"/>
                </a:lnTo>
                <a:lnTo>
                  <a:pt x="7089324" y="1487066"/>
                </a:lnTo>
                <a:lnTo>
                  <a:pt x="7096033" y="1485775"/>
                </a:lnTo>
                <a:lnTo>
                  <a:pt x="7102069" y="1485163"/>
                </a:lnTo>
                <a:lnTo>
                  <a:pt x="7106095" y="1485231"/>
                </a:lnTo>
                <a:lnTo>
                  <a:pt x="7124811" y="1489446"/>
                </a:lnTo>
                <a:lnTo>
                  <a:pt x="7137489" y="1499031"/>
                </a:lnTo>
                <a:lnTo>
                  <a:pt x="7144061" y="1511266"/>
                </a:lnTo>
                <a:lnTo>
                  <a:pt x="7153990" y="1526969"/>
                </a:lnTo>
                <a:lnTo>
                  <a:pt x="7173243" y="1547431"/>
                </a:lnTo>
                <a:lnTo>
                  <a:pt x="7175858" y="1557628"/>
                </a:lnTo>
                <a:lnTo>
                  <a:pt x="7183038" y="1577954"/>
                </a:lnTo>
                <a:lnTo>
                  <a:pt x="7194307" y="1590939"/>
                </a:lnTo>
                <a:lnTo>
                  <a:pt x="7208863" y="1616091"/>
                </a:lnTo>
                <a:lnTo>
                  <a:pt x="7210136" y="1623568"/>
                </a:lnTo>
                <a:lnTo>
                  <a:pt x="7201885" y="1643827"/>
                </a:lnTo>
                <a:lnTo>
                  <a:pt x="7198333" y="1665443"/>
                </a:lnTo>
                <a:lnTo>
                  <a:pt x="7199605" y="1670882"/>
                </a:lnTo>
                <a:lnTo>
                  <a:pt x="7205508" y="1689169"/>
                </a:lnTo>
                <a:lnTo>
                  <a:pt x="7214767" y="1700792"/>
                </a:lnTo>
                <a:lnTo>
                  <a:pt x="7222748" y="1713030"/>
                </a:lnTo>
                <a:cubicBezTo>
                  <a:pt x="7223128" y="1717992"/>
                  <a:pt x="7223509" y="1722954"/>
                  <a:pt x="7223889" y="1727916"/>
                </a:cubicBezTo>
                <a:cubicBezTo>
                  <a:pt x="7224291" y="1732878"/>
                  <a:pt x="7224694" y="1737840"/>
                  <a:pt x="7225096" y="1742802"/>
                </a:cubicBezTo>
                <a:lnTo>
                  <a:pt x="7242403" y="1757895"/>
                </a:lnTo>
                <a:lnTo>
                  <a:pt x="7250989" y="1770130"/>
                </a:lnTo>
                <a:lnTo>
                  <a:pt x="7254947" y="1782368"/>
                </a:lnTo>
                <a:lnTo>
                  <a:pt x="7254143" y="1795216"/>
                </a:lnTo>
                <a:lnTo>
                  <a:pt x="7259442" y="1802693"/>
                </a:lnTo>
                <a:lnTo>
                  <a:pt x="7270174" y="1803510"/>
                </a:lnTo>
                <a:lnTo>
                  <a:pt x="7296874" y="1811191"/>
                </a:lnTo>
                <a:lnTo>
                  <a:pt x="7304185" y="1817378"/>
                </a:lnTo>
                <a:lnTo>
                  <a:pt x="7315991" y="1845859"/>
                </a:lnTo>
                <a:lnTo>
                  <a:pt x="7318003" y="1851298"/>
                </a:lnTo>
                <a:lnTo>
                  <a:pt x="7321223" y="1860135"/>
                </a:lnTo>
                <a:lnTo>
                  <a:pt x="7321893" y="1862176"/>
                </a:lnTo>
                <a:lnTo>
                  <a:pt x="7321223" y="1864893"/>
                </a:lnTo>
                <a:lnTo>
                  <a:pt x="7319681" y="1886512"/>
                </a:lnTo>
                <a:lnTo>
                  <a:pt x="7322297" y="1893308"/>
                </a:lnTo>
                <a:lnTo>
                  <a:pt x="7343562" y="1909082"/>
                </a:lnTo>
                <a:lnTo>
                  <a:pt x="7341415" y="1927300"/>
                </a:lnTo>
                <a:lnTo>
                  <a:pt x="7347855" y="1950411"/>
                </a:lnTo>
                <a:lnTo>
                  <a:pt x="7353758" y="1966659"/>
                </a:lnTo>
                <a:lnTo>
                  <a:pt x="7354965" y="1978895"/>
                </a:lnTo>
                <a:lnTo>
                  <a:pt x="7352886" y="1987666"/>
                </a:lnTo>
                <a:lnTo>
                  <a:pt x="7344567" y="2022063"/>
                </a:lnTo>
                <a:lnTo>
                  <a:pt x="7349666" y="2045176"/>
                </a:lnTo>
                <a:lnTo>
                  <a:pt x="7356909" y="2061489"/>
                </a:lnTo>
                <a:lnTo>
                  <a:pt x="7378780" y="2084671"/>
                </a:lnTo>
                <a:lnTo>
                  <a:pt x="7380790" y="2090789"/>
                </a:lnTo>
                <a:cubicBezTo>
                  <a:pt x="7380768" y="2091242"/>
                  <a:pt x="7380747" y="2091696"/>
                  <a:pt x="7380725" y="2092149"/>
                </a:cubicBezTo>
                <a:lnTo>
                  <a:pt x="7384683" y="2101667"/>
                </a:lnTo>
                <a:lnTo>
                  <a:pt x="7399305" y="2111252"/>
                </a:lnTo>
                <a:lnTo>
                  <a:pt x="7403933" y="2117369"/>
                </a:lnTo>
                <a:lnTo>
                  <a:pt x="7403933" y="2119408"/>
                </a:lnTo>
                <a:cubicBezTo>
                  <a:pt x="7404134" y="2121447"/>
                  <a:pt x="7404336" y="2123486"/>
                  <a:pt x="7404537" y="2125525"/>
                </a:cubicBezTo>
                <a:lnTo>
                  <a:pt x="7395080" y="2138985"/>
                </a:lnTo>
                <a:lnTo>
                  <a:pt x="7396287" y="2149116"/>
                </a:lnTo>
                <a:lnTo>
                  <a:pt x="7407555" y="2167469"/>
                </a:lnTo>
                <a:lnTo>
                  <a:pt x="7410105" y="2175628"/>
                </a:lnTo>
                <a:lnTo>
                  <a:pt x="7406684" y="2186435"/>
                </a:lnTo>
                <a:lnTo>
                  <a:pt x="7401252" y="2191126"/>
                </a:lnTo>
                <a:lnTo>
                  <a:pt x="7379248" y="2186845"/>
                </a:lnTo>
                <a:lnTo>
                  <a:pt x="7371869" y="2186776"/>
                </a:lnTo>
                <a:lnTo>
                  <a:pt x="7353019" y="2192011"/>
                </a:lnTo>
                <a:lnTo>
                  <a:pt x="7334303" y="2189154"/>
                </a:lnTo>
                <a:lnTo>
                  <a:pt x="7321626" y="2189700"/>
                </a:lnTo>
                <a:lnTo>
                  <a:pt x="7308143" y="2192282"/>
                </a:lnTo>
                <a:lnTo>
                  <a:pt x="7304855" y="2192282"/>
                </a:lnTo>
                <a:lnTo>
                  <a:pt x="7296806" y="2192215"/>
                </a:lnTo>
                <a:lnTo>
                  <a:pt x="7285335" y="2196157"/>
                </a:lnTo>
                <a:lnTo>
                  <a:pt x="7272590" y="2202139"/>
                </a:lnTo>
                <a:lnTo>
                  <a:pt x="7254479" y="2201257"/>
                </a:lnTo>
                <a:lnTo>
                  <a:pt x="7233749" y="2203770"/>
                </a:lnTo>
                <a:lnTo>
                  <a:pt x="7224962" y="2208461"/>
                </a:lnTo>
                <a:lnTo>
                  <a:pt x="7216845" y="2215191"/>
                </a:lnTo>
                <a:lnTo>
                  <a:pt x="7203364" y="2230623"/>
                </a:lnTo>
                <a:lnTo>
                  <a:pt x="7188404" y="2252783"/>
                </a:lnTo>
                <a:lnTo>
                  <a:pt x="7186323" y="2262913"/>
                </a:lnTo>
                <a:cubicBezTo>
                  <a:pt x="7186032" y="2269915"/>
                  <a:pt x="7185742" y="2276918"/>
                  <a:pt x="7185451" y="2283920"/>
                </a:cubicBezTo>
                <a:lnTo>
                  <a:pt x="7184713" y="2292007"/>
                </a:lnTo>
                <a:lnTo>
                  <a:pt x="7189208" y="2315051"/>
                </a:lnTo>
                <a:lnTo>
                  <a:pt x="7206314" y="2351763"/>
                </a:lnTo>
                <a:lnTo>
                  <a:pt x="7216913" y="2366784"/>
                </a:lnTo>
                <a:lnTo>
                  <a:pt x="7232006" y="2397375"/>
                </a:lnTo>
                <a:lnTo>
                  <a:pt x="7234621" y="2410223"/>
                </a:lnTo>
                <a:lnTo>
                  <a:pt x="7230462" y="2423751"/>
                </a:lnTo>
                <a:lnTo>
                  <a:pt x="7219059" y="2430413"/>
                </a:lnTo>
                <a:lnTo>
                  <a:pt x="7200275" y="2432249"/>
                </a:lnTo>
                <a:lnTo>
                  <a:pt x="7178811" y="2432724"/>
                </a:lnTo>
                <a:lnTo>
                  <a:pt x="7171431" y="2436056"/>
                </a:lnTo>
                <a:lnTo>
                  <a:pt x="7158621" y="2446118"/>
                </a:lnTo>
                <a:lnTo>
                  <a:pt x="7132591" y="2441155"/>
                </a:lnTo>
                <a:lnTo>
                  <a:pt x="7125885" y="2442446"/>
                </a:lnTo>
                <a:lnTo>
                  <a:pt x="7116425" y="2449786"/>
                </a:lnTo>
                <a:lnTo>
                  <a:pt x="7100326" y="2451692"/>
                </a:lnTo>
                <a:lnTo>
                  <a:pt x="7094290" y="2456381"/>
                </a:lnTo>
                <a:lnTo>
                  <a:pt x="7086105" y="2475959"/>
                </a:lnTo>
                <a:lnTo>
                  <a:pt x="7080000" y="2483370"/>
                </a:lnTo>
                <a:lnTo>
                  <a:pt x="7063833" y="2494041"/>
                </a:lnTo>
                <a:lnTo>
                  <a:pt x="7062425" y="2504169"/>
                </a:lnTo>
                <a:lnTo>
                  <a:pt x="7062962" y="2514366"/>
                </a:lnTo>
                <a:lnTo>
                  <a:pt x="7058871" y="2526469"/>
                </a:lnTo>
                <a:lnTo>
                  <a:pt x="7040759" y="2529730"/>
                </a:lnTo>
                <a:lnTo>
                  <a:pt x="7034720" y="2533742"/>
                </a:lnTo>
                <a:lnTo>
                  <a:pt x="7026603" y="2542442"/>
                </a:lnTo>
                <a:cubicBezTo>
                  <a:pt x="7026804" y="2546521"/>
                  <a:pt x="7027006" y="2550601"/>
                  <a:pt x="7027207" y="2554680"/>
                </a:cubicBezTo>
                <a:lnTo>
                  <a:pt x="7025129" y="2560729"/>
                </a:lnTo>
                <a:lnTo>
                  <a:pt x="7021038" y="2572898"/>
                </a:lnTo>
                <a:lnTo>
                  <a:pt x="7013523" y="2585679"/>
                </a:lnTo>
                <a:lnTo>
                  <a:pt x="7006010" y="2605257"/>
                </a:lnTo>
                <a:lnTo>
                  <a:pt x="6995209" y="2615997"/>
                </a:lnTo>
                <a:lnTo>
                  <a:pt x="6977030" y="2629388"/>
                </a:lnTo>
                <a:lnTo>
                  <a:pt x="6962206" y="2643460"/>
                </a:lnTo>
                <a:lnTo>
                  <a:pt x="6956772" y="2650869"/>
                </a:lnTo>
                <a:lnTo>
                  <a:pt x="6946577" y="2673847"/>
                </a:lnTo>
                <a:lnTo>
                  <a:pt x="6940472" y="2684588"/>
                </a:lnTo>
                <a:lnTo>
                  <a:pt x="6933698" y="2692677"/>
                </a:lnTo>
                <a:lnTo>
                  <a:pt x="6914175" y="2708788"/>
                </a:lnTo>
                <a:lnTo>
                  <a:pt x="6904718" y="2720210"/>
                </a:lnTo>
                <a:lnTo>
                  <a:pt x="6899352" y="2721501"/>
                </a:lnTo>
                <a:lnTo>
                  <a:pt x="6888015" y="2709944"/>
                </a:lnTo>
                <a:lnTo>
                  <a:pt x="6876007" y="2704438"/>
                </a:lnTo>
                <a:lnTo>
                  <a:pt x="6860176" y="2681937"/>
                </a:lnTo>
                <a:lnTo>
                  <a:pt x="6850852" y="2672419"/>
                </a:lnTo>
                <a:lnTo>
                  <a:pt x="6839112" y="2634350"/>
                </a:lnTo>
                <a:lnTo>
                  <a:pt x="6829788" y="2622115"/>
                </a:lnTo>
                <a:lnTo>
                  <a:pt x="6823283" y="2599749"/>
                </a:lnTo>
                <a:lnTo>
                  <a:pt x="6799670" y="2539995"/>
                </a:lnTo>
                <a:lnTo>
                  <a:pt x="6783168" y="2508045"/>
                </a:lnTo>
                <a:lnTo>
                  <a:pt x="6747950" y="2467802"/>
                </a:lnTo>
                <a:lnTo>
                  <a:pt x="6738694" y="2452847"/>
                </a:lnTo>
                <a:lnTo>
                  <a:pt x="6724740" y="2440543"/>
                </a:lnTo>
                <a:lnTo>
                  <a:pt x="6719374" y="2437755"/>
                </a:lnTo>
                <a:lnTo>
                  <a:pt x="6718031" y="2437755"/>
                </a:lnTo>
                <a:lnTo>
                  <a:pt x="6713337" y="2436395"/>
                </a:lnTo>
                <a:lnTo>
                  <a:pt x="6702605" y="2438298"/>
                </a:lnTo>
                <a:lnTo>
                  <a:pt x="6701932" y="2438298"/>
                </a:lnTo>
                <a:lnTo>
                  <a:pt x="6692543" y="2444350"/>
                </a:lnTo>
                <a:lnTo>
                  <a:pt x="6686438" y="2455838"/>
                </a:lnTo>
                <a:lnTo>
                  <a:pt x="6676575" y="2522729"/>
                </a:lnTo>
                <a:lnTo>
                  <a:pt x="6666380" y="2540268"/>
                </a:lnTo>
                <a:lnTo>
                  <a:pt x="6662958" y="2544348"/>
                </a:lnTo>
                <a:lnTo>
                  <a:pt x="6660880" y="2555835"/>
                </a:lnTo>
                <a:lnTo>
                  <a:pt x="6666783" y="2571469"/>
                </a:lnTo>
                <a:lnTo>
                  <a:pt x="6685363" y="2601381"/>
                </a:lnTo>
                <a:lnTo>
                  <a:pt x="6690530" y="2627146"/>
                </a:lnTo>
                <a:lnTo>
                  <a:pt x="6716892" y="2680169"/>
                </a:lnTo>
                <a:lnTo>
                  <a:pt x="6722795" y="2699816"/>
                </a:lnTo>
                <a:cubicBezTo>
                  <a:pt x="6723175" y="2706591"/>
                  <a:pt x="6723556" y="2713366"/>
                  <a:pt x="6723936" y="2720141"/>
                </a:cubicBezTo>
                <a:lnTo>
                  <a:pt x="6717832" y="2734348"/>
                </a:lnTo>
                <a:lnTo>
                  <a:pt x="6717159" y="2736387"/>
                </a:lnTo>
                <a:lnTo>
                  <a:pt x="6694888" y="2755150"/>
                </a:lnTo>
                <a:lnTo>
                  <a:pt x="6674698" y="2774659"/>
                </a:lnTo>
                <a:lnTo>
                  <a:pt x="6663228" y="2781323"/>
                </a:lnTo>
                <a:lnTo>
                  <a:pt x="6650483" y="2785264"/>
                </a:lnTo>
                <a:lnTo>
                  <a:pt x="6641090" y="2787918"/>
                </a:lnTo>
                <a:lnTo>
                  <a:pt x="6631766" y="2785129"/>
                </a:lnTo>
                <a:lnTo>
                  <a:pt x="6617142" y="2772825"/>
                </a:lnTo>
                <a:lnTo>
                  <a:pt x="6610367" y="2782953"/>
                </a:lnTo>
                <a:lnTo>
                  <a:pt x="6606208" y="2802531"/>
                </a:lnTo>
                <a:lnTo>
                  <a:pt x="6590510" y="2847125"/>
                </a:lnTo>
                <a:lnTo>
                  <a:pt x="6587761" y="2855215"/>
                </a:lnTo>
                <a:lnTo>
                  <a:pt x="6582259" y="2876221"/>
                </a:lnTo>
                <a:lnTo>
                  <a:pt x="6552879" y="2959971"/>
                </a:lnTo>
                <a:lnTo>
                  <a:pt x="6535102" y="3017413"/>
                </a:lnTo>
                <a:lnTo>
                  <a:pt x="6525511" y="3045083"/>
                </a:lnTo>
                <a:lnTo>
                  <a:pt x="6512562" y="3080906"/>
                </a:lnTo>
                <a:cubicBezTo>
                  <a:pt x="6512339" y="3082923"/>
                  <a:pt x="6512115" y="3084940"/>
                  <a:pt x="6511892" y="3086957"/>
                </a:cubicBezTo>
                <a:lnTo>
                  <a:pt x="6485933" y="3065135"/>
                </a:lnTo>
                <a:lnTo>
                  <a:pt x="6472583" y="3056910"/>
                </a:lnTo>
                <a:lnTo>
                  <a:pt x="6455948" y="3041886"/>
                </a:lnTo>
                <a:lnTo>
                  <a:pt x="6449307" y="3038488"/>
                </a:lnTo>
                <a:lnTo>
                  <a:pt x="6432672" y="3024824"/>
                </a:lnTo>
                <a:lnTo>
                  <a:pt x="6422005" y="3010548"/>
                </a:lnTo>
                <a:lnTo>
                  <a:pt x="6409393" y="3000284"/>
                </a:lnTo>
                <a:lnTo>
                  <a:pt x="6397386" y="2994098"/>
                </a:lnTo>
                <a:lnTo>
                  <a:pt x="6379408" y="2981793"/>
                </a:lnTo>
                <a:lnTo>
                  <a:pt x="6375382" y="2977035"/>
                </a:lnTo>
                <a:lnTo>
                  <a:pt x="6376120" y="2972275"/>
                </a:lnTo>
                <a:lnTo>
                  <a:pt x="6376790" y="2970237"/>
                </a:lnTo>
                <a:lnTo>
                  <a:pt x="6368877" y="2954601"/>
                </a:lnTo>
                <a:lnTo>
                  <a:pt x="6342245" y="2934140"/>
                </a:lnTo>
                <a:lnTo>
                  <a:pt x="6340232" y="2930061"/>
                </a:lnTo>
                <a:lnTo>
                  <a:pt x="6334330" y="2913746"/>
                </a:lnTo>
                <a:lnTo>
                  <a:pt x="6333659" y="2913065"/>
                </a:lnTo>
                <a:lnTo>
                  <a:pt x="6338421" y="2903615"/>
                </a:lnTo>
                <a:lnTo>
                  <a:pt x="6339091" y="2902937"/>
                </a:lnTo>
                <a:cubicBezTo>
                  <a:pt x="6339360" y="2894598"/>
                  <a:pt x="6339628" y="2886259"/>
                  <a:pt x="6339897" y="2877920"/>
                </a:cubicBezTo>
                <a:lnTo>
                  <a:pt x="6337952" y="2873162"/>
                </a:lnTo>
                <a:lnTo>
                  <a:pt x="6327958" y="2864937"/>
                </a:lnTo>
                <a:lnTo>
                  <a:pt x="6325877" y="2870376"/>
                </a:lnTo>
                <a:lnTo>
                  <a:pt x="6319168" y="2870986"/>
                </a:lnTo>
                <a:lnTo>
                  <a:pt x="6315883" y="2866909"/>
                </a:lnTo>
                <a:lnTo>
                  <a:pt x="6313936" y="2858070"/>
                </a:lnTo>
                <a:lnTo>
                  <a:pt x="6313936" y="2857391"/>
                </a:lnTo>
                <a:lnTo>
                  <a:pt x="6316017" y="2848622"/>
                </a:lnTo>
                <a:lnTo>
                  <a:pt x="6316687" y="2847263"/>
                </a:lnTo>
                <a:lnTo>
                  <a:pt x="6312124" y="2823537"/>
                </a:lnTo>
                <a:lnTo>
                  <a:pt x="6309509" y="2822177"/>
                </a:lnTo>
                <a:lnTo>
                  <a:pt x="6290728" y="2823402"/>
                </a:lnTo>
                <a:lnTo>
                  <a:pt x="6286702" y="2828772"/>
                </a:lnTo>
                <a:lnTo>
                  <a:pt x="6279927" y="2832104"/>
                </a:lnTo>
                <a:lnTo>
                  <a:pt x="6255376" y="2803482"/>
                </a:lnTo>
                <a:lnTo>
                  <a:pt x="6247325" y="2800763"/>
                </a:lnTo>
                <a:lnTo>
                  <a:pt x="6241288" y="2801377"/>
                </a:lnTo>
                <a:lnTo>
                  <a:pt x="6225993" y="2787713"/>
                </a:lnTo>
                <a:lnTo>
                  <a:pt x="6221297" y="2785673"/>
                </a:lnTo>
                <a:lnTo>
                  <a:pt x="6217340" y="2781593"/>
                </a:lnTo>
                <a:lnTo>
                  <a:pt x="6202783" y="2758482"/>
                </a:lnTo>
                <a:lnTo>
                  <a:pt x="6202783" y="2757801"/>
                </a:lnTo>
                <a:lnTo>
                  <a:pt x="6204126" y="2751683"/>
                </a:lnTo>
                <a:lnTo>
                  <a:pt x="6204126" y="2750324"/>
                </a:lnTo>
                <a:lnTo>
                  <a:pt x="6202181" y="2742846"/>
                </a:lnTo>
                <a:lnTo>
                  <a:pt x="6194197" y="2738088"/>
                </a:lnTo>
                <a:lnTo>
                  <a:pt x="6184873" y="2728501"/>
                </a:lnTo>
                <a:lnTo>
                  <a:pt x="6172196" y="2721705"/>
                </a:lnTo>
                <a:lnTo>
                  <a:pt x="6163542" y="2714839"/>
                </a:lnTo>
                <a:lnTo>
                  <a:pt x="6161529" y="2710760"/>
                </a:lnTo>
                <a:lnTo>
                  <a:pt x="6160859" y="2709400"/>
                </a:lnTo>
                <a:lnTo>
                  <a:pt x="6166291" y="2701992"/>
                </a:lnTo>
                <a:lnTo>
                  <a:pt x="6166963" y="2700629"/>
                </a:lnTo>
                <a:lnTo>
                  <a:pt x="6166291" y="2698591"/>
                </a:lnTo>
                <a:lnTo>
                  <a:pt x="6164280" y="2696553"/>
                </a:lnTo>
                <a:lnTo>
                  <a:pt x="6156901" y="2699882"/>
                </a:lnTo>
                <a:lnTo>
                  <a:pt x="6153613" y="2691047"/>
                </a:lnTo>
                <a:lnTo>
                  <a:pt x="6150260" y="2695805"/>
                </a:lnTo>
                <a:lnTo>
                  <a:pt x="6150260" y="2698525"/>
                </a:lnTo>
                <a:lnTo>
                  <a:pt x="6148852" y="2707293"/>
                </a:lnTo>
                <a:lnTo>
                  <a:pt x="6143417" y="2714023"/>
                </a:lnTo>
                <a:lnTo>
                  <a:pt x="6139392" y="2713342"/>
                </a:lnTo>
                <a:lnTo>
                  <a:pt x="6133489" y="2701107"/>
                </a:lnTo>
                <a:lnTo>
                  <a:pt x="6134161" y="2693629"/>
                </a:lnTo>
                <a:lnTo>
                  <a:pt x="6134897" y="2690978"/>
                </a:lnTo>
                <a:lnTo>
                  <a:pt x="6131544" y="2686152"/>
                </a:lnTo>
                <a:lnTo>
                  <a:pt x="6132282" y="2679422"/>
                </a:lnTo>
                <a:lnTo>
                  <a:pt x="6137648" y="2680100"/>
                </a:lnTo>
                <a:lnTo>
                  <a:pt x="6143753" y="2665962"/>
                </a:lnTo>
                <a:lnTo>
                  <a:pt x="6144423" y="2664602"/>
                </a:lnTo>
                <a:lnTo>
                  <a:pt x="6141808" y="2654405"/>
                </a:lnTo>
                <a:lnTo>
                  <a:pt x="6141808" y="2653045"/>
                </a:lnTo>
                <a:lnTo>
                  <a:pt x="6144556" y="2642917"/>
                </a:lnTo>
                <a:lnTo>
                  <a:pt x="6145229" y="2640879"/>
                </a:lnTo>
                <a:lnTo>
                  <a:pt x="6141941" y="2632039"/>
                </a:lnTo>
                <a:lnTo>
                  <a:pt x="6126646" y="2619735"/>
                </a:lnTo>
                <a:lnTo>
                  <a:pt x="6122555" y="2627893"/>
                </a:lnTo>
                <a:lnTo>
                  <a:pt x="6120542" y="2629184"/>
                </a:lnTo>
                <a:lnTo>
                  <a:pt x="6115848" y="2625786"/>
                </a:lnTo>
                <a:lnTo>
                  <a:pt x="6111823" y="2629865"/>
                </a:lnTo>
                <a:lnTo>
                  <a:pt x="6112493" y="2631835"/>
                </a:lnTo>
                <a:cubicBezTo>
                  <a:pt x="6112694" y="2635914"/>
                  <a:pt x="6112896" y="2639994"/>
                  <a:pt x="6113097" y="2644073"/>
                </a:cubicBezTo>
                <a:cubicBezTo>
                  <a:pt x="6113074" y="2644752"/>
                  <a:pt x="6113052" y="2645432"/>
                  <a:pt x="6113029" y="2646111"/>
                </a:cubicBezTo>
                <a:lnTo>
                  <a:pt x="6111687" y="2654201"/>
                </a:lnTo>
                <a:lnTo>
                  <a:pt x="6109006" y="2656242"/>
                </a:lnTo>
                <a:lnTo>
                  <a:pt x="6105650" y="2655561"/>
                </a:lnTo>
                <a:lnTo>
                  <a:pt x="6100418" y="2633807"/>
                </a:lnTo>
                <a:lnTo>
                  <a:pt x="6100418" y="2632447"/>
                </a:lnTo>
                <a:lnTo>
                  <a:pt x="6103169" y="2625038"/>
                </a:lnTo>
                <a:lnTo>
                  <a:pt x="6115309" y="2612938"/>
                </a:lnTo>
                <a:lnTo>
                  <a:pt x="6115309" y="2612257"/>
                </a:lnTo>
                <a:lnTo>
                  <a:pt x="6114037" y="2593292"/>
                </a:lnTo>
                <a:lnTo>
                  <a:pt x="6100755" y="2577589"/>
                </a:lnTo>
                <a:lnTo>
                  <a:pt x="6088143" y="2566033"/>
                </a:lnTo>
                <a:lnTo>
                  <a:pt x="6080830" y="2555088"/>
                </a:lnTo>
                <a:lnTo>
                  <a:pt x="6068153" y="2546251"/>
                </a:lnTo>
                <a:cubicBezTo>
                  <a:pt x="6067951" y="2542852"/>
                  <a:pt x="6067750" y="2539453"/>
                  <a:pt x="6067548" y="2536054"/>
                </a:cubicBezTo>
                <a:lnTo>
                  <a:pt x="6064195" y="2529255"/>
                </a:lnTo>
                <a:lnTo>
                  <a:pt x="6043602" y="2510833"/>
                </a:lnTo>
                <a:lnTo>
                  <a:pt x="6038906" y="2508795"/>
                </a:lnTo>
                <a:lnTo>
                  <a:pt x="6030118" y="2516884"/>
                </a:lnTo>
                <a:lnTo>
                  <a:pt x="6026092" y="2516815"/>
                </a:lnTo>
                <a:lnTo>
                  <a:pt x="6022135" y="2514096"/>
                </a:lnTo>
                <a:lnTo>
                  <a:pt x="6020794" y="2509338"/>
                </a:lnTo>
                <a:cubicBezTo>
                  <a:pt x="6020816" y="2504828"/>
                  <a:pt x="6020838" y="2500319"/>
                  <a:pt x="6020860" y="2495809"/>
                </a:cubicBezTo>
                <a:lnTo>
                  <a:pt x="6013549" y="2487653"/>
                </a:lnTo>
                <a:lnTo>
                  <a:pt x="5998120" y="2490235"/>
                </a:lnTo>
                <a:lnTo>
                  <a:pt x="5994767" y="2488196"/>
                </a:lnTo>
                <a:lnTo>
                  <a:pt x="5992150" y="2478678"/>
                </a:lnTo>
                <a:lnTo>
                  <a:pt x="5992150" y="2477318"/>
                </a:lnTo>
                <a:lnTo>
                  <a:pt x="6004358" y="2456381"/>
                </a:lnTo>
                <a:lnTo>
                  <a:pt x="6008518" y="2436125"/>
                </a:lnTo>
                <a:lnTo>
                  <a:pt x="6009188" y="2434084"/>
                </a:lnTo>
                <a:lnTo>
                  <a:pt x="6006036" y="2411039"/>
                </a:lnTo>
                <a:lnTo>
                  <a:pt x="5979538" y="2360735"/>
                </a:lnTo>
                <a:lnTo>
                  <a:pt x="5954919" y="2325317"/>
                </a:lnTo>
                <a:lnTo>
                  <a:pt x="5937077" y="2289968"/>
                </a:lnTo>
                <a:lnTo>
                  <a:pt x="5929831" y="2263526"/>
                </a:lnTo>
                <a:lnTo>
                  <a:pt x="5915879" y="2241091"/>
                </a:lnTo>
                <a:lnTo>
                  <a:pt x="5893205" y="2221309"/>
                </a:lnTo>
                <a:lnTo>
                  <a:pt x="5879856" y="2213763"/>
                </a:lnTo>
                <a:lnTo>
                  <a:pt x="5866574" y="2200780"/>
                </a:lnTo>
                <a:lnTo>
                  <a:pt x="5863220" y="2195341"/>
                </a:lnTo>
                <a:lnTo>
                  <a:pt x="5863220" y="2194662"/>
                </a:lnTo>
                <a:lnTo>
                  <a:pt x="5858056" y="2168898"/>
                </a:lnTo>
                <a:lnTo>
                  <a:pt x="5838133" y="2129469"/>
                </a:lnTo>
                <a:lnTo>
                  <a:pt x="5836858" y="2123352"/>
                </a:lnTo>
                <a:lnTo>
                  <a:pt x="5834913" y="2109144"/>
                </a:lnTo>
                <a:lnTo>
                  <a:pt x="5834913" y="2107785"/>
                </a:lnTo>
                <a:lnTo>
                  <a:pt x="5841083" y="2092896"/>
                </a:lnTo>
                <a:lnTo>
                  <a:pt x="5841083" y="2092217"/>
                </a:lnTo>
                <a:cubicBezTo>
                  <a:pt x="5841106" y="2085895"/>
                  <a:pt x="5841128" y="2079574"/>
                  <a:pt x="5841151" y="2073252"/>
                </a:cubicBezTo>
                <a:lnTo>
                  <a:pt x="5840547" y="2071890"/>
                </a:lnTo>
                <a:lnTo>
                  <a:pt x="5840547" y="2071211"/>
                </a:lnTo>
                <a:lnTo>
                  <a:pt x="5839876" y="2068560"/>
                </a:lnTo>
                <a:lnTo>
                  <a:pt x="5834510" y="2066453"/>
                </a:lnTo>
                <a:lnTo>
                  <a:pt x="5831893" y="2060336"/>
                </a:lnTo>
                <a:lnTo>
                  <a:pt x="5826526" y="2060336"/>
                </a:lnTo>
                <a:lnTo>
                  <a:pt x="5822503" y="2054896"/>
                </a:lnTo>
                <a:lnTo>
                  <a:pt x="5822569" y="2048779"/>
                </a:lnTo>
                <a:lnTo>
                  <a:pt x="5809957" y="2026346"/>
                </a:lnTo>
                <a:lnTo>
                  <a:pt x="5807342" y="2012070"/>
                </a:lnTo>
                <a:lnTo>
                  <a:pt x="5808080" y="2001942"/>
                </a:lnTo>
                <a:lnTo>
                  <a:pt x="5808080" y="1999901"/>
                </a:lnTo>
                <a:lnTo>
                  <a:pt x="5816265" y="1977604"/>
                </a:lnTo>
                <a:lnTo>
                  <a:pt x="5826393" y="1974953"/>
                </a:lnTo>
                <a:lnTo>
                  <a:pt x="5831827" y="1962784"/>
                </a:lnTo>
                <a:lnTo>
                  <a:pt x="5838534" y="1957414"/>
                </a:lnTo>
                <a:lnTo>
                  <a:pt x="5850677" y="1950684"/>
                </a:lnTo>
                <a:lnTo>
                  <a:pt x="5856713" y="1951431"/>
                </a:lnTo>
                <a:lnTo>
                  <a:pt x="5860001" y="1959590"/>
                </a:lnTo>
                <a:lnTo>
                  <a:pt x="5859331" y="1960950"/>
                </a:lnTo>
                <a:lnTo>
                  <a:pt x="5854501" y="1976517"/>
                </a:lnTo>
                <a:lnTo>
                  <a:pt x="5854501" y="1977196"/>
                </a:lnTo>
                <a:lnTo>
                  <a:pt x="5857786" y="1987326"/>
                </a:lnTo>
                <a:lnTo>
                  <a:pt x="5857116" y="1988005"/>
                </a:lnTo>
                <a:lnTo>
                  <a:pt x="5848394" y="1995414"/>
                </a:lnTo>
                <a:lnTo>
                  <a:pt x="5849067" y="1997454"/>
                </a:lnTo>
                <a:cubicBezTo>
                  <a:pt x="5849044" y="1998361"/>
                  <a:pt x="5849022" y="1999267"/>
                  <a:pt x="5848999" y="2000174"/>
                </a:cubicBezTo>
                <a:lnTo>
                  <a:pt x="5851012" y="2001534"/>
                </a:lnTo>
                <a:lnTo>
                  <a:pt x="5865770" y="2000921"/>
                </a:lnTo>
                <a:lnTo>
                  <a:pt x="5876502" y="2004388"/>
                </a:lnTo>
                <a:lnTo>
                  <a:pt x="5887905" y="2004457"/>
                </a:lnTo>
                <a:lnTo>
                  <a:pt x="5904676" y="1997794"/>
                </a:lnTo>
                <a:lnTo>
                  <a:pt x="5910042" y="1999901"/>
                </a:lnTo>
                <a:lnTo>
                  <a:pt x="5924800" y="2004047"/>
                </a:lnTo>
                <a:lnTo>
                  <a:pt x="5941572" y="2006156"/>
                </a:lnTo>
                <a:lnTo>
                  <a:pt x="5961023" y="2005611"/>
                </a:lnTo>
                <a:lnTo>
                  <a:pt x="5969745" y="2002960"/>
                </a:lnTo>
                <a:lnTo>
                  <a:pt x="5983899" y="1986849"/>
                </a:lnTo>
                <a:lnTo>
                  <a:pt x="5991948" y="1986849"/>
                </a:lnTo>
                <a:lnTo>
                  <a:pt x="5993961" y="1986918"/>
                </a:lnTo>
                <a:lnTo>
                  <a:pt x="6000000" y="1990316"/>
                </a:lnTo>
                <a:lnTo>
                  <a:pt x="6002010" y="1991676"/>
                </a:lnTo>
                <a:lnTo>
                  <a:pt x="6002680" y="1992355"/>
                </a:lnTo>
                <a:lnTo>
                  <a:pt x="6004693" y="1994396"/>
                </a:lnTo>
                <a:lnTo>
                  <a:pt x="6006641" y="1996434"/>
                </a:lnTo>
                <a:lnTo>
                  <a:pt x="6006641" y="1997794"/>
                </a:lnTo>
                <a:lnTo>
                  <a:pt x="6007311" y="1999832"/>
                </a:lnTo>
                <a:lnTo>
                  <a:pt x="6007981" y="2002552"/>
                </a:lnTo>
                <a:lnTo>
                  <a:pt x="6008651" y="2003911"/>
                </a:lnTo>
                <a:lnTo>
                  <a:pt x="6009926" y="2006631"/>
                </a:lnTo>
                <a:lnTo>
                  <a:pt x="6011269" y="2009350"/>
                </a:lnTo>
                <a:lnTo>
                  <a:pt x="6012609" y="2010710"/>
                </a:lnTo>
                <a:lnTo>
                  <a:pt x="6014622" y="2010710"/>
                </a:lnTo>
                <a:lnTo>
                  <a:pt x="6016635" y="2006700"/>
                </a:lnTo>
                <a:lnTo>
                  <a:pt x="6017373" y="2002621"/>
                </a:lnTo>
                <a:lnTo>
                  <a:pt x="6017373" y="2000580"/>
                </a:lnTo>
                <a:lnTo>
                  <a:pt x="6018043" y="1998541"/>
                </a:lnTo>
                <a:lnTo>
                  <a:pt x="6019386" y="1997863"/>
                </a:lnTo>
                <a:lnTo>
                  <a:pt x="6020056" y="1997929"/>
                </a:lnTo>
                <a:lnTo>
                  <a:pt x="6021396" y="1999970"/>
                </a:lnTo>
                <a:lnTo>
                  <a:pt x="6021396" y="2001942"/>
                </a:lnTo>
                <a:lnTo>
                  <a:pt x="6021396" y="2003980"/>
                </a:lnTo>
                <a:cubicBezTo>
                  <a:pt x="6021598" y="2005340"/>
                  <a:pt x="6021799" y="2006700"/>
                  <a:pt x="6022001" y="2008060"/>
                </a:cubicBezTo>
                <a:cubicBezTo>
                  <a:pt x="6022224" y="2009420"/>
                  <a:pt x="6022448" y="2010779"/>
                  <a:pt x="6022671" y="2012139"/>
                </a:cubicBezTo>
                <a:lnTo>
                  <a:pt x="6024014" y="2014177"/>
                </a:lnTo>
                <a:lnTo>
                  <a:pt x="6026027" y="2014856"/>
                </a:lnTo>
                <a:lnTo>
                  <a:pt x="6028037" y="2014244"/>
                </a:lnTo>
                <a:lnTo>
                  <a:pt x="6029380" y="2012886"/>
                </a:lnTo>
                <a:lnTo>
                  <a:pt x="6030050" y="2010167"/>
                </a:lnTo>
                <a:lnTo>
                  <a:pt x="6030050" y="2009486"/>
                </a:lnTo>
                <a:lnTo>
                  <a:pt x="6030720" y="2008126"/>
                </a:lnTo>
                <a:lnTo>
                  <a:pt x="6031393" y="2006088"/>
                </a:lnTo>
                <a:lnTo>
                  <a:pt x="6032733" y="2006088"/>
                </a:lnTo>
                <a:lnTo>
                  <a:pt x="6033406" y="2006088"/>
                </a:lnTo>
                <a:lnTo>
                  <a:pt x="6036089" y="2007514"/>
                </a:lnTo>
                <a:lnTo>
                  <a:pt x="6038100" y="2006835"/>
                </a:lnTo>
                <a:lnTo>
                  <a:pt x="6039442" y="2006835"/>
                </a:lnTo>
                <a:lnTo>
                  <a:pt x="6041521" y="2004116"/>
                </a:lnTo>
                <a:lnTo>
                  <a:pt x="6041521" y="2003437"/>
                </a:lnTo>
                <a:lnTo>
                  <a:pt x="6042191" y="2000105"/>
                </a:lnTo>
                <a:lnTo>
                  <a:pt x="6042864" y="1999424"/>
                </a:lnTo>
                <a:lnTo>
                  <a:pt x="6042864" y="1998745"/>
                </a:lnTo>
                <a:lnTo>
                  <a:pt x="6043534" y="1997386"/>
                </a:lnTo>
                <a:lnTo>
                  <a:pt x="6044204" y="1997386"/>
                </a:lnTo>
                <a:lnTo>
                  <a:pt x="6046217" y="1996026"/>
                </a:lnTo>
                <a:cubicBezTo>
                  <a:pt x="6046240" y="1995573"/>
                  <a:pt x="6046262" y="1995119"/>
                  <a:pt x="6046285" y="1994666"/>
                </a:cubicBezTo>
                <a:lnTo>
                  <a:pt x="6045612" y="1993987"/>
                </a:lnTo>
                <a:lnTo>
                  <a:pt x="6045612" y="1992628"/>
                </a:lnTo>
                <a:lnTo>
                  <a:pt x="6044272" y="1991268"/>
                </a:lnTo>
                <a:lnTo>
                  <a:pt x="6042929" y="1990589"/>
                </a:lnTo>
                <a:lnTo>
                  <a:pt x="6041589" y="1989908"/>
                </a:lnTo>
                <a:lnTo>
                  <a:pt x="6039576" y="1989908"/>
                </a:lnTo>
                <a:lnTo>
                  <a:pt x="6038236" y="1990589"/>
                </a:lnTo>
                <a:lnTo>
                  <a:pt x="6038236" y="1991268"/>
                </a:lnTo>
                <a:cubicBezTo>
                  <a:pt x="6038213" y="1992628"/>
                  <a:pt x="6038191" y="1993987"/>
                  <a:pt x="6038168" y="1995347"/>
                </a:cubicBezTo>
                <a:lnTo>
                  <a:pt x="6038168" y="1998676"/>
                </a:lnTo>
                <a:lnTo>
                  <a:pt x="6037497" y="1999358"/>
                </a:lnTo>
                <a:lnTo>
                  <a:pt x="6035484" y="1999358"/>
                </a:lnTo>
                <a:lnTo>
                  <a:pt x="6035484" y="1998676"/>
                </a:lnTo>
                <a:lnTo>
                  <a:pt x="6032801" y="1996638"/>
                </a:lnTo>
                <a:lnTo>
                  <a:pt x="6032129" y="1995959"/>
                </a:lnTo>
                <a:lnTo>
                  <a:pt x="6030118" y="1995959"/>
                </a:lnTo>
                <a:lnTo>
                  <a:pt x="6028776" y="1996569"/>
                </a:lnTo>
                <a:cubicBezTo>
                  <a:pt x="6028552" y="1999289"/>
                  <a:pt x="6028329" y="2002008"/>
                  <a:pt x="6028105" y="2004728"/>
                </a:cubicBezTo>
                <a:lnTo>
                  <a:pt x="6027367" y="2006088"/>
                </a:lnTo>
                <a:lnTo>
                  <a:pt x="6026092" y="2005406"/>
                </a:lnTo>
                <a:lnTo>
                  <a:pt x="6025422" y="2004728"/>
                </a:lnTo>
                <a:lnTo>
                  <a:pt x="6025422" y="2004047"/>
                </a:lnTo>
                <a:lnTo>
                  <a:pt x="6025422" y="1999289"/>
                </a:lnTo>
                <a:lnTo>
                  <a:pt x="6025422" y="1995891"/>
                </a:lnTo>
                <a:lnTo>
                  <a:pt x="6024818" y="1994531"/>
                </a:lnTo>
                <a:lnTo>
                  <a:pt x="6024147" y="1993171"/>
                </a:lnTo>
                <a:lnTo>
                  <a:pt x="6023477" y="1992492"/>
                </a:lnTo>
                <a:lnTo>
                  <a:pt x="6022135" y="1991811"/>
                </a:lnTo>
                <a:lnTo>
                  <a:pt x="6020124" y="1991133"/>
                </a:lnTo>
                <a:lnTo>
                  <a:pt x="6019451" y="1991133"/>
                </a:lnTo>
                <a:lnTo>
                  <a:pt x="6018781" y="1991133"/>
                </a:lnTo>
                <a:lnTo>
                  <a:pt x="6017439" y="1991811"/>
                </a:lnTo>
                <a:lnTo>
                  <a:pt x="6015426" y="1993102"/>
                </a:lnTo>
                <a:lnTo>
                  <a:pt x="6014755" y="1994462"/>
                </a:lnTo>
                <a:cubicBezTo>
                  <a:pt x="6014733" y="1994915"/>
                  <a:pt x="6014712" y="1995369"/>
                  <a:pt x="6014690" y="1995822"/>
                </a:cubicBezTo>
                <a:lnTo>
                  <a:pt x="6014690" y="1996503"/>
                </a:lnTo>
                <a:lnTo>
                  <a:pt x="6014017" y="2000580"/>
                </a:lnTo>
                <a:lnTo>
                  <a:pt x="6012677" y="1999222"/>
                </a:lnTo>
                <a:lnTo>
                  <a:pt x="6012004" y="1998541"/>
                </a:lnTo>
                <a:lnTo>
                  <a:pt x="6011334" y="1997181"/>
                </a:lnTo>
                <a:lnTo>
                  <a:pt x="6010664" y="1995822"/>
                </a:lnTo>
                <a:lnTo>
                  <a:pt x="6010062" y="1993102"/>
                </a:lnTo>
                <a:lnTo>
                  <a:pt x="6010062" y="1991745"/>
                </a:lnTo>
                <a:lnTo>
                  <a:pt x="6009389" y="1989704"/>
                </a:lnTo>
                <a:lnTo>
                  <a:pt x="6008719" y="1989025"/>
                </a:lnTo>
                <a:lnTo>
                  <a:pt x="6010732" y="1989025"/>
                </a:lnTo>
                <a:lnTo>
                  <a:pt x="6013415" y="1988344"/>
                </a:lnTo>
                <a:lnTo>
                  <a:pt x="5998725" y="1977469"/>
                </a:lnTo>
                <a:lnTo>
                  <a:pt x="5998052" y="1976721"/>
                </a:lnTo>
                <a:lnTo>
                  <a:pt x="5998791" y="1974749"/>
                </a:lnTo>
                <a:lnTo>
                  <a:pt x="6009591" y="1963940"/>
                </a:lnTo>
                <a:lnTo>
                  <a:pt x="6025087" y="1954559"/>
                </a:lnTo>
                <a:lnTo>
                  <a:pt x="6033807" y="1945857"/>
                </a:lnTo>
                <a:lnTo>
                  <a:pt x="6037966" y="1928930"/>
                </a:lnTo>
                <a:lnTo>
                  <a:pt x="6042057" y="1922881"/>
                </a:lnTo>
                <a:lnTo>
                  <a:pt x="6052792" y="1914792"/>
                </a:lnTo>
                <a:lnTo>
                  <a:pt x="6053797" y="1872781"/>
                </a:lnTo>
                <a:lnTo>
                  <a:pt x="6053797" y="1871488"/>
                </a:lnTo>
                <a:lnTo>
                  <a:pt x="6057219" y="1861291"/>
                </a:lnTo>
                <a:lnTo>
                  <a:pt x="6057219" y="1859319"/>
                </a:lnTo>
                <a:lnTo>
                  <a:pt x="6056549" y="1855242"/>
                </a:lnTo>
                <a:lnTo>
                  <a:pt x="6050578" y="1852454"/>
                </a:lnTo>
                <a:lnTo>
                  <a:pt x="6041254" y="1840897"/>
                </a:lnTo>
                <a:lnTo>
                  <a:pt x="6031191" y="1839471"/>
                </a:lnTo>
                <a:lnTo>
                  <a:pt x="6025825" y="1836751"/>
                </a:lnTo>
                <a:lnTo>
                  <a:pt x="6019923" y="1822475"/>
                </a:lnTo>
                <a:lnTo>
                  <a:pt x="6003219" y="1812822"/>
                </a:lnTo>
                <a:lnTo>
                  <a:pt x="6001877" y="1804734"/>
                </a:lnTo>
                <a:lnTo>
                  <a:pt x="5983899" y="1786310"/>
                </a:lnTo>
                <a:lnTo>
                  <a:pt x="5980009" y="1771355"/>
                </a:lnTo>
                <a:lnTo>
                  <a:pt x="5979336" y="1769995"/>
                </a:lnTo>
                <a:lnTo>
                  <a:pt x="5981349" y="1766663"/>
                </a:lnTo>
                <a:lnTo>
                  <a:pt x="5990071" y="1769383"/>
                </a:lnTo>
                <a:lnTo>
                  <a:pt x="5996846" y="1763334"/>
                </a:lnTo>
                <a:lnTo>
                  <a:pt x="5999529" y="1763400"/>
                </a:lnTo>
                <a:lnTo>
                  <a:pt x="6002816" y="1771559"/>
                </a:lnTo>
                <a:lnTo>
                  <a:pt x="6006170" y="1772919"/>
                </a:lnTo>
                <a:lnTo>
                  <a:pt x="6021666" y="1763538"/>
                </a:lnTo>
                <a:lnTo>
                  <a:pt x="6027702" y="1756808"/>
                </a:lnTo>
                <a:lnTo>
                  <a:pt x="6031124" y="1748037"/>
                </a:lnTo>
                <a:lnTo>
                  <a:pt x="6031796" y="1746677"/>
                </a:lnTo>
                <a:lnTo>
                  <a:pt x="6031191" y="1742601"/>
                </a:lnTo>
                <a:lnTo>
                  <a:pt x="6030519" y="1741920"/>
                </a:lnTo>
                <a:lnTo>
                  <a:pt x="6026495" y="1741920"/>
                </a:lnTo>
                <a:lnTo>
                  <a:pt x="6022538" y="1735054"/>
                </a:lnTo>
                <a:lnTo>
                  <a:pt x="6017842" y="1733016"/>
                </a:lnTo>
                <a:lnTo>
                  <a:pt x="6015829" y="1730296"/>
                </a:lnTo>
                <a:lnTo>
                  <a:pt x="6015829" y="1726896"/>
                </a:lnTo>
                <a:lnTo>
                  <a:pt x="6035283" y="1729072"/>
                </a:lnTo>
                <a:lnTo>
                  <a:pt x="6037296" y="1727033"/>
                </a:lnTo>
                <a:lnTo>
                  <a:pt x="6038034" y="1725743"/>
                </a:lnTo>
                <a:lnTo>
                  <a:pt x="6036691" y="1720303"/>
                </a:lnTo>
                <a:lnTo>
                  <a:pt x="6036021" y="1718944"/>
                </a:lnTo>
                <a:lnTo>
                  <a:pt x="6038770" y="1714864"/>
                </a:lnTo>
                <a:lnTo>
                  <a:pt x="6044138" y="1714933"/>
                </a:lnTo>
                <a:lnTo>
                  <a:pt x="6051449" y="1722411"/>
                </a:lnTo>
                <a:lnTo>
                  <a:pt x="6064731" y="1742802"/>
                </a:lnTo>
                <a:lnTo>
                  <a:pt x="6072110" y="1746269"/>
                </a:lnTo>
                <a:lnTo>
                  <a:pt x="6080160" y="1744300"/>
                </a:lnTo>
                <a:lnTo>
                  <a:pt x="6084186" y="1747698"/>
                </a:lnTo>
                <a:lnTo>
                  <a:pt x="6089484" y="1748445"/>
                </a:lnTo>
                <a:lnTo>
                  <a:pt x="6092905" y="1740968"/>
                </a:lnTo>
                <a:lnTo>
                  <a:pt x="6100954" y="1739677"/>
                </a:lnTo>
                <a:lnTo>
                  <a:pt x="6104375" y="1737705"/>
                </a:lnTo>
                <a:lnTo>
                  <a:pt x="6108401" y="1730975"/>
                </a:lnTo>
                <a:lnTo>
                  <a:pt x="6113836" y="1729615"/>
                </a:lnTo>
                <a:lnTo>
                  <a:pt x="6127856" y="1737840"/>
                </a:lnTo>
                <a:lnTo>
                  <a:pt x="6131811" y="1744639"/>
                </a:lnTo>
                <a:lnTo>
                  <a:pt x="6137850" y="1746746"/>
                </a:lnTo>
                <a:lnTo>
                  <a:pt x="6138520" y="1744027"/>
                </a:lnTo>
                <a:lnTo>
                  <a:pt x="6139193" y="1741988"/>
                </a:lnTo>
                <a:lnTo>
                  <a:pt x="6133222" y="1732470"/>
                </a:lnTo>
                <a:cubicBezTo>
                  <a:pt x="6133244" y="1729321"/>
                  <a:pt x="6133265" y="1726172"/>
                  <a:pt x="6133287" y="1723023"/>
                </a:cubicBezTo>
                <a:lnTo>
                  <a:pt x="6127251" y="1724993"/>
                </a:lnTo>
                <a:lnTo>
                  <a:pt x="6124568" y="1727643"/>
                </a:lnTo>
                <a:lnTo>
                  <a:pt x="6119940" y="1718808"/>
                </a:lnTo>
                <a:lnTo>
                  <a:pt x="6119267" y="1718127"/>
                </a:lnTo>
                <a:lnTo>
                  <a:pt x="6120610" y="1713436"/>
                </a:lnTo>
                <a:lnTo>
                  <a:pt x="6132081" y="1706706"/>
                </a:lnTo>
                <a:lnTo>
                  <a:pt x="6132819" y="1700657"/>
                </a:lnTo>
                <a:lnTo>
                  <a:pt x="6126848" y="1689100"/>
                </a:lnTo>
                <a:lnTo>
                  <a:pt x="6127520" y="1685702"/>
                </a:lnTo>
                <a:lnTo>
                  <a:pt x="6131544" y="1685021"/>
                </a:lnTo>
                <a:lnTo>
                  <a:pt x="6132282" y="1682370"/>
                </a:lnTo>
                <a:lnTo>
                  <a:pt x="6132952" y="1681010"/>
                </a:lnTo>
                <a:lnTo>
                  <a:pt x="6128324" y="1666734"/>
                </a:lnTo>
                <a:lnTo>
                  <a:pt x="6128324" y="1665377"/>
                </a:lnTo>
                <a:lnTo>
                  <a:pt x="6129733" y="1662657"/>
                </a:lnTo>
                <a:lnTo>
                  <a:pt x="6135771" y="1661364"/>
                </a:lnTo>
                <a:lnTo>
                  <a:pt x="6138454" y="1658035"/>
                </a:lnTo>
                <a:lnTo>
                  <a:pt x="6141808" y="1658713"/>
                </a:lnTo>
                <a:lnTo>
                  <a:pt x="6149187" y="1664831"/>
                </a:lnTo>
                <a:lnTo>
                  <a:pt x="6149857" y="1662861"/>
                </a:lnTo>
                <a:lnTo>
                  <a:pt x="6150527" y="1661502"/>
                </a:lnTo>
                <a:lnTo>
                  <a:pt x="6149187" y="1656741"/>
                </a:lnTo>
                <a:lnTo>
                  <a:pt x="6142546" y="1647225"/>
                </a:lnTo>
                <a:lnTo>
                  <a:pt x="6141873" y="1646544"/>
                </a:lnTo>
                <a:lnTo>
                  <a:pt x="6146637" y="1639748"/>
                </a:lnTo>
                <a:lnTo>
                  <a:pt x="6150058" y="1627579"/>
                </a:lnTo>
                <a:lnTo>
                  <a:pt x="6164348" y="1605351"/>
                </a:lnTo>
                <a:lnTo>
                  <a:pt x="6165756" y="1599980"/>
                </a:lnTo>
                <a:lnTo>
                  <a:pt x="6165756" y="1597939"/>
                </a:lnTo>
                <a:lnTo>
                  <a:pt x="6165084" y="1595220"/>
                </a:lnTo>
                <a:lnTo>
                  <a:pt x="6163139" y="1585704"/>
                </a:lnTo>
                <a:cubicBezTo>
                  <a:pt x="6163162" y="1583891"/>
                  <a:pt x="6163184" y="1582078"/>
                  <a:pt x="6163207" y="1580265"/>
                </a:cubicBezTo>
                <a:lnTo>
                  <a:pt x="6163207" y="1578293"/>
                </a:lnTo>
                <a:lnTo>
                  <a:pt x="6167968" y="1566805"/>
                </a:lnTo>
                <a:lnTo>
                  <a:pt x="6178769" y="1561435"/>
                </a:lnTo>
                <a:lnTo>
                  <a:pt x="6182122" y="1561435"/>
                </a:lnTo>
                <a:lnTo>
                  <a:pt x="6185478" y="1563542"/>
                </a:lnTo>
                <a:lnTo>
                  <a:pt x="6190776" y="1571020"/>
                </a:lnTo>
                <a:lnTo>
                  <a:pt x="6195940" y="1595424"/>
                </a:lnTo>
                <a:lnTo>
                  <a:pt x="6207212" y="1617859"/>
                </a:lnTo>
                <a:lnTo>
                  <a:pt x="6211840" y="1631454"/>
                </a:lnTo>
                <a:lnTo>
                  <a:pt x="6223177" y="1640360"/>
                </a:lnTo>
                <a:lnTo>
                  <a:pt x="6233909" y="1640427"/>
                </a:lnTo>
                <a:lnTo>
                  <a:pt x="6239880" y="1651305"/>
                </a:lnTo>
                <a:lnTo>
                  <a:pt x="6239142" y="1651983"/>
                </a:lnTo>
                <a:lnTo>
                  <a:pt x="6235786" y="1653955"/>
                </a:lnTo>
                <a:lnTo>
                  <a:pt x="6235786" y="1655994"/>
                </a:lnTo>
                <a:lnTo>
                  <a:pt x="6236459" y="1655994"/>
                </a:lnTo>
                <a:lnTo>
                  <a:pt x="6240485" y="1658782"/>
                </a:lnTo>
                <a:lnTo>
                  <a:pt x="6269328" y="1658986"/>
                </a:lnTo>
                <a:lnTo>
                  <a:pt x="6274024" y="1661706"/>
                </a:lnTo>
                <a:lnTo>
                  <a:pt x="6282610" y="1675301"/>
                </a:lnTo>
                <a:lnTo>
                  <a:pt x="6297971" y="1682914"/>
                </a:lnTo>
                <a:cubicBezTo>
                  <a:pt x="6298172" y="1685837"/>
                  <a:pt x="6298374" y="1688761"/>
                  <a:pt x="6298575" y="1691684"/>
                </a:cubicBezTo>
                <a:lnTo>
                  <a:pt x="6309912" y="1700588"/>
                </a:lnTo>
                <a:lnTo>
                  <a:pt x="6311187" y="1714117"/>
                </a:lnTo>
                <a:lnTo>
                  <a:pt x="6316485" y="1727033"/>
                </a:lnTo>
                <a:lnTo>
                  <a:pt x="6325542" y="1767753"/>
                </a:lnTo>
                <a:lnTo>
                  <a:pt x="6336811" y="1790185"/>
                </a:lnTo>
                <a:lnTo>
                  <a:pt x="6346135" y="1798410"/>
                </a:lnTo>
                <a:lnTo>
                  <a:pt x="6356802" y="1804530"/>
                </a:lnTo>
                <a:lnTo>
                  <a:pt x="6364181" y="1805956"/>
                </a:lnTo>
                <a:lnTo>
                  <a:pt x="6394368" y="1806908"/>
                </a:lnTo>
                <a:lnTo>
                  <a:pt x="6421065" y="1820641"/>
                </a:lnTo>
                <a:lnTo>
                  <a:pt x="6443066" y="1840423"/>
                </a:lnTo>
                <a:lnTo>
                  <a:pt x="6453733" y="1846607"/>
                </a:lnTo>
                <a:lnTo>
                  <a:pt x="6459099" y="1848035"/>
                </a:lnTo>
                <a:lnTo>
                  <a:pt x="6467151" y="1847423"/>
                </a:lnTo>
                <a:lnTo>
                  <a:pt x="6475938" y="1842734"/>
                </a:lnTo>
                <a:lnTo>
                  <a:pt x="6482645" y="1842122"/>
                </a:lnTo>
                <a:lnTo>
                  <a:pt x="6495995" y="1849668"/>
                </a:lnTo>
                <a:lnTo>
                  <a:pt x="6502031" y="1851028"/>
                </a:lnTo>
                <a:lnTo>
                  <a:pt x="6502701" y="1849668"/>
                </a:lnTo>
                <a:lnTo>
                  <a:pt x="6503374" y="1847696"/>
                </a:lnTo>
                <a:lnTo>
                  <a:pt x="6499416" y="1842869"/>
                </a:lnTo>
                <a:lnTo>
                  <a:pt x="6492707" y="1839471"/>
                </a:lnTo>
                <a:lnTo>
                  <a:pt x="6468559" y="1837226"/>
                </a:lnTo>
                <a:lnTo>
                  <a:pt x="6454539" y="1833080"/>
                </a:lnTo>
                <a:lnTo>
                  <a:pt x="6438506" y="1824174"/>
                </a:lnTo>
                <a:lnTo>
                  <a:pt x="6425829" y="1813911"/>
                </a:lnTo>
                <a:lnTo>
                  <a:pt x="6414558" y="1798206"/>
                </a:lnTo>
                <a:lnTo>
                  <a:pt x="6413887" y="1795486"/>
                </a:lnTo>
                <a:lnTo>
                  <a:pt x="6413887" y="1793448"/>
                </a:lnTo>
                <a:lnTo>
                  <a:pt x="6421267" y="1792157"/>
                </a:lnTo>
                <a:lnTo>
                  <a:pt x="6461447" y="1803306"/>
                </a:lnTo>
                <a:lnTo>
                  <a:pt x="6489621" y="1806908"/>
                </a:lnTo>
                <a:lnTo>
                  <a:pt x="6525040" y="1818056"/>
                </a:lnTo>
                <a:lnTo>
                  <a:pt x="6533762" y="1825534"/>
                </a:lnTo>
                <a:lnTo>
                  <a:pt x="6545031" y="1841918"/>
                </a:lnTo>
                <a:lnTo>
                  <a:pt x="6556300" y="1851502"/>
                </a:lnTo>
                <a:lnTo>
                  <a:pt x="6559653" y="1859592"/>
                </a:lnTo>
                <a:lnTo>
                  <a:pt x="6562739" y="1887395"/>
                </a:lnTo>
                <a:lnTo>
                  <a:pt x="6567367" y="1897592"/>
                </a:lnTo>
                <a:lnTo>
                  <a:pt x="6571393" y="1900380"/>
                </a:lnTo>
                <a:lnTo>
                  <a:pt x="6592188" y="1895076"/>
                </a:lnTo>
                <a:lnTo>
                  <a:pt x="6598227" y="1899224"/>
                </a:lnTo>
                <a:lnTo>
                  <a:pt x="6602184" y="1903304"/>
                </a:lnTo>
                <a:lnTo>
                  <a:pt x="6608153" y="1910100"/>
                </a:lnTo>
                <a:lnTo>
                  <a:pt x="6617545" y="1917646"/>
                </a:lnTo>
                <a:lnTo>
                  <a:pt x="6626869" y="1919754"/>
                </a:lnTo>
                <a:lnTo>
                  <a:pt x="6630222" y="1925193"/>
                </a:lnTo>
                <a:lnTo>
                  <a:pt x="6629486" y="1926552"/>
                </a:lnTo>
                <a:lnTo>
                  <a:pt x="6624052" y="1938040"/>
                </a:lnTo>
                <a:lnTo>
                  <a:pt x="6624052" y="1939331"/>
                </a:lnTo>
                <a:cubicBezTo>
                  <a:pt x="6624029" y="1940918"/>
                  <a:pt x="6624007" y="1942505"/>
                  <a:pt x="6623984" y="1944092"/>
                </a:cubicBezTo>
                <a:lnTo>
                  <a:pt x="6630625" y="1951636"/>
                </a:lnTo>
                <a:lnTo>
                  <a:pt x="6635991" y="1952317"/>
                </a:lnTo>
                <a:lnTo>
                  <a:pt x="6647464" y="1948373"/>
                </a:lnTo>
                <a:lnTo>
                  <a:pt x="6648001" y="1963940"/>
                </a:lnTo>
                <a:lnTo>
                  <a:pt x="6649341" y="1965300"/>
                </a:lnTo>
                <a:lnTo>
                  <a:pt x="6656720" y="1964687"/>
                </a:lnTo>
                <a:lnTo>
                  <a:pt x="6667521" y="1955988"/>
                </a:lnTo>
                <a:lnTo>
                  <a:pt x="6677583" y="1954016"/>
                </a:lnTo>
                <a:lnTo>
                  <a:pt x="6679596" y="1948577"/>
                </a:lnTo>
                <a:lnTo>
                  <a:pt x="6680332" y="1946605"/>
                </a:lnTo>
                <a:lnTo>
                  <a:pt x="6678387" y="1937767"/>
                </a:lnTo>
                <a:lnTo>
                  <a:pt x="6678387" y="1936408"/>
                </a:lnTo>
                <a:lnTo>
                  <a:pt x="6680468" y="1928999"/>
                </a:lnTo>
                <a:lnTo>
                  <a:pt x="6684090" y="1927164"/>
                </a:lnTo>
                <a:cubicBezTo>
                  <a:pt x="6684000" y="1927776"/>
                  <a:pt x="6683911" y="1928387"/>
                  <a:pt x="6683821" y="1928999"/>
                </a:cubicBezTo>
                <a:lnTo>
                  <a:pt x="6684491" y="1926961"/>
                </a:lnTo>
                <a:lnTo>
                  <a:pt x="6684090" y="1927164"/>
                </a:lnTo>
                <a:lnTo>
                  <a:pt x="6685902" y="1914792"/>
                </a:lnTo>
                <a:cubicBezTo>
                  <a:pt x="6685924" y="1914112"/>
                  <a:pt x="6685945" y="1913431"/>
                  <a:pt x="6685967" y="1912751"/>
                </a:cubicBezTo>
                <a:lnTo>
                  <a:pt x="6685967" y="1908062"/>
                </a:lnTo>
                <a:lnTo>
                  <a:pt x="6671008" y="1937020"/>
                </a:lnTo>
                <a:lnTo>
                  <a:pt x="6671008" y="1938380"/>
                </a:lnTo>
                <a:cubicBezTo>
                  <a:pt x="6671209" y="1939966"/>
                  <a:pt x="6671411" y="1941552"/>
                  <a:pt x="6671612" y="1943138"/>
                </a:cubicBezTo>
                <a:lnTo>
                  <a:pt x="6671612" y="1944497"/>
                </a:lnTo>
                <a:lnTo>
                  <a:pt x="6669534" y="1950549"/>
                </a:lnTo>
                <a:lnTo>
                  <a:pt x="6654775" y="1954490"/>
                </a:lnTo>
                <a:lnTo>
                  <a:pt x="6653433" y="1953131"/>
                </a:lnTo>
                <a:lnTo>
                  <a:pt x="6653433" y="1952452"/>
                </a:lnTo>
                <a:lnTo>
                  <a:pt x="6654843" y="1948441"/>
                </a:lnTo>
                <a:lnTo>
                  <a:pt x="6655514" y="1947082"/>
                </a:lnTo>
                <a:lnTo>
                  <a:pt x="6654171" y="1941643"/>
                </a:lnTo>
                <a:lnTo>
                  <a:pt x="6648873" y="1941576"/>
                </a:lnTo>
                <a:lnTo>
                  <a:pt x="6634719" y="1945518"/>
                </a:lnTo>
                <a:lnTo>
                  <a:pt x="6631431" y="1940760"/>
                </a:lnTo>
                <a:lnTo>
                  <a:pt x="6632102" y="1936749"/>
                </a:lnTo>
                <a:lnTo>
                  <a:pt x="6639549" y="1931379"/>
                </a:lnTo>
                <a:lnTo>
                  <a:pt x="6640957" y="1924580"/>
                </a:lnTo>
                <a:lnTo>
                  <a:pt x="6641627" y="1922608"/>
                </a:lnTo>
                <a:lnTo>
                  <a:pt x="6639012" y="1915812"/>
                </a:lnTo>
                <a:lnTo>
                  <a:pt x="6631633" y="1910985"/>
                </a:lnTo>
                <a:lnTo>
                  <a:pt x="6616270" y="1906090"/>
                </a:lnTo>
                <a:lnTo>
                  <a:pt x="6604933" y="1895893"/>
                </a:lnTo>
                <a:lnTo>
                  <a:pt x="6593664" y="1882229"/>
                </a:lnTo>
                <a:lnTo>
                  <a:pt x="6590311" y="1878830"/>
                </a:lnTo>
                <a:lnTo>
                  <a:pt x="6584272" y="1878083"/>
                </a:lnTo>
                <a:lnTo>
                  <a:pt x="6580919" y="1880121"/>
                </a:lnTo>
                <a:lnTo>
                  <a:pt x="6576157" y="1891609"/>
                </a:lnTo>
                <a:lnTo>
                  <a:pt x="6573474" y="1890862"/>
                </a:lnTo>
                <a:lnTo>
                  <a:pt x="6570857" y="1882706"/>
                </a:lnTo>
                <a:cubicBezTo>
                  <a:pt x="6571126" y="1877086"/>
                  <a:pt x="6571394" y="1871467"/>
                  <a:pt x="6571663" y="1865847"/>
                </a:cubicBezTo>
                <a:cubicBezTo>
                  <a:pt x="6571908" y="1861315"/>
                  <a:pt x="6572154" y="1856782"/>
                  <a:pt x="6572399" y="1852250"/>
                </a:cubicBezTo>
                <a:lnTo>
                  <a:pt x="6568509" y="1842122"/>
                </a:lnTo>
                <a:lnTo>
                  <a:pt x="6561130" y="1834575"/>
                </a:lnTo>
                <a:lnTo>
                  <a:pt x="6547780" y="1827029"/>
                </a:lnTo>
                <a:lnTo>
                  <a:pt x="6541207" y="1816153"/>
                </a:lnTo>
                <a:lnTo>
                  <a:pt x="6533157" y="1809288"/>
                </a:lnTo>
                <a:lnTo>
                  <a:pt x="6510484" y="1799635"/>
                </a:lnTo>
                <a:lnTo>
                  <a:pt x="6488346" y="1794739"/>
                </a:lnTo>
                <a:lnTo>
                  <a:pt x="6479022" y="1790593"/>
                </a:lnTo>
                <a:lnTo>
                  <a:pt x="6468290" y="1785766"/>
                </a:lnTo>
                <a:lnTo>
                  <a:pt x="6428779" y="1775978"/>
                </a:lnTo>
                <a:lnTo>
                  <a:pt x="6384573" y="1768227"/>
                </a:lnTo>
                <a:lnTo>
                  <a:pt x="6375853" y="1770811"/>
                </a:lnTo>
                <a:lnTo>
                  <a:pt x="6363108" y="1770743"/>
                </a:lnTo>
                <a:lnTo>
                  <a:pt x="6354386" y="1767276"/>
                </a:lnTo>
                <a:lnTo>
                  <a:pt x="6343051" y="1757760"/>
                </a:lnTo>
                <a:lnTo>
                  <a:pt x="6340434" y="1752933"/>
                </a:lnTo>
                <a:lnTo>
                  <a:pt x="6338555" y="1730567"/>
                </a:lnTo>
                <a:lnTo>
                  <a:pt x="6326817" y="1687876"/>
                </a:lnTo>
                <a:lnTo>
                  <a:pt x="6314137" y="1675574"/>
                </a:lnTo>
                <a:lnTo>
                  <a:pt x="6304143" y="1665308"/>
                </a:lnTo>
                <a:lnTo>
                  <a:pt x="6295623" y="1640904"/>
                </a:lnTo>
                <a:lnTo>
                  <a:pt x="6283013" y="1618402"/>
                </a:lnTo>
                <a:lnTo>
                  <a:pt x="6278451" y="1606912"/>
                </a:lnTo>
                <a:lnTo>
                  <a:pt x="6273888" y="1587199"/>
                </a:lnTo>
                <a:lnTo>
                  <a:pt x="6274561" y="1587880"/>
                </a:lnTo>
                <a:lnTo>
                  <a:pt x="6275901" y="1588559"/>
                </a:lnTo>
                <a:lnTo>
                  <a:pt x="6277914" y="1588628"/>
                </a:lnTo>
                <a:lnTo>
                  <a:pt x="6281268" y="1589306"/>
                </a:lnTo>
                <a:lnTo>
                  <a:pt x="6282610" y="1589987"/>
                </a:lnTo>
                <a:lnTo>
                  <a:pt x="6285228" y="1595424"/>
                </a:lnTo>
                <a:cubicBezTo>
                  <a:pt x="6285429" y="1599027"/>
                  <a:pt x="6285629" y="1602630"/>
                  <a:pt x="6285830" y="1606233"/>
                </a:cubicBezTo>
                <a:lnTo>
                  <a:pt x="6285092" y="1615752"/>
                </a:lnTo>
                <a:lnTo>
                  <a:pt x="6284422" y="1617109"/>
                </a:lnTo>
                <a:lnTo>
                  <a:pt x="6285026" y="1618471"/>
                </a:lnTo>
                <a:lnTo>
                  <a:pt x="6287037" y="1619828"/>
                </a:lnTo>
                <a:lnTo>
                  <a:pt x="6289050" y="1619828"/>
                </a:lnTo>
                <a:lnTo>
                  <a:pt x="6289050" y="1618471"/>
                </a:lnTo>
                <a:cubicBezTo>
                  <a:pt x="6289073" y="1617565"/>
                  <a:pt x="6289095" y="1616658"/>
                  <a:pt x="6289118" y="1615752"/>
                </a:cubicBezTo>
                <a:lnTo>
                  <a:pt x="6288448" y="1614392"/>
                </a:lnTo>
                <a:lnTo>
                  <a:pt x="6287105" y="1613032"/>
                </a:lnTo>
                <a:lnTo>
                  <a:pt x="6287775" y="1610991"/>
                </a:lnTo>
                <a:cubicBezTo>
                  <a:pt x="6288044" y="1607162"/>
                  <a:pt x="6288312" y="1603332"/>
                  <a:pt x="6288581" y="1599503"/>
                </a:cubicBezTo>
                <a:cubicBezTo>
                  <a:pt x="6288804" y="1597487"/>
                  <a:pt x="6289028" y="1595470"/>
                  <a:pt x="6289251" y="1593454"/>
                </a:cubicBezTo>
                <a:lnTo>
                  <a:pt x="6289251" y="1590735"/>
                </a:lnTo>
                <a:lnTo>
                  <a:pt x="6289989" y="1585974"/>
                </a:lnTo>
                <a:lnTo>
                  <a:pt x="6290660" y="1581898"/>
                </a:lnTo>
                <a:lnTo>
                  <a:pt x="6291398" y="1579247"/>
                </a:lnTo>
                <a:lnTo>
                  <a:pt x="6292741" y="1578566"/>
                </a:lnTo>
                <a:lnTo>
                  <a:pt x="6293411" y="1578566"/>
                </a:lnTo>
                <a:lnTo>
                  <a:pt x="6294751" y="1579926"/>
                </a:lnTo>
                <a:cubicBezTo>
                  <a:pt x="6294953" y="1583076"/>
                  <a:pt x="6295154" y="1586225"/>
                  <a:pt x="6295356" y="1589375"/>
                </a:cubicBezTo>
                <a:lnTo>
                  <a:pt x="6294617" y="1594814"/>
                </a:lnTo>
                <a:lnTo>
                  <a:pt x="6293879" y="1604264"/>
                </a:lnTo>
                <a:lnTo>
                  <a:pt x="6293879" y="1604942"/>
                </a:lnTo>
                <a:lnTo>
                  <a:pt x="6293879" y="1605621"/>
                </a:lnTo>
                <a:lnTo>
                  <a:pt x="6295892" y="1605690"/>
                </a:lnTo>
                <a:lnTo>
                  <a:pt x="6297905" y="1605690"/>
                </a:lnTo>
                <a:lnTo>
                  <a:pt x="6299918" y="1605690"/>
                </a:lnTo>
                <a:lnTo>
                  <a:pt x="6304612" y="1606437"/>
                </a:lnTo>
                <a:lnTo>
                  <a:pt x="6306625" y="1607116"/>
                </a:lnTo>
                <a:lnTo>
                  <a:pt x="6310650" y="1607797"/>
                </a:lnTo>
                <a:lnTo>
                  <a:pt x="6312663" y="1607116"/>
                </a:lnTo>
                <a:lnTo>
                  <a:pt x="6313334" y="1606506"/>
                </a:lnTo>
                <a:lnTo>
                  <a:pt x="6312663" y="1605146"/>
                </a:lnTo>
                <a:lnTo>
                  <a:pt x="6311991" y="1603787"/>
                </a:lnTo>
                <a:lnTo>
                  <a:pt x="6310650" y="1603718"/>
                </a:lnTo>
                <a:lnTo>
                  <a:pt x="6308638" y="1603039"/>
                </a:lnTo>
                <a:lnTo>
                  <a:pt x="6306625" y="1603039"/>
                </a:lnTo>
                <a:lnTo>
                  <a:pt x="6305284" y="1602358"/>
                </a:lnTo>
                <a:lnTo>
                  <a:pt x="6304612" y="1602358"/>
                </a:lnTo>
                <a:lnTo>
                  <a:pt x="6301931" y="1601679"/>
                </a:lnTo>
                <a:lnTo>
                  <a:pt x="6299984" y="1600251"/>
                </a:lnTo>
                <a:lnTo>
                  <a:pt x="6298643" y="1599572"/>
                </a:lnTo>
                <a:lnTo>
                  <a:pt x="6298643" y="1598212"/>
                </a:lnTo>
                <a:lnTo>
                  <a:pt x="6298643" y="1596853"/>
                </a:lnTo>
                <a:cubicBezTo>
                  <a:pt x="6298866" y="1595063"/>
                  <a:pt x="6299090" y="1593272"/>
                  <a:pt x="6299313" y="1591482"/>
                </a:cubicBezTo>
                <a:cubicBezTo>
                  <a:pt x="6299358" y="1586519"/>
                  <a:pt x="6299402" y="1581557"/>
                  <a:pt x="6299447" y="1576594"/>
                </a:cubicBezTo>
                <a:lnTo>
                  <a:pt x="6299447" y="1574555"/>
                </a:lnTo>
                <a:lnTo>
                  <a:pt x="6298172" y="1571155"/>
                </a:lnTo>
                <a:lnTo>
                  <a:pt x="6296159" y="1571767"/>
                </a:lnTo>
                <a:lnTo>
                  <a:pt x="6295489" y="1571767"/>
                </a:lnTo>
                <a:lnTo>
                  <a:pt x="6293411" y="1573127"/>
                </a:lnTo>
                <a:lnTo>
                  <a:pt x="6291398" y="1575168"/>
                </a:lnTo>
                <a:lnTo>
                  <a:pt x="6288715" y="1577818"/>
                </a:lnTo>
                <a:lnTo>
                  <a:pt x="6287372" y="1578497"/>
                </a:lnTo>
                <a:lnTo>
                  <a:pt x="6287372" y="1579178"/>
                </a:lnTo>
                <a:lnTo>
                  <a:pt x="6287372" y="1579857"/>
                </a:lnTo>
                <a:lnTo>
                  <a:pt x="6284689" y="1581217"/>
                </a:lnTo>
                <a:lnTo>
                  <a:pt x="6282610" y="1581829"/>
                </a:lnTo>
                <a:lnTo>
                  <a:pt x="6281268" y="1581150"/>
                </a:lnTo>
                <a:lnTo>
                  <a:pt x="6280665" y="1579790"/>
                </a:lnTo>
                <a:lnTo>
                  <a:pt x="6281336" y="1576459"/>
                </a:lnTo>
                <a:lnTo>
                  <a:pt x="6282006" y="1572379"/>
                </a:lnTo>
                <a:lnTo>
                  <a:pt x="6282744" y="1571020"/>
                </a:lnTo>
                <a:lnTo>
                  <a:pt x="6283416" y="1566940"/>
                </a:lnTo>
                <a:lnTo>
                  <a:pt x="6285427" y="1564290"/>
                </a:lnTo>
                <a:lnTo>
                  <a:pt x="6287508" y="1562930"/>
                </a:lnTo>
                <a:lnTo>
                  <a:pt x="6289518" y="1562251"/>
                </a:lnTo>
                <a:lnTo>
                  <a:pt x="6290191" y="1562251"/>
                </a:lnTo>
                <a:lnTo>
                  <a:pt x="6291531" y="1561639"/>
                </a:lnTo>
                <a:lnTo>
                  <a:pt x="6293544" y="1560958"/>
                </a:lnTo>
                <a:lnTo>
                  <a:pt x="6294887" y="1559600"/>
                </a:lnTo>
                <a:lnTo>
                  <a:pt x="6295557" y="1558241"/>
                </a:lnTo>
                <a:lnTo>
                  <a:pt x="6295557" y="1555521"/>
                </a:lnTo>
                <a:lnTo>
                  <a:pt x="6294282" y="1554843"/>
                </a:lnTo>
                <a:lnTo>
                  <a:pt x="6293544" y="1555521"/>
                </a:lnTo>
                <a:lnTo>
                  <a:pt x="6290861" y="1556200"/>
                </a:lnTo>
                <a:lnTo>
                  <a:pt x="6289518" y="1556881"/>
                </a:lnTo>
                <a:lnTo>
                  <a:pt x="6288848" y="1556812"/>
                </a:lnTo>
                <a:lnTo>
                  <a:pt x="6286165" y="1556812"/>
                </a:lnTo>
                <a:lnTo>
                  <a:pt x="6285495" y="1556812"/>
                </a:lnTo>
                <a:lnTo>
                  <a:pt x="6282812" y="1559532"/>
                </a:lnTo>
                <a:lnTo>
                  <a:pt x="6282139" y="1560210"/>
                </a:lnTo>
                <a:lnTo>
                  <a:pt x="6280731" y="1565583"/>
                </a:lnTo>
                <a:lnTo>
                  <a:pt x="6279391" y="1567621"/>
                </a:lnTo>
                <a:lnTo>
                  <a:pt x="6276035" y="1567553"/>
                </a:lnTo>
                <a:lnTo>
                  <a:pt x="6275365" y="1566874"/>
                </a:lnTo>
                <a:lnTo>
                  <a:pt x="6274024" y="1565514"/>
                </a:lnTo>
                <a:lnTo>
                  <a:pt x="6274024" y="1564835"/>
                </a:lnTo>
                <a:lnTo>
                  <a:pt x="6272012" y="1563476"/>
                </a:lnTo>
                <a:lnTo>
                  <a:pt x="6269999" y="1563476"/>
                </a:lnTo>
                <a:lnTo>
                  <a:pt x="6267986" y="1563476"/>
                </a:lnTo>
                <a:lnTo>
                  <a:pt x="6267315" y="1562795"/>
                </a:lnTo>
                <a:lnTo>
                  <a:pt x="6266713" y="1561435"/>
                </a:lnTo>
                <a:lnTo>
                  <a:pt x="6267383" y="1558037"/>
                </a:lnTo>
                <a:lnTo>
                  <a:pt x="6267383" y="1553279"/>
                </a:lnTo>
                <a:lnTo>
                  <a:pt x="6266779" y="1550559"/>
                </a:lnTo>
                <a:cubicBezTo>
                  <a:pt x="6266556" y="1549221"/>
                  <a:pt x="6266332" y="1547884"/>
                  <a:pt x="6266109" y="1546546"/>
                </a:cubicBezTo>
                <a:lnTo>
                  <a:pt x="6265439" y="1545189"/>
                </a:lnTo>
                <a:lnTo>
                  <a:pt x="6264766" y="1543829"/>
                </a:lnTo>
                <a:lnTo>
                  <a:pt x="6262821" y="1541041"/>
                </a:lnTo>
                <a:lnTo>
                  <a:pt x="6262821" y="1540362"/>
                </a:lnTo>
                <a:lnTo>
                  <a:pt x="6262151" y="1539002"/>
                </a:lnTo>
                <a:lnTo>
                  <a:pt x="6260808" y="1536964"/>
                </a:lnTo>
                <a:lnTo>
                  <a:pt x="6260138" y="1535602"/>
                </a:lnTo>
                <a:cubicBezTo>
                  <a:pt x="6260161" y="1534945"/>
                  <a:pt x="6260183" y="1534289"/>
                  <a:pt x="6260206" y="1533632"/>
                </a:cubicBezTo>
                <a:lnTo>
                  <a:pt x="6260876" y="1531591"/>
                </a:lnTo>
                <a:lnTo>
                  <a:pt x="6261546" y="1531591"/>
                </a:lnTo>
                <a:lnTo>
                  <a:pt x="6263559" y="1532272"/>
                </a:lnTo>
                <a:lnTo>
                  <a:pt x="6266847" y="1535671"/>
                </a:lnTo>
                <a:lnTo>
                  <a:pt x="6268187" y="1537711"/>
                </a:lnTo>
                <a:lnTo>
                  <a:pt x="6268857" y="1539069"/>
                </a:lnTo>
                <a:lnTo>
                  <a:pt x="6268857" y="1540431"/>
                </a:lnTo>
                <a:cubicBezTo>
                  <a:pt x="6269059" y="1541790"/>
                  <a:pt x="6269260" y="1543149"/>
                  <a:pt x="6269462" y="1544508"/>
                </a:cubicBezTo>
                <a:lnTo>
                  <a:pt x="6269462" y="1547227"/>
                </a:lnTo>
                <a:lnTo>
                  <a:pt x="6270135" y="1547908"/>
                </a:lnTo>
                <a:lnTo>
                  <a:pt x="6270805" y="1549266"/>
                </a:lnTo>
                <a:lnTo>
                  <a:pt x="6271475" y="1549947"/>
                </a:lnTo>
                <a:lnTo>
                  <a:pt x="6273488" y="1549947"/>
                </a:lnTo>
                <a:lnTo>
                  <a:pt x="6274158" y="1549947"/>
                </a:lnTo>
                <a:lnTo>
                  <a:pt x="6275498" y="1549947"/>
                </a:lnTo>
                <a:lnTo>
                  <a:pt x="6278854" y="1547975"/>
                </a:lnTo>
                <a:lnTo>
                  <a:pt x="6280197" y="1546615"/>
                </a:lnTo>
                <a:lnTo>
                  <a:pt x="6281605" y="1544577"/>
                </a:lnTo>
                <a:lnTo>
                  <a:pt x="6283616" y="1541926"/>
                </a:lnTo>
                <a:lnTo>
                  <a:pt x="6285628" y="1537166"/>
                </a:lnTo>
                <a:lnTo>
                  <a:pt x="6287037" y="1534515"/>
                </a:lnTo>
                <a:lnTo>
                  <a:pt x="6289050" y="1531117"/>
                </a:lnTo>
                <a:lnTo>
                  <a:pt x="6290390" y="1528397"/>
                </a:lnTo>
                <a:lnTo>
                  <a:pt x="6287709" y="1529078"/>
                </a:lnTo>
                <a:lnTo>
                  <a:pt x="6286367" y="1529757"/>
                </a:lnTo>
                <a:lnTo>
                  <a:pt x="6284354" y="1531729"/>
                </a:lnTo>
                <a:lnTo>
                  <a:pt x="6282341" y="1534449"/>
                </a:lnTo>
                <a:lnTo>
                  <a:pt x="6280262" y="1537166"/>
                </a:lnTo>
                <a:lnTo>
                  <a:pt x="6276909" y="1541178"/>
                </a:lnTo>
                <a:lnTo>
                  <a:pt x="6275566" y="1541857"/>
                </a:lnTo>
                <a:lnTo>
                  <a:pt x="6274896" y="1541857"/>
                </a:lnTo>
                <a:lnTo>
                  <a:pt x="6274226" y="1540497"/>
                </a:lnTo>
                <a:lnTo>
                  <a:pt x="6273553" y="1539138"/>
                </a:lnTo>
                <a:lnTo>
                  <a:pt x="6273553" y="1536418"/>
                </a:lnTo>
                <a:lnTo>
                  <a:pt x="6272951" y="1535058"/>
                </a:lnTo>
                <a:lnTo>
                  <a:pt x="6272951" y="1534380"/>
                </a:lnTo>
                <a:lnTo>
                  <a:pt x="6271608" y="1533020"/>
                </a:lnTo>
                <a:lnTo>
                  <a:pt x="6270268" y="1530981"/>
                </a:lnTo>
                <a:lnTo>
                  <a:pt x="6267585" y="1528941"/>
                </a:lnTo>
                <a:lnTo>
                  <a:pt x="6265572" y="1528193"/>
                </a:lnTo>
                <a:lnTo>
                  <a:pt x="6263559" y="1527514"/>
                </a:lnTo>
                <a:lnTo>
                  <a:pt x="6260876" y="1527514"/>
                </a:lnTo>
                <a:lnTo>
                  <a:pt x="6260206" y="1526155"/>
                </a:lnTo>
                <a:lnTo>
                  <a:pt x="6257588" y="1524795"/>
                </a:lnTo>
                <a:lnTo>
                  <a:pt x="6256918" y="1522075"/>
                </a:lnTo>
                <a:lnTo>
                  <a:pt x="6256918" y="1520716"/>
                </a:lnTo>
                <a:lnTo>
                  <a:pt x="6257588" y="1520037"/>
                </a:lnTo>
                <a:lnTo>
                  <a:pt x="6258931" y="1518677"/>
                </a:lnTo>
                <a:lnTo>
                  <a:pt x="6260942" y="1517996"/>
                </a:lnTo>
                <a:lnTo>
                  <a:pt x="6262284" y="1517384"/>
                </a:lnTo>
                <a:lnTo>
                  <a:pt x="6266376" y="1516024"/>
                </a:lnTo>
                <a:lnTo>
                  <a:pt x="6267719" y="1515345"/>
                </a:lnTo>
                <a:lnTo>
                  <a:pt x="6269731" y="1512695"/>
                </a:lnTo>
                <a:lnTo>
                  <a:pt x="6270402" y="1511335"/>
                </a:lnTo>
                <a:lnTo>
                  <a:pt x="6273085" y="1508615"/>
                </a:lnTo>
                <a:lnTo>
                  <a:pt x="6274493" y="1505284"/>
                </a:lnTo>
                <a:lnTo>
                  <a:pt x="6275166" y="1502564"/>
                </a:lnTo>
                <a:lnTo>
                  <a:pt x="6274561" y="1499166"/>
                </a:lnTo>
                <a:lnTo>
                  <a:pt x="6273218" y="1497128"/>
                </a:lnTo>
                <a:lnTo>
                  <a:pt x="6272548" y="1497806"/>
                </a:lnTo>
                <a:lnTo>
                  <a:pt x="6271205" y="1498487"/>
                </a:lnTo>
                <a:lnTo>
                  <a:pt x="6270467" y="1500526"/>
                </a:lnTo>
                <a:lnTo>
                  <a:pt x="6269127" y="1502498"/>
                </a:lnTo>
                <a:lnTo>
                  <a:pt x="6267114" y="1505896"/>
                </a:lnTo>
                <a:lnTo>
                  <a:pt x="6263693" y="1510587"/>
                </a:lnTo>
                <a:lnTo>
                  <a:pt x="6260339" y="1511947"/>
                </a:lnTo>
                <a:lnTo>
                  <a:pt x="6258327" y="1511947"/>
                </a:lnTo>
                <a:lnTo>
                  <a:pt x="6256986" y="1512557"/>
                </a:lnTo>
                <a:lnTo>
                  <a:pt x="6253631" y="1511200"/>
                </a:lnTo>
                <a:lnTo>
                  <a:pt x="6251620" y="1509159"/>
                </a:lnTo>
                <a:lnTo>
                  <a:pt x="6250947" y="1508480"/>
                </a:lnTo>
                <a:lnTo>
                  <a:pt x="6248332" y="1505761"/>
                </a:lnTo>
                <a:lnTo>
                  <a:pt x="6246319" y="1502360"/>
                </a:lnTo>
                <a:lnTo>
                  <a:pt x="6245649" y="1501003"/>
                </a:lnTo>
                <a:lnTo>
                  <a:pt x="6242362" y="1496242"/>
                </a:lnTo>
                <a:lnTo>
                  <a:pt x="6239008" y="1491416"/>
                </a:lnTo>
                <a:lnTo>
                  <a:pt x="6237666" y="1488086"/>
                </a:lnTo>
                <a:lnTo>
                  <a:pt x="6236391" y="1484686"/>
                </a:lnTo>
                <a:lnTo>
                  <a:pt x="6233708" y="1478568"/>
                </a:lnTo>
                <a:lnTo>
                  <a:pt x="6232433" y="1473131"/>
                </a:lnTo>
                <a:lnTo>
                  <a:pt x="6231763" y="1471090"/>
                </a:lnTo>
                <a:lnTo>
                  <a:pt x="6233106" y="1468371"/>
                </a:lnTo>
                <a:lnTo>
                  <a:pt x="6233844" y="1467011"/>
                </a:lnTo>
                <a:lnTo>
                  <a:pt x="6235854" y="1464360"/>
                </a:lnTo>
                <a:lnTo>
                  <a:pt x="6237867" y="1461641"/>
                </a:lnTo>
                <a:lnTo>
                  <a:pt x="6243971" y="1455592"/>
                </a:lnTo>
                <a:lnTo>
                  <a:pt x="6247325" y="1452260"/>
                </a:lnTo>
                <a:lnTo>
                  <a:pt x="6249406" y="1451582"/>
                </a:lnTo>
                <a:lnTo>
                  <a:pt x="6251351" y="1452941"/>
                </a:lnTo>
                <a:lnTo>
                  <a:pt x="6254034" y="1457018"/>
                </a:lnTo>
                <a:lnTo>
                  <a:pt x="6256717" y="1459059"/>
                </a:lnTo>
                <a:lnTo>
                  <a:pt x="6258730" y="1460419"/>
                </a:lnTo>
                <a:lnTo>
                  <a:pt x="6260743" y="1461166"/>
                </a:lnTo>
                <a:lnTo>
                  <a:pt x="6262083" y="1460485"/>
                </a:lnTo>
                <a:lnTo>
                  <a:pt x="6262753" y="1459807"/>
                </a:lnTo>
                <a:lnTo>
                  <a:pt x="6265439" y="1456408"/>
                </a:lnTo>
                <a:lnTo>
                  <a:pt x="6266779" y="1456475"/>
                </a:lnTo>
                <a:lnTo>
                  <a:pt x="6270805" y="1455796"/>
                </a:lnTo>
                <a:lnTo>
                  <a:pt x="6272815" y="1455115"/>
                </a:lnTo>
                <a:lnTo>
                  <a:pt x="6274896" y="1451105"/>
                </a:lnTo>
                <a:lnTo>
                  <a:pt x="6272883" y="1448385"/>
                </a:lnTo>
                <a:lnTo>
                  <a:pt x="6272213" y="1448385"/>
                </a:lnTo>
                <a:lnTo>
                  <a:pt x="6271543" y="1448319"/>
                </a:lnTo>
                <a:lnTo>
                  <a:pt x="6268857" y="1448319"/>
                </a:lnTo>
                <a:lnTo>
                  <a:pt x="6268187" y="1447638"/>
                </a:lnTo>
                <a:lnTo>
                  <a:pt x="6268187" y="1445599"/>
                </a:lnTo>
                <a:cubicBezTo>
                  <a:pt x="6268210" y="1444693"/>
                  <a:pt x="6268232" y="1443786"/>
                  <a:pt x="6268255" y="1442880"/>
                </a:cubicBezTo>
                <a:lnTo>
                  <a:pt x="6269596" y="1439548"/>
                </a:lnTo>
                <a:lnTo>
                  <a:pt x="6270268" y="1436831"/>
                </a:lnTo>
                <a:lnTo>
                  <a:pt x="6271676" y="1434790"/>
                </a:lnTo>
                <a:lnTo>
                  <a:pt x="6274360" y="1432139"/>
                </a:lnTo>
                <a:lnTo>
                  <a:pt x="6275700" y="1428739"/>
                </a:lnTo>
                <a:cubicBezTo>
                  <a:pt x="6275723" y="1427833"/>
                  <a:pt x="6275745" y="1426927"/>
                  <a:pt x="6275768" y="1426021"/>
                </a:cubicBezTo>
                <a:lnTo>
                  <a:pt x="6275098" y="1422621"/>
                </a:lnTo>
                <a:lnTo>
                  <a:pt x="6274425" y="1418544"/>
                </a:lnTo>
                <a:lnTo>
                  <a:pt x="6273823" y="1415891"/>
                </a:lnTo>
                <a:lnTo>
                  <a:pt x="6271810" y="1412424"/>
                </a:lnTo>
                <a:lnTo>
                  <a:pt x="6270467" y="1413105"/>
                </a:lnTo>
                <a:lnTo>
                  <a:pt x="6269797" y="1414465"/>
                </a:lnTo>
                <a:lnTo>
                  <a:pt x="6268389" y="1418544"/>
                </a:lnTo>
                <a:lnTo>
                  <a:pt x="6267719" y="1421261"/>
                </a:lnTo>
                <a:cubicBezTo>
                  <a:pt x="6267696" y="1423504"/>
                  <a:pt x="6267674" y="1425748"/>
                  <a:pt x="6267651" y="1427991"/>
                </a:cubicBezTo>
                <a:lnTo>
                  <a:pt x="6267651" y="1432070"/>
                </a:lnTo>
                <a:lnTo>
                  <a:pt x="6266980" y="1434790"/>
                </a:lnTo>
                <a:lnTo>
                  <a:pt x="6264902" y="1436762"/>
                </a:lnTo>
                <a:lnTo>
                  <a:pt x="6262889" y="1436762"/>
                </a:lnTo>
                <a:lnTo>
                  <a:pt x="6260876" y="1436081"/>
                </a:lnTo>
                <a:lnTo>
                  <a:pt x="6258931" y="1434721"/>
                </a:lnTo>
                <a:lnTo>
                  <a:pt x="6257588" y="1433364"/>
                </a:lnTo>
                <a:lnTo>
                  <a:pt x="6255575" y="1431323"/>
                </a:lnTo>
                <a:lnTo>
                  <a:pt x="6252892" y="1428534"/>
                </a:lnTo>
                <a:lnTo>
                  <a:pt x="6250879" y="1425136"/>
                </a:lnTo>
                <a:lnTo>
                  <a:pt x="6248264" y="1422419"/>
                </a:lnTo>
                <a:lnTo>
                  <a:pt x="6245581" y="1421057"/>
                </a:lnTo>
                <a:lnTo>
                  <a:pt x="6242228" y="1420378"/>
                </a:lnTo>
                <a:lnTo>
                  <a:pt x="6240215" y="1418340"/>
                </a:lnTo>
                <a:lnTo>
                  <a:pt x="6239545" y="1416299"/>
                </a:lnTo>
                <a:lnTo>
                  <a:pt x="6238270" y="1412901"/>
                </a:lnTo>
                <a:lnTo>
                  <a:pt x="6235587" y="1411472"/>
                </a:lnTo>
                <a:lnTo>
                  <a:pt x="6233574" y="1410112"/>
                </a:lnTo>
                <a:lnTo>
                  <a:pt x="6232904" y="1409434"/>
                </a:lnTo>
                <a:lnTo>
                  <a:pt x="6229548" y="1405355"/>
                </a:lnTo>
                <a:lnTo>
                  <a:pt x="6227603" y="1403316"/>
                </a:lnTo>
                <a:lnTo>
                  <a:pt x="6223580" y="1399915"/>
                </a:lnTo>
                <a:lnTo>
                  <a:pt x="6222237" y="1399915"/>
                </a:lnTo>
                <a:lnTo>
                  <a:pt x="6220894" y="1400528"/>
                </a:lnTo>
                <a:lnTo>
                  <a:pt x="6219554" y="1400528"/>
                </a:lnTo>
                <a:lnTo>
                  <a:pt x="6218884" y="1399168"/>
                </a:lnTo>
                <a:lnTo>
                  <a:pt x="6218211" y="1397808"/>
                </a:lnTo>
                <a:lnTo>
                  <a:pt x="6218884" y="1395770"/>
                </a:lnTo>
                <a:lnTo>
                  <a:pt x="6218884" y="1394479"/>
                </a:lnTo>
                <a:lnTo>
                  <a:pt x="6219622" y="1391759"/>
                </a:lnTo>
                <a:lnTo>
                  <a:pt x="6220292" y="1389721"/>
                </a:lnTo>
                <a:lnTo>
                  <a:pt x="6219622" y="1386320"/>
                </a:lnTo>
                <a:lnTo>
                  <a:pt x="6219688" y="1380203"/>
                </a:lnTo>
                <a:cubicBezTo>
                  <a:pt x="6219711" y="1378186"/>
                  <a:pt x="6219733" y="1376168"/>
                  <a:pt x="6219756" y="1374151"/>
                </a:cubicBezTo>
                <a:lnTo>
                  <a:pt x="6218413" y="1370074"/>
                </a:lnTo>
                <a:lnTo>
                  <a:pt x="6215730" y="1367355"/>
                </a:lnTo>
                <a:lnTo>
                  <a:pt x="6213785" y="1365316"/>
                </a:lnTo>
                <a:lnTo>
                  <a:pt x="6210432" y="1362528"/>
                </a:lnTo>
                <a:lnTo>
                  <a:pt x="6207748" y="1359130"/>
                </a:lnTo>
                <a:lnTo>
                  <a:pt x="6207078" y="1356410"/>
                </a:lnTo>
                <a:lnTo>
                  <a:pt x="6206474" y="1354372"/>
                </a:lnTo>
                <a:lnTo>
                  <a:pt x="6205131" y="1349612"/>
                </a:lnTo>
                <a:lnTo>
                  <a:pt x="6203186" y="1342203"/>
                </a:lnTo>
                <a:lnTo>
                  <a:pt x="6201173" y="1338124"/>
                </a:lnTo>
                <a:lnTo>
                  <a:pt x="6198558" y="1334044"/>
                </a:lnTo>
                <a:lnTo>
                  <a:pt x="6197215" y="1332618"/>
                </a:lnTo>
                <a:lnTo>
                  <a:pt x="6195205" y="1331258"/>
                </a:lnTo>
                <a:lnTo>
                  <a:pt x="6193862" y="1329218"/>
                </a:lnTo>
                <a:lnTo>
                  <a:pt x="6193257" y="1326498"/>
                </a:lnTo>
                <a:lnTo>
                  <a:pt x="6191917" y="1323781"/>
                </a:lnTo>
                <a:lnTo>
                  <a:pt x="6189904" y="1318342"/>
                </a:lnTo>
                <a:lnTo>
                  <a:pt x="6188629" y="1313650"/>
                </a:lnTo>
                <a:lnTo>
                  <a:pt x="6188629" y="1312972"/>
                </a:lnTo>
                <a:lnTo>
                  <a:pt x="6187959" y="1309571"/>
                </a:lnTo>
                <a:cubicBezTo>
                  <a:pt x="6187981" y="1308438"/>
                  <a:pt x="6188003" y="1307306"/>
                  <a:pt x="6188025" y="1306173"/>
                </a:cubicBezTo>
                <a:lnTo>
                  <a:pt x="6188697" y="1304134"/>
                </a:lnTo>
                <a:lnTo>
                  <a:pt x="6190710" y="1301415"/>
                </a:lnTo>
                <a:lnTo>
                  <a:pt x="6192119" y="1298764"/>
                </a:lnTo>
                <a:lnTo>
                  <a:pt x="6193459" y="1293325"/>
                </a:lnTo>
                <a:lnTo>
                  <a:pt x="6192857" y="1290606"/>
                </a:lnTo>
                <a:lnTo>
                  <a:pt x="6192184" y="1289927"/>
                </a:lnTo>
                <a:lnTo>
                  <a:pt x="6189501" y="1289246"/>
                </a:lnTo>
                <a:lnTo>
                  <a:pt x="6188831" y="1289246"/>
                </a:lnTo>
                <a:lnTo>
                  <a:pt x="6188093" y="1290606"/>
                </a:lnTo>
                <a:lnTo>
                  <a:pt x="6187423" y="1292644"/>
                </a:lnTo>
                <a:lnTo>
                  <a:pt x="6187423" y="1295297"/>
                </a:lnTo>
                <a:lnTo>
                  <a:pt x="6186752" y="1298017"/>
                </a:lnTo>
                <a:cubicBezTo>
                  <a:pt x="6186729" y="1298469"/>
                  <a:pt x="6186707" y="1298922"/>
                  <a:pt x="6186684" y="1299374"/>
                </a:cubicBezTo>
                <a:lnTo>
                  <a:pt x="6184671" y="1300736"/>
                </a:lnTo>
                <a:lnTo>
                  <a:pt x="6183331" y="1302775"/>
                </a:lnTo>
                <a:lnTo>
                  <a:pt x="6183331" y="1304066"/>
                </a:lnTo>
                <a:cubicBezTo>
                  <a:pt x="6183308" y="1305199"/>
                  <a:pt x="6183286" y="1306333"/>
                  <a:pt x="6183263" y="1307466"/>
                </a:cubicBezTo>
                <a:lnTo>
                  <a:pt x="6183933" y="1311543"/>
                </a:lnTo>
                <a:lnTo>
                  <a:pt x="6183933" y="1312224"/>
                </a:lnTo>
                <a:cubicBezTo>
                  <a:pt x="6184135" y="1314263"/>
                  <a:pt x="6184336" y="1316303"/>
                  <a:pt x="6184538" y="1318342"/>
                </a:cubicBezTo>
                <a:lnTo>
                  <a:pt x="6185881" y="1324460"/>
                </a:lnTo>
                <a:lnTo>
                  <a:pt x="6187153" y="1328539"/>
                </a:lnTo>
                <a:lnTo>
                  <a:pt x="6188496" y="1333909"/>
                </a:lnTo>
                <a:lnTo>
                  <a:pt x="6189771" y="1336629"/>
                </a:lnTo>
                <a:lnTo>
                  <a:pt x="6191783" y="1338736"/>
                </a:lnTo>
                <a:lnTo>
                  <a:pt x="6193796" y="1340774"/>
                </a:lnTo>
                <a:lnTo>
                  <a:pt x="6195137" y="1344175"/>
                </a:lnTo>
                <a:lnTo>
                  <a:pt x="6197082" y="1348252"/>
                </a:lnTo>
                <a:lnTo>
                  <a:pt x="6197752" y="1351584"/>
                </a:lnTo>
                <a:lnTo>
                  <a:pt x="6198424" y="1354303"/>
                </a:lnTo>
                <a:lnTo>
                  <a:pt x="6199027" y="1359740"/>
                </a:lnTo>
                <a:lnTo>
                  <a:pt x="6200972" y="1364500"/>
                </a:lnTo>
                <a:lnTo>
                  <a:pt x="6202314" y="1367898"/>
                </a:lnTo>
                <a:lnTo>
                  <a:pt x="6206340" y="1371978"/>
                </a:lnTo>
                <a:lnTo>
                  <a:pt x="6207613" y="1374697"/>
                </a:lnTo>
                <a:lnTo>
                  <a:pt x="6209625" y="1379455"/>
                </a:lnTo>
                <a:lnTo>
                  <a:pt x="6210298" y="1381493"/>
                </a:lnTo>
                <a:lnTo>
                  <a:pt x="6210298" y="1382853"/>
                </a:lnTo>
                <a:lnTo>
                  <a:pt x="6208217" y="1384894"/>
                </a:lnTo>
                <a:lnTo>
                  <a:pt x="6206204" y="1384213"/>
                </a:lnTo>
                <a:lnTo>
                  <a:pt x="6204191" y="1383466"/>
                </a:lnTo>
                <a:lnTo>
                  <a:pt x="6202181" y="1382787"/>
                </a:lnTo>
                <a:lnTo>
                  <a:pt x="6197553" y="1379386"/>
                </a:lnTo>
                <a:lnTo>
                  <a:pt x="6195540" y="1377348"/>
                </a:lnTo>
                <a:lnTo>
                  <a:pt x="6192184" y="1374628"/>
                </a:lnTo>
                <a:lnTo>
                  <a:pt x="6190174" y="1372590"/>
                </a:lnTo>
                <a:lnTo>
                  <a:pt x="6188899" y="1370483"/>
                </a:lnTo>
                <a:lnTo>
                  <a:pt x="6186886" y="1369123"/>
                </a:lnTo>
                <a:lnTo>
                  <a:pt x="6184873" y="1369123"/>
                </a:lnTo>
                <a:lnTo>
                  <a:pt x="6184203" y="1369801"/>
                </a:lnTo>
                <a:lnTo>
                  <a:pt x="6184203" y="1370483"/>
                </a:lnTo>
                <a:cubicBezTo>
                  <a:pt x="6184180" y="1371162"/>
                  <a:pt x="6184158" y="1371842"/>
                  <a:pt x="6184135" y="1372521"/>
                </a:cubicBezTo>
                <a:lnTo>
                  <a:pt x="6186148" y="1375241"/>
                </a:lnTo>
                <a:lnTo>
                  <a:pt x="6187491" y="1377279"/>
                </a:lnTo>
                <a:lnTo>
                  <a:pt x="6188831" y="1377960"/>
                </a:lnTo>
                <a:lnTo>
                  <a:pt x="6192184" y="1381358"/>
                </a:lnTo>
                <a:lnTo>
                  <a:pt x="6193459" y="1382037"/>
                </a:lnTo>
                <a:lnTo>
                  <a:pt x="6196142" y="1385438"/>
                </a:lnTo>
                <a:lnTo>
                  <a:pt x="6196815" y="1387476"/>
                </a:lnTo>
                <a:lnTo>
                  <a:pt x="6198828" y="1390877"/>
                </a:lnTo>
                <a:lnTo>
                  <a:pt x="6200100" y="1394953"/>
                </a:lnTo>
                <a:lnTo>
                  <a:pt x="6201443" y="1397673"/>
                </a:lnTo>
                <a:lnTo>
                  <a:pt x="6204058" y="1403791"/>
                </a:lnTo>
                <a:lnTo>
                  <a:pt x="6204730" y="1407189"/>
                </a:lnTo>
                <a:lnTo>
                  <a:pt x="6205400" y="1409230"/>
                </a:lnTo>
                <a:cubicBezTo>
                  <a:pt x="6205377" y="1409683"/>
                  <a:pt x="6205355" y="1410136"/>
                  <a:pt x="6205332" y="1410589"/>
                </a:cubicBezTo>
                <a:lnTo>
                  <a:pt x="6206003" y="1413309"/>
                </a:lnTo>
                <a:lnTo>
                  <a:pt x="6207345" y="1415347"/>
                </a:lnTo>
                <a:lnTo>
                  <a:pt x="6208688" y="1417386"/>
                </a:lnTo>
                <a:lnTo>
                  <a:pt x="6210029" y="1419427"/>
                </a:lnTo>
                <a:cubicBezTo>
                  <a:pt x="6210006" y="1420787"/>
                  <a:pt x="6209984" y="1422146"/>
                  <a:pt x="6209961" y="1423506"/>
                </a:cubicBezTo>
                <a:lnTo>
                  <a:pt x="6209290" y="1424185"/>
                </a:lnTo>
                <a:lnTo>
                  <a:pt x="6207277" y="1426226"/>
                </a:lnTo>
                <a:lnTo>
                  <a:pt x="6205199" y="1429555"/>
                </a:lnTo>
                <a:lnTo>
                  <a:pt x="6203859" y="1432274"/>
                </a:lnTo>
                <a:lnTo>
                  <a:pt x="6203859" y="1432956"/>
                </a:lnTo>
                <a:lnTo>
                  <a:pt x="6205199" y="1435673"/>
                </a:lnTo>
                <a:lnTo>
                  <a:pt x="6207212" y="1432274"/>
                </a:lnTo>
                <a:lnTo>
                  <a:pt x="6208552" y="1430915"/>
                </a:lnTo>
                <a:lnTo>
                  <a:pt x="6210633" y="1428945"/>
                </a:lnTo>
                <a:lnTo>
                  <a:pt x="6212644" y="1428945"/>
                </a:lnTo>
                <a:lnTo>
                  <a:pt x="6213248" y="1429624"/>
                </a:lnTo>
                <a:lnTo>
                  <a:pt x="6215261" y="1430302"/>
                </a:lnTo>
                <a:lnTo>
                  <a:pt x="6218012" y="1427652"/>
                </a:lnTo>
                <a:lnTo>
                  <a:pt x="6220695" y="1426292"/>
                </a:lnTo>
                <a:lnTo>
                  <a:pt x="6221365" y="1426292"/>
                </a:lnTo>
                <a:lnTo>
                  <a:pt x="6222036" y="1426973"/>
                </a:lnTo>
                <a:lnTo>
                  <a:pt x="6221970" y="1431731"/>
                </a:lnTo>
                <a:lnTo>
                  <a:pt x="6221970" y="1433091"/>
                </a:lnTo>
                <a:lnTo>
                  <a:pt x="6222640" y="1433769"/>
                </a:lnTo>
                <a:lnTo>
                  <a:pt x="6223983" y="1433769"/>
                </a:lnTo>
                <a:lnTo>
                  <a:pt x="6226732" y="1431050"/>
                </a:lnTo>
                <a:lnTo>
                  <a:pt x="6227336" y="1431731"/>
                </a:lnTo>
                <a:lnTo>
                  <a:pt x="6229347" y="1433838"/>
                </a:lnTo>
                <a:lnTo>
                  <a:pt x="6230690" y="1433160"/>
                </a:lnTo>
                <a:lnTo>
                  <a:pt x="6232032" y="1431797"/>
                </a:lnTo>
                <a:lnTo>
                  <a:pt x="6234111" y="1430440"/>
                </a:lnTo>
                <a:lnTo>
                  <a:pt x="6234781" y="1429759"/>
                </a:lnTo>
                <a:lnTo>
                  <a:pt x="6237464" y="1430506"/>
                </a:lnTo>
                <a:lnTo>
                  <a:pt x="6238807" y="1431188"/>
                </a:lnTo>
                <a:lnTo>
                  <a:pt x="6240147" y="1431188"/>
                </a:lnTo>
                <a:lnTo>
                  <a:pt x="6242094" y="1433907"/>
                </a:lnTo>
                <a:lnTo>
                  <a:pt x="6242765" y="1436627"/>
                </a:lnTo>
                <a:lnTo>
                  <a:pt x="6243435" y="1440025"/>
                </a:lnTo>
                <a:lnTo>
                  <a:pt x="6242697" y="1442063"/>
                </a:lnTo>
                <a:lnTo>
                  <a:pt x="6240014" y="1444714"/>
                </a:lnTo>
                <a:lnTo>
                  <a:pt x="6233977" y="1448046"/>
                </a:lnTo>
                <a:lnTo>
                  <a:pt x="6230556" y="1450765"/>
                </a:lnTo>
                <a:lnTo>
                  <a:pt x="6228543" y="1452737"/>
                </a:lnTo>
                <a:lnTo>
                  <a:pt x="6225860" y="1456814"/>
                </a:lnTo>
                <a:lnTo>
                  <a:pt x="6224452" y="1460893"/>
                </a:lnTo>
                <a:lnTo>
                  <a:pt x="6223109" y="1465585"/>
                </a:lnTo>
                <a:lnTo>
                  <a:pt x="6221701" y="1471703"/>
                </a:lnTo>
                <a:lnTo>
                  <a:pt x="6220962" y="1477073"/>
                </a:lnTo>
                <a:cubicBezTo>
                  <a:pt x="6221186" y="1479339"/>
                  <a:pt x="6221409" y="1481606"/>
                  <a:pt x="6221633" y="1483872"/>
                </a:cubicBezTo>
                <a:cubicBezTo>
                  <a:pt x="6221834" y="1485458"/>
                  <a:pt x="6222036" y="1487044"/>
                  <a:pt x="6222237" y="1488630"/>
                </a:cubicBezTo>
                <a:cubicBezTo>
                  <a:pt x="6222460" y="1490443"/>
                  <a:pt x="6222684" y="1492256"/>
                  <a:pt x="6222907" y="1494069"/>
                </a:cubicBezTo>
                <a:lnTo>
                  <a:pt x="6224182" y="1500799"/>
                </a:lnTo>
                <a:lnTo>
                  <a:pt x="6225457" y="1505557"/>
                </a:lnTo>
                <a:lnTo>
                  <a:pt x="6236124" y="1519221"/>
                </a:lnTo>
                <a:lnTo>
                  <a:pt x="6240752" y="1530096"/>
                </a:lnTo>
                <a:lnTo>
                  <a:pt x="6242629" y="1550421"/>
                </a:lnTo>
                <a:cubicBezTo>
                  <a:pt x="6242607" y="1551101"/>
                  <a:pt x="6242585" y="1551782"/>
                  <a:pt x="6242563" y="1552462"/>
                </a:cubicBezTo>
                <a:lnTo>
                  <a:pt x="6241155" y="1560552"/>
                </a:lnTo>
                <a:lnTo>
                  <a:pt x="6236459" y="1567282"/>
                </a:lnTo>
                <a:lnTo>
                  <a:pt x="6231093" y="1565922"/>
                </a:lnTo>
                <a:lnTo>
                  <a:pt x="6225792" y="1550967"/>
                </a:lnTo>
                <a:lnTo>
                  <a:pt x="6223242" y="1533971"/>
                </a:lnTo>
                <a:lnTo>
                  <a:pt x="6211973" y="1517657"/>
                </a:lnTo>
                <a:lnTo>
                  <a:pt x="6189904" y="1504605"/>
                </a:lnTo>
                <a:lnTo>
                  <a:pt x="6183933" y="1497128"/>
                </a:lnTo>
                <a:lnTo>
                  <a:pt x="6177897" y="1493729"/>
                </a:lnTo>
                <a:lnTo>
                  <a:pt x="6170518" y="1492979"/>
                </a:lnTo>
                <a:lnTo>
                  <a:pt x="6165890" y="1484142"/>
                </a:lnTo>
                <a:lnTo>
                  <a:pt x="6155022" y="1505080"/>
                </a:lnTo>
                <a:lnTo>
                  <a:pt x="6152273" y="1507733"/>
                </a:lnTo>
                <a:lnTo>
                  <a:pt x="6146234" y="1509702"/>
                </a:lnTo>
                <a:lnTo>
                  <a:pt x="6142881" y="1511062"/>
                </a:lnTo>
                <a:lnTo>
                  <a:pt x="6134764" y="1518473"/>
                </a:lnTo>
                <a:lnTo>
                  <a:pt x="6132081" y="1513713"/>
                </a:lnTo>
                <a:lnTo>
                  <a:pt x="6131410" y="1513034"/>
                </a:lnTo>
                <a:lnTo>
                  <a:pt x="6132819" y="1508276"/>
                </a:lnTo>
                <a:lnTo>
                  <a:pt x="6133489" y="1506235"/>
                </a:lnTo>
                <a:lnTo>
                  <a:pt x="6132214" y="1503516"/>
                </a:lnTo>
                <a:lnTo>
                  <a:pt x="6129465" y="1504197"/>
                </a:lnTo>
                <a:lnTo>
                  <a:pt x="6127452" y="1510246"/>
                </a:lnTo>
                <a:lnTo>
                  <a:pt x="6126714" y="1513646"/>
                </a:lnTo>
                <a:lnTo>
                  <a:pt x="6126714" y="1514325"/>
                </a:lnTo>
                <a:lnTo>
                  <a:pt x="6128659" y="1522484"/>
                </a:lnTo>
                <a:lnTo>
                  <a:pt x="6128659" y="1524522"/>
                </a:lnTo>
                <a:lnTo>
                  <a:pt x="6127989" y="1525203"/>
                </a:lnTo>
                <a:lnTo>
                  <a:pt x="6123963" y="1526494"/>
                </a:lnTo>
                <a:lnTo>
                  <a:pt x="6123963" y="1528532"/>
                </a:lnTo>
                <a:lnTo>
                  <a:pt x="6123963" y="1530573"/>
                </a:lnTo>
                <a:lnTo>
                  <a:pt x="6131947" y="1539411"/>
                </a:lnTo>
                <a:lnTo>
                  <a:pt x="6133892" y="1546888"/>
                </a:lnTo>
                <a:lnTo>
                  <a:pt x="6133892" y="1548248"/>
                </a:lnTo>
                <a:lnTo>
                  <a:pt x="6130471" y="1556338"/>
                </a:lnTo>
                <a:lnTo>
                  <a:pt x="6130471" y="1558376"/>
                </a:lnTo>
                <a:cubicBezTo>
                  <a:pt x="6130202" y="1562659"/>
                  <a:pt x="6129934" y="1566941"/>
                  <a:pt x="6129665" y="1571224"/>
                </a:cubicBezTo>
                <a:lnTo>
                  <a:pt x="6128994" y="1571224"/>
                </a:lnTo>
                <a:lnTo>
                  <a:pt x="6121615" y="1573874"/>
                </a:lnTo>
                <a:lnTo>
                  <a:pt x="6115511" y="1579247"/>
                </a:lnTo>
                <a:lnTo>
                  <a:pt x="6106121" y="1577818"/>
                </a:lnTo>
                <a:lnTo>
                  <a:pt x="6096059" y="1579790"/>
                </a:lnTo>
                <a:lnTo>
                  <a:pt x="6093978" y="1590600"/>
                </a:lnTo>
                <a:lnTo>
                  <a:pt x="6087272" y="1588559"/>
                </a:lnTo>
                <a:lnTo>
                  <a:pt x="6083850" y="1599368"/>
                </a:lnTo>
                <a:lnTo>
                  <a:pt x="6079759" y="1603378"/>
                </a:lnTo>
                <a:lnTo>
                  <a:pt x="6064328" y="1601950"/>
                </a:lnTo>
                <a:lnTo>
                  <a:pt x="6055609" y="1607320"/>
                </a:lnTo>
                <a:lnTo>
                  <a:pt x="6052253" y="1605894"/>
                </a:lnTo>
                <a:lnTo>
                  <a:pt x="6048298" y="1593725"/>
                </a:lnTo>
                <a:lnTo>
                  <a:pt x="6039576" y="1592977"/>
                </a:lnTo>
                <a:lnTo>
                  <a:pt x="6036288" y="1582780"/>
                </a:lnTo>
                <a:lnTo>
                  <a:pt x="6032935" y="1580061"/>
                </a:lnTo>
                <a:lnTo>
                  <a:pt x="6032330" y="1576663"/>
                </a:lnTo>
                <a:lnTo>
                  <a:pt x="6031660" y="1575984"/>
                </a:lnTo>
                <a:lnTo>
                  <a:pt x="6036424" y="1563815"/>
                </a:lnTo>
                <a:lnTo>
                  <a:pt x="6045882" y="1557764"/>
                </a:lnTo>
                <a:lnTo>
                  <a:pt x="6049235" y="1553075"/>
                </a:lnTo>
                <a:lnTo>
                  <a:pt x="6049973" y="1547636"/>
                </a:lnTo>
                <a:lnTo>
                  <a:pt x="6046688" y="1539477"/>
                </a:lnTo>
                <a:lnTo>
                  <a:pt x="6046015" y="1538798"/>
                </a:lnTo>
                <a:lnTo>
                  <a:pt x="6048698" y="1535467"/>
                </a:lnTo>
                <a:lnTo>
                  <a:pt x="6065401" y="1544373"/>
                </a:lnTo>
                <a:lnTo>
                  <a:pt x="6076202" y="1545120"/>
                </a:lnTo>
                <a:lnTo>
                  <a:pt x="6089015" y="1536418"/>
                </a:lnTo>
                <a:lnTo>
                  <a:pt x="6090960" y="1543898"/>
                </a:lnTo>
                <a:lnTo>
                  <a:pt x="6096931" y="1552733"/>
                </a:lnTo>
                <a:lnTo>
                  <a:pt x="6098944" y="1551375"/>
                </a:lnTo>
                <a:lnTo>
                  <a:pt x="6099682" y="1545936"/>
                </a:lnTo>
                <a:lnTo>
                  <a:pt x="6103035" y="1544646"/>
                </a:lnTo>
                <a:lnTo>
                  <a:pt x="6104375" y="1544646"/>
                </a:lnTo>
                <a:lnTo>
                  <a:pt x="6101692" y="1539885"/>
                </a:lnTo>
                <a:lnTo>
                  <a:pt x="6101692" y="1538525"/>
                </a:lnTo>
                <a:lnTo>
                  <a:pt x="6104443" y="1532476"/>
                </a:lnTo>
                <a:lnTo>
                  <a:pt x="6105786" y="1531117"/>
                </a:lnTo>
                <a:lnTo>
                  <a:pt x="6101826" y="1524999"/>
                </a:lnTo>
                <a:lnTo>
                  <a:pt x="6101156" y="1524318"/>
                </a:lnTo>
                <a:lnTo>
                  <a:pt x="6103169" y="1520239"/>
                </a:lnTo>
                <a:lnTo>
                  <a:pt x="6103907" y="1518881"/>
                </a:lnTo>
                <a:lnTo>
                  <a:pt x="6097266" y="1506643"/>
                </a:lnTo>
                <a:lnTo>
                  <a:pt x="6094583" y="1505284"/>
                </a:lnTo>
                <a:lnTo>
                  <a:pt x="6093240" y="1499845"/>
                </a:lnTo>
                <a:lnTo>
                  <a:pt x="6087874" y="1500526"/>
                </a:lnTo>
                <a:lnTo>
                  <a:pt x="6083916" y="1496378"/>
                </a:lnTo>
                <a:lnTo>
                  <a:pt x="6083916" y="1492367"/>
                </a:lnTo>
                <a:lnTo>
                  <a:pt x="6083916" y="1491010"/>
                </a:lnTo>
                <a:lnTo>
                  <a:pt x="6092101" y="1475443"/>
                </a:lnTo>
                <a:lnTo>
                  <a:pt x="6097467" y="1472111"/>
                </a:lnTo>
                <a:lnTo>
                  <a:pt x="6098138" y="1472111"/>
                </a:lnTo>
                <a:cubicBezTo>
                  <a:pt x="6097936" y="1469845"/>
                  <a:pt x="6097735" y="1467578"/>
                  <a:pt x="6097533" y="1465312"/>
                </a:cubicBezTo>
                <a:lnTo>
                  <a:pt x="6097533" y="1463340"/>
                </a:lnTo>
                <a:lnTo>
                  <a:pt x="6102229" y="1462661"/>
                </a:lnTo>
                <a:lnTo>
                  <a:pt x="6102967" y="1462661"/>
                </a:lnTo>
                <a:lnTo>
                  <a:pt x="6096394" y="1434178"/>
                </a:lnTo>
                <a:lnTo>
                  <a:pt x="6093107" y="1430779"/>
                </a:lnTo>
                <a:cubicBezTo>
                  <a:pt x="6093330" y="1429419"/>
                  <a:pt x="6093554" y="1428060"/>
                  <a:pt x="6093777" y="1426700"/>
                </a:cubicBezTo>
                <a:lnTo>
                  <a:pt x="6094515" y="1423981"/>
                </a:lnTo>
                <a:lnTo>
                  <a:pt x="6091162" y="1420582"/>
                </a:lnTo>
                <a:lnTo>
                  <a:pt x="6089821" y="1418544"/>
                </a:lnTo>
                <a:lnTo>
                  <a:pt x="6095858" y="1415212"/>
                </a:lnTo>
                <a:lnTo>
                  <a:pt x="6096593" y="1413171"/>
                </a:lnTo>
                <a:lnTo>
                  <a:pt x="6097266" y="1412493"/>
                </a:lnTo>
                <a:lnTo>
                  <a:pt x="6096593" y="1409773"/>
                </a:lnTo>
                <a:lnTo>
                  <a:pt x="6089217" y="1413784"/>
                </a:lnTo>
                <a:lnTo>
                  <a:pt x="6085861" y="1404946"/>
                </a:lnTo>
                <a:lnTo>
                  <a:pt x="6077210" y="1394749"/>
                </a:lnTo>
                <a:lnTo>
                  <a:pt x="6073788" y="1403520"/>
                </a:lnTo>
                <a:lnTo>
                  <a:pt x="6070501" y="1396043"/>
                </a:lnTo>
                <a:lnTo>
                  <a:pt x="6067817" y="1395362"/>
                </a:lnTo>
                <a:lnTo>
                  <a:pt x="6065805" y="1398760"/>
                </a:lnTo>
                <a:lnTo>
                  <a:pt x="6066475" y="1399441"/>
                </a:lnTo>
                <a:lnTo>
                  <a:pt x="6068420" y="1402160"/>
                </a:lnTo>
                <a:lnTo>
                  <a:pt x="6067079" y="1402839"/>
                </a:lnTo>
                <a:lnTo>
                  <a:pt x="6066409" y="1403451"/>
                </a:lnTo>
                <a:lnTo>
                  <a:pt x="6065066" y="1409569"/>
                </a:lnTo>
                <a:lnTo>
                  <a:pt x="6060975" y="1411541"/>
                </a:lnTo>
                <a:lnTo>
                  <a:pt x="6058292" y="1418340"/>
                </a:lnTo>
                <a:lnTo>
                  <a:pt x="6058962" y="1419019"/>
                </a:lnTo>
                <a:lnTo>
                  <a:pt x="6062920" y="1420378"/>
                </a:lnTo>
                <a:lnTo>
                  <a:pt x="6066208" y="1431254"/>
                </a:lnTo>
                <a:lnTo>
                  <a:pt x="6072917" y="1437374"/>
                </a:lnTo>
                <a:lnTo>
                  <a:pt x="6085594" y="1442880"/>
                </a:lnTo>
                <a:lnTo>
                  <a:pt x="6090892" y="1453077"/>
                </a:lnTo>
                <a:lnTo>
                  <a:pt x="6090892" y="1460554"/>
                </a:lnTo>
                <a:lnTo>
                  <a:pt x="6090892" y="1461235"/>
                </a:lnTo>
                <a:lnTo>
                  <a:pt x="6079288" y="1480813"/>
                </a:lnTo>
                <a:lnTo>
                  <a:pt x="6073252" y="1484823"/>
                </a:lnTo>
                <a:lnTo>
                  <a:pt x="6069896" y="1482782"/>
                </a:lnTo>
                <a:lnTo>
                  <a:pt x="6068556" y="1482104"/>
                </a:lnTo>
                <a:lnTo>
                  <a:pt x="6071239" y="1480065"/>
                </a:lnTo>
                <a:lnTo>
                  <a:pt x="6071909" y="1478703"/>
                </a:lnTo>
                <a:lnTo>
                  <a:pt x="6069294" y="1473267"/>
                </a:lnTo>
                <a:lnTo>
                  <a:pt x="6055274" y="1465720"/>
                </a:lnTo>
                <a:lnTo>
                  <a:pt x="6054604" y="1465042"/>
                </a:lnTo>
                <a:lnTo>
                  <a:pt x="6056614" y="1460281"/>
                </a:lnTo>
                <a:lnTo>
                  <a:pt x="6057957" y="1458312"/>
                </a:lnTo>
                <a:lnTo>
                  <a:pt x="6049235" y="1458924"/>
                </a:lnTo>
                <a:lnTo>
                  <a:pt x="6043937" y="1454097"/>
                </a:lnTo>
                <a:lnTo>
                  <a:pt x="6037898" y="1452056"/>
                </a:lnTo>
                <a:lnTo>
                  <a:pt x="6033875" y="1451309"/>
                </a:lnTo>
                <a:lnTo>
                  <a:pt x="6031124" y="1454028"/>
                </a:lnTo>
                <a:lnTo>
                  <a:pt x="6009122" y="1438326"/>
                </a:lnTo>
                <a:lnTo>
                  <a:pt x="6007711" y="1443696"/>
                </a:lnTo>
                <a:lnTo>
                  <a:pt x="6008384" y="1443696"/>
                </a:lnTo>
                <a:lnTo>
                  <a:pt x="6010395" y="1448454"/>
                </a:lnTo>
                <a:lnTo>
                  <a:pt x="6036424" y="1466264"/>
                </a:lnTo>
                <a:lnTo>
                  <a:pt x="6038437" y="1473741"/>
                </a:lnTo>
                <a:lnTo>
                  <a:pt x="6037699" y="1475101"/>
                </a:lnTo>
                <a:lnTo>
                  <a:pt x="6035686" y="1481152"/>
                </a:lnTo>
                <a:lnTo>
                  <a:pt x="6020190" y="1489854"/>
                </a:lnTo>
                <a:lnTo>
                  <a:pt x="6011470" y="1489104"/>
                </a:lnTo>
                <a:lnTo>
                  <a:pt x="6001408" y="1479588"/>
                </a:lnTo>
                <a:cubicBezTo>
                  <a:pt x="6001184" y="1481831"/>
                  <a:pt x="6000959" y="1484075"/>
                  <a:pt x="6000735" y="1486318"/>
                </a:cubicBezTo>
                <a:lnTo>
                  <a:pt x="6004023" y="1491076"/>
                </a:lnTo>
                <a:lnTo>
                  <a:pt x="6008719" y="1493183"/>
                </a:lnTo>
                <a:lnTo>
                  <a:pt x="6010664" y="1499913"/>
                </a:lnTo>
                <a:lnTo>
                  <a:pt x="6009926" y="1512830"/>
                </a:lnTo>
                <a:lnTo>
                  <a:pt x="6003822" y="1522958"/>
                </a:lnTo>
                <a:lnTo>
                  <a:pt x="6004492" y="1524318"/>
                </a:lnTo>
                <a:lnTo>
                  <a:pt x="6004492" y="1527650"/>
                </a:lnTo>
                <a:lnTo>
                  <a:pt x="6003754" y="1528328"/>
                </a:lnTo>
                <a:lnTo>
                  <a:pt x="6000400" y="1531048"/>
                </a:lnTo>
                <a:lnTo>
                  <a:pt x="5995034" y="1530300"/>
                </a:lnTo>
                <a:lnTo>
                  <a:pt x="5981687" y="1523435"/>
                </a:lnTo>
                <a:lnTo>
                  <a:pt x="5979069" y="1508547"/>
                </a:lnTo>
                <a:lnTo>
                  <a:pt x="5975111" y="1503789"/>
                </a:lnTo>
                <a:lnTo>
                  <a:pt x="5971758" y="1503720"/>
                </a:lnTo>
                <a:lnTo>
                  <a:pt x="5967062" y="1494883"/>
                </a:lnTo>
                <a:lnTo>
                  <a:pt x="5965853" y="1477956"/>
                </a:lnTo>
                <a:lnTo>
                  <a:pt x="5960555" y="1465042"/>
                </a:lnTo>
                <a:lnTo>
                  <a:pt x="5950560" y="1452804"/>
                </a:lnTo>
                <a:lnTo>
                  <a:pt x="5937279" y="1437780"/>
                </a:lnTo>
                <a:lnTo>
                  <a:pt x="5933185" y="1441180"/>
                </a:lnTo>
                <a:lnTo>
                  <a:pt x="5933857" y="1442540"/>
                </a:lnTo>
                <a:lnTo>
                  <a:pt x="5936540" y="1448658"/>
                </a:lnTo>
                <a:lnTo>
                  <a:pt x="5946535" y="1454097"/>
                </a:lnTo>
                <a:lnTo>
                  <a:pt x="5950560" y="1457495"/>
                </a:lnTo>
                <a:lnTo>
                  <a:pt x="5953244" y="1460962"/>
                </a:lnTo>
                <a:lnTo>
                  <a:pt x="5955859" y="1465042"/>
                </a:lnTo>
                <a:lnTo>
                  <a:pt x="5957872" y="1468440"/>
                </a:lnTo>
                <a:lnTo>
                  <a:pt x="5960489" y="1473879"/>
                </a:lnTo>
                <a:lnTo>
                  <a:pt x="5961829" y="1475917"/>
                </a:lnTo>
                <a:cubicBezTo>
                  <a:pt x="5961806" y="1479067"/>
                  <a:pt x="5961784" y="1482217"/>
                  <a:pt x="5961761" y="1485367"/>
                </a:cubicBezTo>
                <a:lnTo>
                  <a:pt x="5961761" y="1486045"/>
                </a:lnTo>
                <a:lnTo>
                  <a:pt x="5957670" y="1494816"/>
                </a:lnTo>
                <a:lnTo>
                  <a:pt x="5951634" y="1496855"/>
                </a:lnTo>
                <a:lnTo>
                  <a:pt x="5942912" y="1493388"/>
                </a:lnTo>
                <a:lnTo>
                  <a:pt x="5938216" y="1494678"/>
                </a:lnTo>
                <a:lnTo>
                  <a:pt x="5922722" y="1506100"/>
                </a:lnTo>
                <a:lnTo>
                  <a:pt x="5924062" y="1506779"/>
                </a:lnTo>
                <a:lnTo>
                  <a:pt x="5925337" y="1508141"/>
                </a:lnTo>
                <a:lnTo>
                  <a:pt x="5929428" y="1507526"/>
                </a:lnTo>
                <a:lnTo>
                  <a:pt x="5940229" y="1499439"/>
                </a:lnTo>
                <a:lnTo>
                  <a:pt x="5947608" y="1499505"/>
                </a:lnTo>
                <a:lnTo>
                  <a:pt x="5949553" y="1503585"/>
                </a:lnTo>
                <a:cubicBezTo>
                  <a:pt x="5949308" y="1506961"/>
                  <a:pt x="5949062" y="1510337"/>
                  <a:pt x="5948817" y="1513713"/>
                </a:cubicBezTo>
                <a:lnTo>
                  <a:pt x="5952773" y="1525269"/>
                </a:lnTo>
                <a:lnTo>
                  <a:pt x="5949888" y="1555725"/>
                </a:lnTo>
                <a:lnTo>
                  <a:pt x="5947809" y="1561162"/>
                </a:lnTo>
                <a:lnTo>
                  <a:pt x="5944456" y="1565175"/>
                </a:lnTo>
                <a:lnTo>
                  <a:pt x="5941773" y="1565853"/>
                </a:lnTo>
                <a:lnTo>
                  <a:pt x="5924397" y="1556947"/>
                </a:lnTo>
                <a:lnTo>
                  <a:pt x="5903603" y="1553414"/>
                </a:lnTo>
                <a:lnTo>
                  <a:pt x="5896896" y="1546546"/>
                </a:lnTo>
                <a:lnTo>
                  <a:pt x="5893072" y="1519425"/>
                </a:lnTo>
                <a:lnTo>
                  <a:pt x="5889046" y="1514664"/>
                </a:lnTo>
                <a:lnTo>
                  <a:pt x="5887235" y="1490941"/>
                </a:lnTo>
                <a:lnTo>
                  <a:pt x="5879924" y="1473945"/>
                </a:lnTo>
                <a:lnTo>
                  <a:pt x="5864830" y="1423776"/>
                </a:lnTo>
                <a:lnTo>
                  <a:pt x="5864830" y="1423098"/>
                </a:lnTo>
                <a:lnTo>
                  <a:pt x="5868252" y="1410929"/>
                </a:lnTo>
                <a:lnTo>
                  <a:pt x="5868990" y="1409569"/>
                </a:lnTo>
                <a:lnTo>
                  <a:pt x="5867649" y="1401413"/>
                </a:lnTo>
                <a:lnTo>
                  <a:pt x="5863689" y="1397334"/>
                </a:lnTo>
                <a:lnTo>
                  <a:pt x="5862417" y="1379047"/>
                </a:lnTo>
                <a:lnTo>
                  <a:pt x="5857048" y="1379659"/>
                </a:lnTo>
                <a:lnTo>
                  <a:pt x="5847659" y="1376192"/>
                </a:lnTo>
                <a:lnTo>
                  <a:pt x="5840882" y="1389721"/>
                </a:lnTo>
                <a:lnTo>
                  <a:pt x="5830686" y="1403178"/>
                </a:lnTo>
                <a:lnTo>
                  <a:pt x="5829346" y="1409299"/>
                </a:lnTo>
                <a:lnTo>
                  <a:pt x="5831961" y="1418136"/>
                </a:lnTo>
                <a:lnTo>
                  <a:pt x="5839272" y="1431731"/>
                </a:lnTo>
                <a:lnTo>
                  <a:pt x="5845311" y="1435810"/>
                </a:lnTo>
                <a:lnTo>
                  <a:pt x="5858592" y="1454845"/>
                </a:lnTo>
                <a:lnTo>
                  <a:pt x="5861946" y="1458243"/>
                </a:lnTo>
                <a:lnTo>
                  <a:pt x="5872544" y="1479996"/>
                </a:lnTo>
                <a:lnTo>
                  <a:pt x="5876971" y="1517996"/>
                </a:lnTo>
                <a:lnTo>
                  <a:pt x="5876971" y="1519356"/>
                </a:lnTo>
                <a:lnTo>
                  <a:pt x="5872814" y="1533563"/>
                </a:lnTo>
                <a:lnTo>
                  <a:pt x="5872814" y="1534923"/>
                </a:lnTo>
                <a:lnTo>
                  <a:pt x="5874089" y="1543694"/>
                </a:lnTo>
                <a:lnTo>
                  <a:pt x="5884083" y="1554638"/>
                </a:lnTo>
                <a:lnTo>
                  <a:pt x="5898841" y="1561504"/>
                </a:lnTo>
                <a:lnTo>
                  <a:pt x="5902799" y="1565583"/>
                </a:lnTo>
                <a:lnTo>
                  <a:pt x="5906822" y="1575780"/>
                </a:lnTo>
                <a:lnTo>
                  <a:pt x="5906084" y="1577137"/>
                </a:lnTo>
                <a:lnTo>
                  <a:pt x="5902663" y="1587268"/>
                </a:lnTo>
                <a:lnTo>
                  <a:pt x="5896627" y="1592638"/>
                </a:lnTo>
                <a:lnTo>
                  <a:pt x="5894480" y="1607524"/>
                </a:lnTo>
                <a:lnTo>
                  <a:pt x="5891729" y="1614935"/>
                </a:lnTo>
                <a:lnTo>
                  <a:pt x="5881533" y="1641990"/>
                </a:lnTo>
                <a:lnTo>
                  <a:pt x="5881533" y="1644031"/>
                </a:lnTo>
                <a:lnTo>
                  <a:pt x="5880057" y="1658239"/>
                </a:lnTo>
                <a:lnTo>
                  <a:pt x="5875361" y="1662928"/>
                </a:lnTo>
                <a:lnTo>
                  <a:pt x="5872008" y="1662928"/>
                </a:lnTo>
                <a:lnTo>
                  <a:pt x="5866037" y="1646613"/>
                </a:lnTo>
                <a:lnTo>
                  <a:pt x="5862684" y="1643894"/>
                </a:lnTo>
                <a:lnTo>
                  <a:pt x="5854635" y="1643827"/>
                </a:lnTo>
                <a:lnTo>
                  <a:pt x="5847926" y="1647225"/>
                </a:lnTo>
                <a:lnTo>
                  <a:pt x="5845913" y="1647838"/>
                </a:lnTo>
                <a:lnTo>
                  <a:pt x="5839876" y="1647157"/>
                </a:lnTo>
                <a:lnTo>
                  <a:pt x="5836523" y="1643758"/>
                </a:lnTo>
                <a:lnTo>
                  <a:pt x="5831961" y="1628122"/>
                </a:lnTo>
                <a:lnTo>
                  <a:pt x="5823307" y="1616565"/>
                </a:lnTo>
                <a:lnTo>
                  <a:pt x="5820019" y="1605011"/>
                </a:lnTo>
                <a:lnTo>
                  <a:pt x="5813313" y="1599572"/>
                </a:lnTo>
                <a:lnTo>
                  <a:pt x="5807276" y="1599503"/>
                </a:lnTo>
                <a:lnTo>
                  <a:pt x="5801237" y="1603514"/>
                </a:lnTo>
                <a:lnTo>
                  <a:pt x="5798554" y="1601475"/>
                </a:lnTo>
                <a:lnTo>
                  <a:pt x="5797884" y="1601475"/>
                </a:lnTo>
                <a:lnTo>
                  <a:pt x="5803316" y="1588628"/>
                </a:lnTo>
                <a:lnTo>
                  <a:pt x="5803316" y="1587947"/>
                </a:lnTo>
                <a:lnTo>
                  <a:pt x="5802044" y="1575780"/>
                </a:lnTo>
                <a:lnTo>
                  <a:pt x="5795403" y="1568912"/>
                </a:lnTo>
                <a:lnTo>
                  <a:pt x="5794730" y="1568234"/>
                </a:lnTo>
                <a:lnTo>
                  <a:pt x="5798824" y="1560144"/>
                </a:lnTo>
                <a:lnTo>
                  <a:pt x="5799494" y="1558784"/>
                </a:lnTo>
                <a:lnTo>
                  <a:pt x="5798151" y="1555386"/>
                </a:lnTo>
                <a:lnTo>
                  <a:pt x="5786144" y="1545189"/>
                </a:lnTo>
                <a:lnTo>
                  <a:pt x="5785474" y="1544508"/>
                </a:lnTo>
                <a:lnTo>
                  <a:pt x="5787487" y="1541110"/>
                </a:lnTo>
                <a:lnTo>
                  <a:pt x="5790908" y="1538390"/>
                </a:lnTo>
                <a:lnTo>
                  <a:pt x="5792248" y="1537778"/>
                </a:lnTo>
                <a:lnTo>
                  <a:pt x="5790236" y="1533701"/>
                </a:lnTo>
                <a:lnTo>
                  <a:pt x="5788895" y="1530981"/>
                </a:lnTo>
                <a:lnTo>
                  <a:pt x="5794261" y="1530981"/>
                </a:lnTo>
                <a:lnTo>
                  <a:pt x="5796342" y="1528262"/>
                </a:lnTo>
                <a:lnTo>
                  <a:pt x="5797012" y="1526969"/>
                </a:lnTo>
                <a:lnTo>
                  <a:pt x="5795000" y="1521532"/>
                </a:lnTo>
                <a:lnTo>
                  <a:pt x="5789699" y="1518744"/>
                </a:lnTo>
                <a:lnTo>
                  <a:pt x="5785676" y="1512626"/>
                </a:lnTo>
                <a:lnTo>
                  <a:pt x="5780309" y="1512626"/>
                </a:lnTo>
                <a:lnTo>
                  <a:pt x="5775545" y="1518677"/>
                </a:lnTo>
                <a:lnTo>
                  <a:pt x="5771386" y="1538321"/>
                </a:lnTo>
                <a:lnTo>
                  <a:pt x="5769375" y="1541653"/>
                </a:lnTo>
                <a:lnTo>
                  <a:pt x="5764007" y="1540293"/>
                </a:lnTo>
                <a:lnTo>
                  <a:pt x="5758038" y="1532816"/>
                </a:lnTo>
                <a:lnTo>
                  <a:pt x="5750055" y="1515822"/>
                </a:lnTo>
                <a:lnTo>
                  <a:pt x="5738048" y="1505557"/>
                </a:lnTo>
                <a:lnTo>
                  <a:pt x="5734760" y="1498758"/>
                </a:lnTo>
                <a:cubicBezTo>
                  <a:pt x="5734983" y="1496265"/>
                  <a:pt x="5735207" y="1493773"/>
                  <a:pt x="5735430" y="1491280"/>
                </a:cubicBezTo>
                <a:cubicBezTo>
                  <a:pt x="5735453" y="1490623"/>
                  <a:pt x="5735475" y="1489965"/>
                  <a:pt x="5735498" y="1489308"/>
                </a:cubicBezTo>
                <a:lnTo>
                  <a:pt x="5741602" y="1478501"/>
                </a:lnTo>
                <a:lnTo>
                  <a:pt x="5742945" y="1477142"/>
                </a:lnTo>
                <a:lnTo>
                  <a:pt x="5736304" y="1466945"/>
                </a:lnTo>
                <a:lnTo>
                  <a:pt x="5736304" y="1466264"/>
                </a:lnTo>
                <a:lnTo>
                  <a:pt x="5743147" y="1445938"/>
                </a:lnTo>
                <a:lnTo>
                  <a:pt x="5743147" y="1445260"/>
                </a:lnTo>
                <a:cubicBezTo>
                  <a:pt x="5743169" y="1443243"/>
                  <a:pt x="5743190" y="1441225"/>
                  <a:pt x="5743212" y="1439208"/>
                </a:cubicBezTo>
                <a:lnTo>
                  <a:pt x="5736506" y="1429011"/>
                </a:lnTo>
                <a:lnTo>
                  <a:pt x="5723156" y="1422146"/>
                </a:lnTo>
                <a:lnTo>
                  <a:pt x="5723156" y="1420105"/>
                </a:lnTo>
                <a:lnTo>
                  <a:pt x="5722486" y="1418748"/>
                </a:lnTo>
                <a:lnTo>
                  <a:pt x="5727247" y="1409977"/>
                </a:lnTo>
                <a:lnTo>
                  <a:pt x="5727247" y="1412697"/>
                </a:lnTo>
                <a:cubicBezTo>
                  <a:pt x="5727470" y="1410431"/>
                  <a:pt x="5727694" y="1408164"/>
                  <a:pt x="5727917" y="1405898"/>
                </a:cubicBezTo>
                <a:cubicBezTo>
                  <a:pt x="5727940" y="1405219"/>
                  <a:pt x="5727962" y="1404539"/>
                  <a:pt x="5727985" y="1403860"/>
                </a:cubicBezTo>
                <a:lnTo>
                  <a:pt x="5722619" y="1395701"/>
                </a:lnTo>
                <a:lnTo>
                  <a:pt x="5717253" y="1392981"/>
                </a:lnTo>
                <a:lnTo>
                  <a:pt x="5706521" y="1393594"/>
                </a:lnTo>
                <a:lnTo>
                  <a:pt x="5703165" y="1390808"/>
                </a:lnTo>
                <a:lnTo>
                  <a:pt x="5702495" y="1390808"/>
                </a:lnTo>
                <a:lnTo>
                  <a:pt x="5705246" y="1382718"/>
                </a:lnTo>
                <a:lnTo>
                  <a:pt x="5705246" y="1380680"/>
                </a:lnTo>
                <a:cubicBezTo>
                  <a:pt x="5705044" y="1379320"/>
                  <a:pt x="5704843" y="1377960"/>
                  <a:pt x="5704641" y="1376600"/>
                </a:cubicBezTo>
                <a:lnTo>
                  <a:pt x="5700616" y="1373200"/>
                </a:lnTo>
                <a:lnTo>
                  <a:pt x="5698000" y="1365722"/>
                </a:lnTo>
                <a:lnTo>
                  <a:pt x="5689951" y="1359604"/>
                </a:lnTo>
                <a:lnTo>
                  <a:pt x="5688676" y="1353487"/>
                </a:lnTo>
                <a:lnTo>
                  <a:pt x="5688676" y="1352127"/>
                </a:lnTo>
                <a:lnTo>
                  <a:pt x="5690689" y="1348729"/>
                </a:lnTo>
                <a:lnTo>
                  <a:pt x="5718258" y="1348933"/>
                </a:lnTo>
                <a:lnTo>
                  <a:pt x="5721478" y="1363140"/>
                </a:lnTo>
                <a:lnTo>
                  <a:pt x="5726912" y="1356410"/>
                </a:lnTo>
                <a:lnTo>
                  <a:pt x="5732210" y="1367286"/>
                </a:lnTo>
                <a:lnTo>
                  <a:pt x="5734896" y="1365995"/>
                </a:lnTo>
                <a:lnTo>
                  <a:pt x="5736304" y="1361916"/>
                </a:lnTo>
                <a:lnTo>
                  <a:pt x="5736304" y="1359877"/>
                </a:lnTo>
                <a:lnTo>
                  <a:pt x="5733017" y="1345601"/>
                </a:lnTo>
                <a:lnTo>
                  <a:pt x="5724363" y="1332006"/>
                </a:lnTo>
                <a:lnTo>
                  <a:pt x="5714300" y="1330577"/>
                </a:lnTo>
                <a:lnTo>
                  <a:pt x="5713026" y="1327179"/>
                </a:lnTo>
                <a:lnTo>
                  <a:pt x="5712356" y="1326498"/>
                </a:lnTo>
                <a:lnTo>
                  <a:pt x="5717117" y="1317730"/>
                </a:lnTo>
                <a:lnTo>
                  <a:pt x="5717117" y="1317051"/>
                </a:lnTo>
                <a:lnTo>
                  <a:pt x="5715172" y="1298764"/>
                </a:lnTo>
                <a:cubicBezTo>
                  <a:pt x="5715217" y="1293348"/>
                  <a:pt x="5715263" y="1287932"/>
                  <a:pt x="5715308" y="1282516"/>
                </a:cubicBezTo>
                <a:lnTo>
                  <a:pt x="5710612" y="1279118"/>
                </a:lnTo>
                <a:lnTo>
                  <a:pt x="5707256" y="1277010"/>
                </a:lnTo>
                <a:lnTo>
                  <a:pt x="5703903" y="1277689"/>
                </a:lnTo>
                <a:lnTo>
                  <a:pt x="5698537" y="1283062"/>
                </a:lnTo>
                <a:lnTo>
                  <a:pt x="5695184" y="1281700"/>
                </a:lnTo>
                <a:lnTo>
                  <a:pt x="5694511" y="1279661"/>
                </a:lnTo>
                <a:lnTo>
                  <a:pt x="5694511" y="1278301"/>
                </a:lnTo>
                <a:lnTo>
                  <a:pt x="5696524" y="1273543"/>
                </a:lnTo>
                <a:lnTo>
                  <a:pt x="5697262" y="1272253"/>
                </a:lnTo>
                <a:lnTo>
                  <a:pt x="5695988" y="1260015"/>
                </a:lnTo>
                <a:lnTo>
                  <a:pt x="5689951" y="1250499"/>
                </a:lnTo>
                <a:lnTo>
                  <a:pt x="5685925" y="1253828"/>
                </a:lnTo>
                <a:lnTo>
                  <a:pt x="5686595" y="1255188"/>
                </a:lnTo>
                <a:lnTo>
                  <a:pt x="5687938" y="1257229"/>
                </a:lnTo>
                <a:lnTo>
                  <a:pt x="5689213" y="1265385"/>
                </a:lnTo>
                <a:lnTo>
                  <a:pt x="5688543" y="1266745"/>
                </a:lnTo>
                <a:lnTo>
                  <a:pt x="5686462" y="1271503"/>
                </a:lnTo>
                <a:lnTo>
                  <a:pt x="5682436" y="1275515"/>
                </a:lnTo>
                <a:lnTo>
                  <a:pt x="5675730" y="1275447"/>
                </a:lnTo>
                <a:lnTo>
                  <a:pt x="5660301" y="1267222"/>
                </a:lnTo>
                <a:lnTo>
                  <a:pt x="5653660" y="1259744"/>
                </a:lnTo>
                <a:lnTo>
                  <a:pt x="5644938" y="1256277"/>
                </a:lnTo>
                <a:cubicBezTo>
                  <a:pt x="5644715" y="1254940"/>
                  <a:pt x="5644491" y="1253604"/>
                  <a:pt x="5644268" y="1252267"/>
                </a:cubicBezTo>
                <a:lnTo>
                  <a:pt x="5643598" y="1250907"/>
                </a:lnTo>
                <a:lnTo>
                  <a:pt x="5649032" y="1244108"/>
                </a:lnTo>
                <a:lnTo>
                  <a:pt x="5649702" y="1242817"/>
                </a:lnTo>
                <a:lnTo>
                  <a:pt x="5647757" y="1239350"/>
                </a:lnTo>
                <a:lnTo>
                  <a:pt x="5643666" y="1242070"/>
                </a:lnTo>
                <a:lnTo>
                  <a:pt x="5624950" y="1233164"/>
                </a:lnTo>
                <a:lnTo>
                  <a:pt x="5614888" y="1225617"/>
                </a:lnTo>
                <a:lnTo>
                  <a:pt x="5599391" y="1228202"/>
                </a:lnTo>
                <a:lnTo>
                  <a:pt x="5595300" y="1239758"/>
                </a:lnTo>
                <a:lnTo>
                  <a:pt x="5591274" y="1241728"/>
                </a:lnTo>
                <a:lnTo>
                  <a:pt x="5586578" y="1239008"/>
                </a:lnTo>
                <a:lnTo>
                  <a:pt x="5582620" y="1232893"/>
                </a:lnTo>
                <a:cubicBezTo>
                  <a:pt x="5582844" y="1229720"/>
                  <a:pt x="5583069" y="1226548"/>
                  <a:pt x="5583293" y="1223375"/>
                </a:cubicBezTo>
                <a:lnTo>
                  <a:pt x="5581346" y="1218617"/>
                </a:lnTo>
                <a:lnTo>
                  <a:pt x="5575309" y="1215897"/>
                </a:lnTo>
                <a:lnTo>
                  <a:pt x="5570681" y="1206379"/>
                </a:lnTo>
                <a:lnTo>
                  <a:pt x="5572089" y="1189452"/>
                </a:lnTo>
                <a:cubicBezTo>
                  <a:pt x="5572112" y="1188546"/>
                  <a:pt x="5572134" y="1187641"/>
                  <a:pt x="5572157" y="1186735"/>
                </a:cubicBezTo>
                <a:lnTo>
                  <a:pt x="5581615" y="1176604"/>
                </a:lnTo>
                <a:lnTo>
                  <a:pt x="5591811" y="1150297"/>
                </a:lnTo>
                <a:lnTo>
                  <a:pt x="5592549" y="1148258"/>
                </a:lnTo>
                <a:lnTo>
                  <a:pt x="5590536" y="1145539"/>
                </a:lnTo>
                <a:cubicBezTo>
                  <a:pt x="5590603" y="1135817"/>
                  <a:pt x="5590671" y="1126096"/>
                  <a:pt x="5590738" y="1116374"/>
                </a:cubicBezTo>
                <a:lnTo>
                  <a:pt x="5586042" y="1108218"/>
                </a:lnTo>
                <a:lnTo>
                  <a:pt x="5582018" y="1108896"/>
                </a:lnTo>
                <a:lnTo>
                  <a:pt x="5582018" y="1110937"/>
                </a:lnTo>
                <a:lnTo>
                  <a:pt x="5580610" y="1123785"/>
                </a:lnTo>
                <a:lnTo>
                  <a:pt x="5573231" y="1117598"/>
                </a:lnTo>
                <a:lnTo>
                  <a:pt x="5572558" y="1120997"/>
                </a:lnTo>
                <a:lnTo>
                  <a:pt x="5572558" y="1121678"/>
                </a:lnTo>
                <a:lnTo>
                  <a:pt x="5574505" y="1129155"/>
                </a:lnTo>
                <a:lnTo>
                  <a:pt x="5582487" y="1142072"/>
                </a:lnTo>
                <a:lnTo>
                  <a:pt x="5583762" y="1148868"/>
                </a:lnTo>
                <a:lnTo>
                  <a:pt x="5583091" y="1151588"/>
                </a:lnTo>
                <a:lnTo>
                  <a:pt x="5581683" y="1162397"/>
                </a:lnTo>
                <a:lnTo>
                  <a:pt x="5579000" y="1167155"/>
                </a:lnTo>
                <a:lnTo>
                  <a:pt x="5575579" y="1169127"/>
                </a:lnTo>
                <a:lnTo>
                  <a:pt x="5555454" y="1167632"/>
                </a:lnTo>
                <a:lnTo>
                  <a:pt x="5552771" y="1162874"/>
                </a:lnTo>
                <a:lnTo>
                  <a:pt x="5549416" y="1163553"/>
                </a:lnTo>
                <a:lnTo>
                  <a:pt x="5543984" y="1173002"/>
                </a:lnTo>
                <a:lnTo>
                  <a:pt x="5537811" y="1189248"/>
                </a:lnTo>
                <a:lnTo>
                  <a:pt x="5531773" y="1193939"/>
                </a:lnTo>
                <a:lnTo>
                  <a:pt x="5527079" y="1193192"/>
                </a:lnTo>
                <a:lnTo>
                  <a:pt x="5517687" y="1187074"/>
                </a:lnTo>
                <a:lnTo>
                  <a:pt x="5513729" y="1179597"/>
                </a:lnTo>
                <a:lnTo>
                  <a:pt x="5513729" y="1178237"/>
                </a:lnTo>
                <a:lnTo>
                  <a:pt x="5516412" y="1171507"/>
                </a:lnTo>
                <a:lnTo>
                  <a:pt x="5534660" y="1162805"/>
                </a:lnTo>
                <a:lnTo>
                  <a:pt x="5538081" y="1153287"/>
                </a:lnTo>
                <a:lnTo>
                  <a:pt x="5538751" y="1151317"/>
                </a:lnTo>
                <a:lnTo>
                  <a:pt x="5536068" y="1145199"/>
                </a:lnTo>
                <a:lnTo>
                  <a:pt x="5532712" y="1145131"/>
                </a:lnTo>
                <a:lnTo>
                  <a:pt x="5527951" y="1162058"/>
                </a:lnTo>
                <a:lnTo>
                  <a:pt x="5522585" y="1160698"/>
                </a:lnTo>
                <a:lnTo>
                  <a:pt x="5513931" y="1147034"/>
                </a:lnTo>
                <a:lnTo>
                  <a:pt x="5511918" y="1142954"/>
                </a:lnTo>
                <a:lnTo>
                  <a:pt x="5503130" y="1145674"/>
                </a:lnTo>
                <a:lnTo>
                  <a:pt x="5488372" y="1141459"/>
                </a:lnTo>
                <a:lnTo>
                  <a:pt x="5487097" y="1137380"/>
                </a:lnTo>
                <a:lnTo>
                  <a:pt x="5484414" y="1131331"/>
                </a:lnTo>
                <a:lnTo>
                  <a:pt x="5473077" y="1121744"/>
                </a:lnTo>
                <a:lnTo>
                  <a:pt x="5467646" y="1127795"/>
                </a:lnTo>
                <a:lnTo>
                  <a:pt x="5459528" y="1131806"/>
                </a:lnTo>
                <a:lnTo>
                  <a:pt x="5449466" y="1130380"/>
                </a:lnTo>
                <a:lnTo>
                  <a:pt x="5439404" y="1126300"/>
                </a:lnTo>
                <a:lnTo>
                  <a:pt x="5422096" y="1105159"/>
                </a:lnTo>
                <a:lnTo>
                  <a:pt x="5415455" y="1084153"/>
                </a:lnTo>
                <a:lnTo>
                  <a:pt x="5415455" y="1083474"/>
                </a:lnTo>
                <a:lnTo>
                  <a:pt x="5418877" y="1073277"/>
                </a:lnTo>
                <a:lnTo>
                  <a:pt x="5424311" y="1068585"/>
                </a:lnTo>
                <a:lnTo>
                  <a:pt x="5424981" y="1067907"/>
                </a:lnTo>
                <a:lnTo>
                  <a:pt x="5423641" y="1064506"/>
                </a:lnTo>
                <a:lnTo>
                  <a:pt x="5421628" y="1063827"/>
                </a:lnTo>
                <a:lnTo>
                  <a:pt x="5417670" y="1059748"/>
                </a:lnTo>
                <a:lnTo>
                  <a:pt x="5412304" y="1059001"/>
                </a:lnTo>
                <a:lnTo>
                  <a:pt x="5402912" y="1054921"/>
                </a:lnTo>
                <a:lnTo>
                  <a:pt x="5394862" y="1048056"/>
                </a:lnTo>
                <a:lnTo>
                  <a:pt x="5393520" y="1043365"/>
                </a:lnTo>
                <a:lnTo>
                  <a:pt x="5392849" y="1043298"/>
                </a:lnTo>
                <a:lnTo>
                  <a:pt x="5394258" y="1037247"/>
                </a:lnTo>
                <a:lnTo>
                  <a:pt x="5394258" y="1035208"/>
                </a:lnTo>
                <a:lnTo>
                  <a:pt x="5390234" y="1030451"/>
                </a:lnTo>
                <a:lnTo>
                  <a:pt x="5384866" y="1028343"/>
                </a:lnTo>
                <a:lnTo>
                  <a:pt x="5383593" y="1025624"/>
                </a:lnTo>
                <a:lnTo>
                  <a:pt x="5378829" y="1025624"/>
                </a:lnTo>
                <a:lnTo>
                  <a:pt x="5374871" y="1020185"/>
                </a:lnTo>
                <a:lnTo>
                  <a:pt x="5373597" y="1005977"/>
                </a:lnTo>
                <a:lnTo>
                  <a:pt x="5372927" y="1003939"/>
                </a:lnTo>
                <a:lnTo>
                  <a:pt x="5374267" y="1002579"/>
                </a:lnTo>
                <a:lnTo>
                  <a:pt x="5369639" y="995780"/>
                </a:lnTo>
                <a:lnTo>
                  <a:pt x="5352868" y="980756"/>
                </a:lnTo>
                <a:lnTo>
                  <a:pt x="5349514" y="982797"/>
                </a:lnTo>
                <a:lnTo>
                  <a:pt x="5348174" y="985448"/>
                </a:lnTo>
                <a:lnTo>
                  <a:pt x="5348174" y="986808"/>
                </a:lnTo>
                <a:cubicBezTo>
                  <a:pt x="5348375" y="988394"/>
                  <a:pt x="5348575" y="989980"/>
                  <a:pt x="5348776" y="991566"/>
                </a:cubicBezTo>
                <a:lnTo>
                  <a:pt x="5354145" y="997683"/>
                </a:lnTo>
                <a:lnTo>
                  <a:pt x="5362864" y="1001150"/>
                </a:lnTo>
                <a:lnTo>
                  <a:pt x="5366218" y="1004549"/>
                </a:lnTo>
                <a:lnTo>
                  <a:pt x="5365547" y="1006589"/>
                </a:lnTo>
                <a:lnTo>
                  <a:pt x="5364139" y="1010600"/>
                </a:lnTo>
                <a:lnTo>
                  <a:pt x="5364809" y="1011347"/>
                </a:lnTo>
                <a:lnTo>
                  <a:pt x="5366822" y="1014746"/>
                </a:lnTo>
                <a:lnTo>
                  <a:pt x="5366152" y="1016718"/>
                </a:lnTo>
                <a:lnTo>
                  <a:pt x="5362731" y="1028274"/>
                </a:lnTo>
                <a:lnTo>
                  <a:pt x="5356626" y="1031606"/>
                </a:lnTo>
                <a:lnTo>
                  <a:pt x="5337104" y="1034188"/>
                </a:lnTo>
                <a:lnTo>
                  <a:pt x="5331738" y="1037520"/>
                </a:lnTo>
                <a:lnTo>
                  <a:pt x="5326238" y="1054447"/>
                </a:lnTo>
                <a:lnTo>
                  <a:pt x="5320200" y="1059817"/>
                </a:lnTo>
                <a:lnTo>
                  <a:pt x="5312755" y="1059136"/>
                </a:lnTo>
                <a:lnTo>
                  <a:pt x="5306046" y="1057029"/>
                </a:lnTo>
                <a:lnTo>
                  <a:pt x="5299405" y="1051592"/>
                </a:lnTo>
                <a:lnTo>
                  <a:pt x="5296722" y="1046153"/>
                </a:lnTo>
                <a:lnTo>
                  <a:pt x="5285385" y="1032558"/>
                </a:lnTo>
                <a:lnTo>
                  <a:pt x="5284715" y="1032558"/>
                </a:lnTo>
                <a:lnTo>
                  <a:pt x="5284715" y="1031877"/>
                </a:lnTo>
                <a:lnTo>
                  <a:pt x="5285385" y="1029838"/>
                </a:lnTo>
                <a:lnTo>
                  <a:pt x="5272103" y="999926"/>
                </a:lnTo>
                <a:lnTo>
                  <a:pt x="5259559" y="959888"/>
                </a:lnTo>
                <a:lnTo>
                  <a:pt x="5250235" y="943551"/>
                </a:lnTo>
                <a:lnTo>
                  <a:pt x="5246882" y="940145"/>
                </a:lnTo>
                <a:lnTo>
                  <a:pt x="5240843" y="939432"/>
                </a:lnTo>
                <a:lnTo>
                  <a:pt x="5232794" y="934647"/>
                </a:lnTo>
                <a:lnTo>
                  <a:pt x="5222800" y="916970"/>
                </a:lnTo>
                <a:lnTo>
                  <a:pt x="5218104" y="916265"/>
                </a:lnTo>
                <a:lnTo>
                  <a:pt x="5211395" y="915552"/>
                </a:lnTo>
                <a:lnTo>
                  <a:pt x="5205359" y="914157"/>
                </a:lnTo>
                <a:lnTo>
                  <a:pt x="5193954" y="907319"/>
                </a:lnTo>
                <a:lnTo>
                  <a:pt x="5178460" y="905878"/>
                </a:lnTo>
                <a:lnTo>
                  <a:pt x="5164372" y="901052"/>
                </a:lnTo>
                <a:lnTo>
                  <a:pt x="5154377" y="889475"/>
                </a:lnTo>
                <a:lnTo>
                  <a:pt x="5139551" y="888713"/>
                </a:lnTo>
                <a:lnTo>
                  <a:pt x="5123521" y="878462"/>
                </a:lnTo>
                <a:lnTo>
                  <a:pt x="5106682" y="875661"/>
                </a:lnTo>
                <a:lnTo>
                  <a:pt x="5100645" y="871562"/>
                </a:lnTo>
                <a:lnTo>
                  <a:pt x="5091991" y="857279"/>
                </a:lnTo>
                <a:lnTo>
                  <a:pt x="5083942" y="853846"/>
                </a:lnTo>
                <a:lnTo>
                  <a:pt x="5068446" y="853086"/>
                </a:lnTo>
                <a:lnTo>
                  <a:pt x="5065831" y="849678"/>
                </a:lnTo>
                <a:lnTo>
                  <a:pt x="5063818" y="838151"/>
                </a:lnTo>
                <a:lnTo>
                  <a:pt x="5065964" y="820543"/>
                </a:lnTo>
                <a:lnTo>
                  <a:pt x="5065964" y="817831"/>
                </a:lnTo>
                <a:lnTo>
                  <a:pt x="5064621" y="815111"/>
                </a:lnTo>
                <a:lnTo>
                  <a:pt x="5061938" y="816451"/>
                </a:lnTo>
                <a:lnTo>
                  <a:pt x="5055164" y="828613"/>
                </a:lnTo>
                <a:lnTo>
                  <a:pt x="5051138" y="829950"/>
                </a:lnTo>
                <a:lnTo>
                  <a:pt x="5037722" y="817673"/>
                </a:lnTo>
                <a:lnTo>
                  <a:pt x="5021624" y="810137"/>
                </a:lnTo>
                <a:lnTo>
                  <a:pt x="5016928" y="810788"/>
                </a:lnTo>
                <a:lnTo>
                  <a:pt x="5014849" y="812814"/>
                </a:lnTo>
                <a:lnTo>
                  <a:pt x="5016190" y="813493"/>
                </a:lnTo>
                <a:lnTo>
                  <a:pt x="5033026" y="820366"/>
                </a:lnTo>
                <a:lnTo>
                  <a:pt x="5055098" y="844200"/>
                </a:lnTo>
                <a:lnTo>
                  <a:pt x="5054358" y="846912"/>
                </a:lnTo>
                <a:lnTo>
                  <a:pt x="5053687" y="850298"/>
                </a:lnTo>
                <a:lnTo>
                  <a:pt x="5039602" y="849543"/>
                </a:lnTo>
                <a:lnTo>
                  <a:pt x="5006664" y="838525"/>
                </a:lnTo>
                <a:lnTo>
                  <a:pt x="5009347" y="834472"/>
                </a:lnTo>
                <a:lnTo>
                  <a:pt x="5010085" y="832439"/>
                </a:lnTo>
                <a:lnTo>
                  <a:pt x="5010085" y="831086"/>
                </a:lnTo>
                <a:lnTo>
                  <a:pt x="5009415" y="829727"/>
                </a:lnTo>
                <a:lnTo>
                  <a:pt x="5008745" y="829048"/>
                </a:lnTo>
                <a:lnTo>
                  <a:pt x="5006732" y="827681"/>
                </a:lnTo>
                <a:lnTo>
                  <a:pt x="5005389" y="826314"/>
                </a:lnTo>
                <a:lnTo>
                  <a:pt x="5002706" y="822916"/>
                </a:lnTo>
                <a:lnTo>
                  <a:pt x="5002036" y="822237"/>
                </a:lnTo>
                <a:lnTo>
                  <a:pt x="5002036" y="820196"/>
                </a:lnTo>
                <a:lnTo>
                  <a:pt x="5002036" y="818165"/>
                </a:lnTo>
                <a:lnTo>
                  <a:pt x="5002774" y="815458"/>
                </a:lnTo>
                <a:lnTo>
                  <a:pt x="5003445" y="814105"/>
                </a:lnTo>
                <a:lnTo>
                  <a:pt x="5004787" y="812079"/>
                </a:lnTo>
                <a:lnTo>
                  <a:pt x="5006128" y="809374"/>
                </a:lnTo>
                <a:lnTo>
                  <a:pt x="5007536" y="805315"/>
                </a:lnTo>
                <a:lnTo>
                  <a:pt x="5008206" y="802610"/>
                </a:lnTo>
                <a:lnTo>
                  <a:pt x="5008879" y="797872"/>
                </a:lnTo>
                <a:cubicBezTo>
                  <a:pt x="5008902" y="796290"/>
                  <a:pt x="5008924" y="794708"/>
                  <a:pt x="5008947" y="793126"/>
                </a:cubicBezTo>
                <a:lnTo>
                  <a:pt x="5008947" y="789062"/>
                </a:lnTo>
                <a:lnTo>
                  <a:pt x="5008947" y="785671"/>
                </a:lnTo>
                <a:lnTo>
                  <a:pt x="5008947" y="783637"/>
                </a:lnTo>
                <a:cubicBezTo>
                  <a:pt x="5008969" y="782733"/>
                  <a:pt x="5008990" y="781829"/>
                  <a:pt x="5009012" y="780925"/>
                </a:cubicBezTo>
                <a:cubicBezTo>
                  <a:pt x="5008789" y="778666"/>
                  <a:pt x="5008565" y="776407"/>
                  <a:pt x="5008342" y="774148"/>
                </a:cubicBezTo>
                <a:lnTo>
                  <a:pt x="5008342" y="772789"/>
                </a:lnTo>
                <a:lnTo>
                  <a:pt x="5007672" y="770077"/>
                </a:lnTo>
                <a:lnTo>
                  <a:pt x="5006999" y="768717"/>
                </a:lnTo>
                <a:lnTo>
                  <a:pt x="5006329" y="768717"/>
                </a:lnTo>
                <a:lnTo>
                  <a:pt x="5006329" y="769388"/>
                </a:lnTo>
                <a:lnTo>
                  <a:pt x="5005659" y="770069"/>
                </a:lnTo>
                <a:lnTo>
                  <a:pt x="5005659" y="774807"/>
                </a:lnTo>
                <a:lnTo>
                  <a:pt x="5005659" y="777520"/>
                </a:lnTo>
                <a:cubicBezTo>
                  <a:pt x="5005636" y="778875"/>
                  <a:pt x="5005614" y="780229"/>
                  <a:pt x="5005591" y="781584"/>
                </a:cubicBezTo>
                <a:lnTo>
                  <a:pt x="5005591" y="787008"/>
                </a:lnTo>
                <a:cubicBezTo>
                  <a:pt x="5005368" y="788588"/>
                  <a:pt x="5005144" y="790167"/>
                  <a:pt x="5004921" y="791747"/>
                </a:cubicBezTo>
                <a:lnTo>
                  <a:pt x="5004183" y="795811"/>
                </a:lnTo>
                <a:lnTo>
                  <a:pt x="5003513" y="797166"/>
                </a:lnTo>
                <a:lnTo>
                  <a:pt x="5001500" y="799185"/>
                </a:lnTo>
                <a:lnTo>
                  <a:pt x="5000157" y="799177"/>
                </a:lnTo>
                <a:lnTo>
                  <a:pt x="4998144" y="799844"/>
                </a:lnTo>
                <a:lnTo>
                  <a:pt x="4996133" y="800518"/>
                </a:lnTo>
                <a:lnTo>
                  <a:pt x="4994725" y="801863"/>
                </a:lnTo>
                <a:lnTo>
                  <a:pt x="4994052" y="803889"/>
                </a:lnTo>
                <a:lnTo>
                  <a:pt x="4994725" y="805248"/>
                </a:lnTo>
                <a:lnTo>
                  <a:pt x="4995395" y="805935"/>
                </a:lnTo>
                <a:lnTo>
                  <a:pt x="4998078" y="806621"/>
                </a:lnTo>
                <a:lnTo>
                  <a:pt x="4998749" y="807309"/>
                </a:lnTo>
                <a:lnTo>
                  <a:pt x="4999421" y="807309"/>
                </a:lnTo>
                <a:lnTo>
                  <a:pt x="4999421" y="808666"/>
                </a:lnTo>
                <a:lnTo>
                  <a:pt x="4998078" y="810692"/>
                </a:lnTo>
                <a:lnTo>
                  <a:pt x="4997408" y="812040"/>
                </a:lnTo>
                <a:lnTo>
                  <a:pt x="4993987" y="815411"/>
                </a:lnTo>
                <a:lnTo>
                  <a:pt x="4989961" y="818104"/>
                </a:lnTo>
                <a:lnTo>
                  <a:pt x="4988621" y="819449"/>
                </a:lnTo>
                <a:lnTo>
                  <a:pt x="4987278" y="820122"/>
                </a:lnTo>
                <a:lnTo>
                  <a:pt x="4985200" y="821467"/>
                </a:lnTo>
                <a:cubicBezTo>
                  <a:pt x="4985222" y="821241"/>
                  <a:pt x="4985243" y="821015"/>
                  <a:pt x="4985265" y="820789"/>
                </a:cubicBezTo>
                <a:lnTo>
                  <a:pt x="4982582" y="818743"/>
                </a:lnTo>
                <a:lnTo>
                  <a:pt x="4971782" y="815295"/>
                </a:lnTo>
                <a:lnTo>
                  <a:pt x="4966415" y="819333"/>
                </a:lnTo>
                <a:lnTo>
                  <a:pt x="4950249" y="815187"/>
                </a:lnTo>
                <a:lnTo>
                  <a:pt x="4934821" y="815104"/>
                </a:lnTo>
                <a:lnTo>
                  <a:pt x="4924758" y="811666"/>
                </a:lnTo>
                <a:lnTo>
                  <a:pt x="4907317" y="800055"/>
                </a:lnTo>
                <a:lnTo>
                  <a:pt x="4905977" y="798696"/>
                </a:lnTo>
                <a:lnTo>
                  <a:pt x="4902621" y="794609"/>
                </a:lnTo>
                <a:lnTo>
                  <a:pt x="4894640" y="776268"/>
                </a:lnTo>
                <a:lnTo>
                  <a:pt x="4886591" y="775548"/>
                </a:lnTo>
                <a:lnTo>
                  <a:pt x="4883169" y="781631"/>
                </a:lnTo>
                <a:lnTo>
                  <a:pt x="4881761" y="790436"/>
                </a:lnTo>
                <a:lnTo>
                  <a:pt x="4883101" y="799932"/>
                </a:lnTo>
                <a:lnTo>
                  <a:pt x="4883101" y="801285"/>
                </a:lnTo>
                <a:lnTo>
                  <a:pt x="4881023" y="806023"/>
                </a:lnTo>
                <a:lnTo>
                  <a:pt x="4874984" y="808701"/>
                </a:lnTo>
                <a:lnTo>
                  <a:pt x="4861569" y="801855"/>
                </a:lnTo>
                <a:lnTo>
                  <a:pt x="4847415" y="801108"/>
                </a:lnTo>
                <a:lnTo>
                  <a:pt x="4803745" y="792086"/>
                </a:lnTo>
                <a:lnTo>
                  <a:pt x="4788921" y="789979"/>
                </a:lnTo>
                <a:lnTo>
                  <a:pt x="4757997" y="789158"/>
                </a:lnTo>
                <a:lnTo>
                  <a:pt x="4749275" y="787077"/>
                </a:lnTo>
                <a:lnTo>
                  <a:pt x="4683334" y="786091"/>
                </a:lnTo>
                <a:lnTo>
                  <a:pt x="4660461" y="782605"/>
                </a:lnTo>
                <a:lnTo>
                  <a:pt x="4644964" y="783888"/>
                </a:lnTo>
                <a:lnTo>
                  <a:pt x="4629468" y="788560"/>
                </a:lnTo>
                <a:lnTo>
                  <a:pt x="4613369" y="785098"/>
                </a:lnTo>
                <a:lnTo>
                  <a:pt x="4611357" y="784412"/>
                </a:lnTo>
                <a:lnTo>
                  <a:pt x="4607935" y="790503"/>
                </a:lnTo>
                <a:lnTo>
                  <a:pt x="4601229" y="793183"/>
                </a:lnTo>
                <a:lnTo>
                  <a:pt x="4591769" y="793820"/>
                </a:lnTo>
                <a:lnTo>
                  <a:pt x="4576945" y="799856"/>
                </a:lnTo>
                <a:lnTo>
                  <a:pt x="4569566" y="798464"/>
                </a:lnTo>
                <a:lnTo>
                  <a:pt x="4562857" y="793011"/>
                </a:lnTo>
                <a:lnTo>
                  <a:pt x="4554070" y="798403"/>
                </a:lnTo>
                <a:lnTo>
                  <a:pt x="4529854" y="804398"/>
                </a:lnTo>
                <a:lnTo>
                  <a:pt x="4498863" y="808334"/>
                </a:lnTo>
                <a:lnTo>
                  <a:pt x="4490074" y="814398"/>
                </a:lnTo>
                <a:lnTo>
                  <a:pt x="4483972" y="824541"/>
                </a:lnTo>
                <a:lnTo>
                  <a:pt x="4481959" y="838768"/>
                </a:lnTo>
                <a:lnTo>
                  <a:pt x="4465054" y="852936"/>
                </a:lnTo>
                <a:lnTo>
                  <a:pt x="4461698" y="854274"/>
                </a:lnTo>
                <a:lnTo>
                  <a:pt x="4453649" y="848822"/>
                </a:lnTo>
                <a:lnTo>
                  <a:pt x="4448953" y="848122"/>
                </a:lnTo>
                <a:lnTo>
                  <a:pt x="4446205" y="851500"/>
                </a:lnTo>
                <a:lnTo>
                  <a:pt x="4439430" y="870453"/>
                </a:lnTo>
                <a:lnTo>
                  <a:pt x="4440100" y="871813"/>
                </a:lnTo>
                <a:lnTo>
                  <a:pt x="4442045" y="881990"/>
                </a:lnTo>
                <a:lnTo>
                  <a:pt x="4441373" y="881309"/>
                </a:lnTo>
                <a:lnTo>
                  <a:pt x="4434666" y="880604"/>
                </a:lnTo>
                <a:lnTo>
                  <a:pt x="4419840" y="882580"/>
                </a:lnTo>
                <a:lnTo>
                  <a:pt x="4416487" y="886633"/>
                </a:lnTo>
                <a:lnTo>
                  <a:pt x="4416487" y="888666"/>
                </a:lnTo>
                <a:lnTo>
                  <a:pt x="4415748" y="893409"/>
                </a:lnTo>
                <a:lnTo>
                  <a:pt x="4424538" y="896837"/>
                </a:lnTo>
                <a:cubicBezTo>
                  <a:pt x="4424739" y="898192"/>
                  <a:pt x="4424939" y="899547"/>
                  <a:pt x="4425140" y="900902"/>
                </a:cubicBezTo>
                <a:lnTo>
                  <a:pt x="4425140" y="902261"/>
                </a:lnTo>
                <a:lnTo>
                  <a:pt x="4423128" y="905640"/>
                </a:lnTo>
                <a:lnTo>
                  <a:pt x="4416419" y="902901"/>
                </a:lnTo>
                <a:lnTo>
                  <a:pt x="4402596" y="896143"/>
                </a:lnTo>
                <a:lnTo>
                  <a:pt x="4398352" y="905694"/>
                </a:lnTo>
                <a:lnTo>
                  <a:pt x="4406961" y="911676"/>
                </a:lnTo>
                <a:lnTo>
                  <a:pt x="4406288" y="913710"/>
                </a:lnTo>
                <a:lnTo>
                  <a:pt x="4400788" y="940126"/>
                </a:lnTo>
                <a:lnTo>
                  <a:pt x="4387975" y="950249"/>
                </a:lnTo>
                <a:lnTo>
                  <a:pt x="4377845" y="951560"/>
                </a:lnTo>
                <a:lnTo>
                  <a:pt x="4377845" y="953593"/>
                </a:lnTo>
                <a:lnTo>
                  <a:pt x="4379188" y="959684"/>
                </a:lnTo>
                <a:lnTo>
                  <a:pt x="4378518" y="960362"/>
                </a:lnTo>
                <a:lnTo>
                  <a:pt x="4376505" y="961722"/>
                </a:lnTo>
                <a:lnTo>
                  <a:pt x="4365100" y="954904"/>
                </a:lnTo>
                <a:lnTo>
                  <a:pt x="4354302" y="954183"/>
                </a:lnTo>
                <a:lnTo>
                  <a:pt x="4350946" y="954171"/>
                </a:lnTo>
                <a:lnTo>
                  <a:pt x="4331426" y="959548"/>
                </a:lnTo>
                <a:lnTo>
                  <a:pt x="4315260" y="964850"/>
                </a:lnTo>
                <a:lnTo>
                  <a:pt x="4301106" y="966888"/>
                </a:lnTo>
                <a:lnTo>
                  <a:pt x="4297753" y="970220"/>
                </a:lnTo>
                <a:lnTo>
                  <a:pt x="4287018" y="960023"/>
                </a:lnTo>
                <a:lnTo>
                  <a:pt x="4274273" y="959957"/>
                </a:lnTo>
                <a:lnTo>
                  <a:pt x="4270181" y="964715"/>
                </a:lnTo>
                <a:cubicBezTo>
                  <a:pt x="4269958" y="966980"/>
                  <a:pt x="4269734" y="969246"/>
                  <a:pt x="4269511" y="971511"/>
                </a:cubicBezTo>
                <a:lnTo>
                  <a:pt x="4272799" y="987078"/>
                </a:lnTo>
                <a:lnTo>
                  <a:pt x="4272126" y="988438"/>
                </a:lnTo>
                <a:lnTo>
                  <a:pt x="4271456" y="991839"/>
                </a:lnTo>
                <a:lnTo>
                  <a:pt x="4259316" y="991091"/>
                </a:lnTo>
                <a:lnTo>
                  <a:pt x="4256698" y="979601"/>
                </a:lnTo>
                <a:lnTo>
                  <a:pt x="4247306" y="979534"/>
                </a:lnTo>
                <a:lnTo>
                  <a:pt x="4247306" y="980213"/>
                </a:lnTo>
                <a:lnTo>
                  <a:pt x="4241874" y="983611"/>
                </a:lnTo>
                <a:lnTo>
                  <a:pt x="4235835" y="979534"/>
                </a:lnTo>
                <a:lnTo>
                  <a:pt x="4229799" y="978106"/>
                </a:lnTo>
                <a:lnTo>
                  <a:pt x="4225841" y="953035"/>
                </a:lnTo>
                <a:lnTo>
                  <a:pt x="4222488" y="948956"/>
                </a:lnTo>
                <a:lnTo>
                  <a:pt x="4207060" y="933988"/>
                </a:lnTo>
                <a:lnTo>
                  <a:pt x="4201691" y="933966"/>
                </a:lnTo>
                <a:lnTo>
                  <a:pt x="4200351" y="938704"/>
                </a:lnTo>
                <a:lnTo>
                  <a:pt x="4201021" y="938712"/>
                </a:lnTo>
                <a:lnTo>
                  <a:pt x="4211083" y="945523"/>
                </a:lnTo>
                <a:lnTo>
                  <a:pt x="4215779" y="952322"/>
                </a:lnTo>
                <a:lnTo>
                  <a:pt x="4215779" y="953000"/>
                </a:lnTo>
                <a:lnTo>
                  <a:pt x="4218462" y="953686"/>
                </a:lnTo>
                <a:lnTo>
                  <a:pt x="4220475" y="955046"/>
                </a:lnTo>
                <a:lnTo>
                  <a:pt x="4222488" y="957087"/>
                </a:lnTo>
                <a:lnTo>
                  <a:pt x="4223828" y="958459"/>
                </a:lnTo>
                <a:lnTo>
                  <a:pt x="4223828" y="959140"/>
                </a:lnTo>
                <a:lnTo>
                  <a:pt x="4224499" y="961179"/>
                </a:lnTo>
                <a:lnTo>
                  <a:pt x="4225171" y="963220"/>
                </a:lnTo>
                <a:cubicBezTo>
                  <a:pt x="4225148" y="963446"/>
                  <a:pt x="4225126" y="963672"/>
                  <a:pt x="4225103" y="963898"/>
                </a:cubicBezTo>
                <a:lnTo>
                  <a:pt x="4225103" y="964579"/>
                </a:lnTo>
                <a:lnTo>
                  <a:pt x="4225103" y="965258"/>
                </a:lnTo>
                <a:lnTo>
                  <a:pt x="4222420" y="966549"/>
                </a:lnTo>
                <a:lnTo>
                  <a:pt x="4221077" y="967909"/>
                </a:lnTo>
                <a:lnTo>
                  <a:pt x="4220407" y="969268"/>
                </a:lnTo>
                <a:lnTo>
                  <a:pt x="4219737" y="969950"/>
                </a:lnTo>
                <a:lnTo>
                  <a:pt x="4220407" y="970628"/>
                </a:lnTo>
                <a:lnTo>
                  <a:pt x="4220407" y="971309"/>
                </a:lnTo>
                <a:lnTo>
                  <a:pt x="4220407" y="973348"/>
                </a:lnTo>
                <a:lnTo>
                  <a:pt x="4219737" y="973348"/>
                </a:lnTo>
                <a:lnTo>
                  <a:pt x="4221077" y="978787"/>
                </a:lnTo>
                <a:lnTo>
                  <a:pt x="4220342" y="979465"/>
                </a:lnTo>
                <a:lnTo>
                  <a:pt x="4217656" y="985517"/>
                </a:lnTo>
                <a:lnTo>
                  <a:pt x="4216986" y="985517"/>
                </a:lnTo>
                <a:lnTo>
                  <a:pt x="4208937" y="986195"/>
                </a:lnTo>
                <a:lnTo>
                  <a:pt x="4195453" y="997683"/>
                </a:lnTo>
                <a:lnTo>
                  <a:pt x="4192702" y="1007133"/>
                </a:lnTo>
                <a:lnTo>
                  <a:pt x="4190019" y="1009852"/>
                </a:lnTo>
                <a:lnTo>
                  <a:pt x="4180561" y="1010531"/>
                </a:lnTo>
                <a:lnTo>
                  <a:pt x="4171104" y="1024738"/>
                </a:lnTo>
                <a:lnTo>
                  <a:pt x="4169091" y="1034188"/>
                </a:lnTo>
                <a:lnTo>
                  <a:pt x="4163052" y="1030790"/>
                </a:lnTo>
                <a:lnTo>
                  <a:pt x="4160974" y="1032828"/>
                </a:lnTo>
                <a:lnTo>
                  <a:pt x="4160974" y="1034869"/>
                </a:lnTo>
                <a:lnTo>
                  <a:pt x="4162316" y="1041599"/>
                </a:lnTo>
                <a:lnTo>
                  <a:pt x="4161644" y="1042959"/>
                </a:lnTo>
                <a:lnTo>
                  <a:pt x="4159631" y="1047717"/>
                </a:lnTo>
                <a:lnTo>
                  <a:pt x="4154869" y="1048395"/>
                </a:lnTo>
                <a:lnTo>
                  <a:pt x="4146752" y="1065322"/>
                </a:lnTo>
                <a:lnTo>
                  <a:pt x="4142056" y="1075453"/>
                </a:lnTo>
                <a:lnTo>
                  <a:pt x="4139977" y="1091699"/>
                </a:lnTo>
                <a:lnTo>
                  <a:pt x="4139977" y="1092380"/>
                </a:lnTo>
                <a:cubicBezTo>
                  <a:pt x="4140179" y="1095099"/>
                  <a:pt x="4140380" y="1097817"/>
                  <a:pt x="4140582" y="1100536"/>
                </a:cubicBezTo>
                <a:lnTo>
                  <a:pt x="4143935" y="1103937"/>
                </a:lnTo>
                <a:lnTo>
                  <a:pt x="4147289" y="1106654"/>
                </a:lnTo>
                <a:lnTo>
                  <a:pt x="4149972" y="1114134"/>
                </a:lnTo>
                <a:lnTo>
                  <a:pt x="4149301" y="1116172"/>
                </a:lnTo>
                <a:lnTo>
                  <a:pt x="4147289" y="1120930"/>
                </a:lnTo>
                <a:lnTo>
                  <a:pt x="4147959" y="1122221"/>
                </a:lnTo>
                <a:lnTo>
                  <a:pt x="4148563" y="1124941"/>
                </a:lnTo>
                <a:lnTo>
                  <a:pt x="4156613" y="1131127"/>
                </a:lnTo>
                <a:lnTo>
                  <a:pt x="4158626" y="1137857"/>
                </a:lnTo>
                <a:lnTo>
                  <a:pt x="4158626" y="1139217"/>
                </a:lnTo>
                <a:lnTo>
                  <a:pt x="4156613" y="1144656"/>
                </a:lnTo>
                <a:lnTo>
                  <a:pt x="4157285" y="1145335"/>
                </a:lnTo>
                <a:lnTo>
                  <a:pt x="4166675" y="1152133"/>
                </a:lnTo>
                <a:lnTo>
                  <a:pt x="4167347" y="1156213"/>
                </a:lnTo>
                <a:lnTo>
                  <a:pt x="4166675" y="1156891"/>
                </a:lnTo>
                <a:lnTo>
                  <a:pt x="4164596" y="1160289"/>
                </a:lnTo>
                <a:lnTo>
                  <a:pt x="4165937" y="1160971"/>
                </a:lnTo>
                <a:lnTo>
                  <a:pt x="4173316" y="1165729"/>
                </a:lnTo>
                <a:cubicBezTo>
                  <a:pt x="4173093" y="1167089"/>
                  <a:pt x="4172869" y="1168448"/>
                  <a:pt x="4172646" y="1169808"/>
                </a:cubicBezTo>
                <a:lnTo>
                  <a:pt x="4166609" y="1175857"/>
                </a:lnTo>
                <a:lnTo>
                  <a:pt x="4165201" y="1179936"/>
                </a:lnTo>
                <a:lnTo>
                  <a:pt x="4165871" y="1179936"/>
                </a:lnTo>
                <a:lnTo>
                  <a:pt x="4167884" y="1184015"/>
                </a:lnTo>
                <a:lnTo>
                  <a:pt x="4166541" y="1184694"/>
                </a:lnTo>
                <a:lnTo>
                  <a:pt x="4156411" y="1191424"/>
                </a:lnTo>
                <a:lnTo>
                  <a:pt x="4154401" y="1196184"/>
                </a:lnTo>
                <a:lnTo>
                  <a:pt x="4154401" y="1197542"/>
                </a:lnTo>
                <a:lnTo>
                  <a:pt x="4155741" y="1204340"/>
                </a:lnTo>
                <a:lnTo>
                  <a:pt x="4155741" y="1205019"/>
                </a:lnTo>
                <a:lnTo>
                  <a:pt x="4152990" y="1212430"/>
                </a:lnTo>
                <a:lnTo>
                  <a:pt x="4148966" y="1217869"/>
                </a:lnTo>
                <a:lnTo>
                  <a:pt x="4134813" y="1231396"/>
                </a:lnTo>
                <a:lnTo>
                  <a:pt x="4112610" y="1240098"/>
                </a:lnTo>
                <a:lnTo>
                  <a:pt x="4111267" y="1235340"/>
                </a:lnTo>
                <a:lnTo>
                  <a:pt x="4111267" y="1233980"/>
                </a:lnTo>
                <a:lnTo>
                  <a:pt x="4113280" y="1227929"/>
                </a:lnTo>
                <a:lnTo>
                  <a:pt x="4113280" y="1227250"/>
                </a:lnTo>
                <a:cubicBezTo>
                  <a:pt x="4113057" y="1225890"/>
                  <a:pt x="4112833" y="1224531"/>
                  <a:pt x="4112610" y="1223171"/>
                </a:cubicBezTo>
                <a:lnTo>
                  <a:pt x="4105901" y="1219091"/>
                </a:lnTo>
                <a:lnTo>
                  <a:pt x="4095839" y="1219704"/>
                </a:lnTo>
                <a:lnTo>
                  <a:pt x="4094496" y="1221063"/>
                </a:lnTo>
                <a:lnTo>
                  <a:pt x="4095166" y="1223102"/>
                </a:lnTo>
                <a:lnTo>
                  <a:pt x="4095166" y="1223783"/>
                </a:lnTo>
                <a:lnTo>
                  <a:pt x="4103888" y="1227181"/>
                </a:lnTo>
                <a:cubicBezTo>
                  <a:pt x="4103665" y="1228541"/>
                  <a:pt x="4103441" y="1229900"/>
                  <a:pt x="4103218" y="1231260"/>
                </a:cubicBezTo>
                <a:lnTo>
                  <a:pt x="4095771" y="1242748"/>
                </a:lnTo>
                <a:lnTo>
                  <a:pt x="4096441" y="1244108"/>
                </a:lnTo>
                <a:lnTo>
                  <a:pt x="4098454" y="1251585"/>
                </a:lnTo>
                <a:lnTo>
                  <a:pt x="4097784" y="1252945"/>
                </a:lnTo>
                <a:lnTo>
                  <a:pt x="4095705" y="1257703"/>
                </a:lnTo>
                <a:lnTo>
                  <a:pt x="4088996" y="1260356"/>
                </a:lnTo>
                <a:lnTo>
                  <a:pt x="4082287" y="1256956"/>
                </a:lnTo>
                <a:lnTo>
                  <a:pt x="4074238" y="1258315"/>
                </a:lnTo>
                <a:lnTo>
                  <a:pt x="4064108" y="1270484"/>
                </a:lnTo>
                <a:lnTo>
                  <a:pt x="4057401" y="1268377"/>
                </a:lnTo>
                <a:lnTo>
                  <a:pt x="4051365" y="1262938"/>
                </a:lnTo>
                <a:lnTo>
                  <a:pt x="4047944" y="1262938"/>
                </a:lnTo>
                <a:lnTo>
                  <a:pt x="4045931" y="1262938"/>
                </a:lnTo>
                <a:lnTo>
                  <a:pt x="4047271" y="1265658"/>
                </a:lnTo>
                <a:lnTo>
                  <a:pt x="4049954" y="1269737"/>
                </a:lnTo>
                <a:lnTo>
                  <a:pt x="4064713" y="1282653"/>
                </a:lnTo>
                <a:lnTo>
                  <a:pt x="4076788" y="1284761"/>
                </a:lnTo>
                <a:lnTo>
                  <a:pt x="4086180" y="1292238"/>
                </a:lnTo>
                <a:lnTo>
                  <a:pt x="4103016" y="1300394"/>
                </a:lnTo>
                <a:lnTo>
                  <a:pt x="4123141" y="1306581"/>
                </a:lnTo>
                <a:lnTo>
                  <a:pt x="4138569" y="1304609"/>
                </a:lnTo>
                <a:lnTo>
                  <a:pt x="4158761" y="1306719"/>
                </a:lnTo>
                <a:lnTo>
                  <a:pt x="4179622" y="1289111"/>
                </a:lnTo>
                <a:lnTo>
                  <a:pt x="4193105" y="1282381"/>
                </a:lnTo>
                <a:lnTo>
                  <a:pt x="4216046" y="1265522"/>
                </a:lnTo>
                <a:lnTo>
                  <a:pt x="4225506" y="1256752"/>
                </a:lnTo>
                <a:lnTo>
                  <a:pt x="4229530" y="1256073"/>
                </a:lnTo>
                <a:lnTo>
                  <a:pt x="4230202" y="1260152"/>
                </a:lnTo>
                <a:lnTo>
                  <a:pt x="4229464" y="1260831"/>
                </a:lnTo>
                <a:lnTo>
                  <a:pt x="4226108" y="1268308"/>
                </a:lnTo>
                <a:lnTo>
                  <a:pt x="4208602" y="1285169"/>
                </a:lnTo>
                <a:lnTo>
                  <a:pt x="4195118" y="1291218"/>
                </a:lnTo>
                <a:lnTo>
                  <a:pt x="4162785" y="1316916"/>
                </a:lnTo>
                <a:lnTo>
                  <a:pt x="4161377" y="1329763"/>
                </a:lnTo>
                <a:lnTo>
                  <a:pt x="4158694" y="1334521"/>
                </a:lnTo>
                <a:lnTo>
                  <a:pt x="4150576" y="1335133"/>
                </a:lnTo>
                <a:lnTo>
                  <a:pt x="4137093" y="1347300"/>
                </a:lnTo>
                <a:lnTo>
                  <a:pt x="4137093" y="1347981"/>
                </a:lnTo>
                <a:lnTo>
                  <a:pt x="4110194" y="1359403"/>
                </a:lnTo>
                <a:lnTo>
                  <a:pt x="4080612" y="1370891"/>
                </a:lnTo>
                <a:lnTo>
                  <a:pt x="4050962" y="1377552"/>
                </a:lnTo>
                <a:lnTo>
                  <a:pt x="4022050" y="1384894"/>
                </a:lnTo>
                <a:lnTo>
                  <a:pt x="4006554" y="1401821"/>
                </a:lnTo>
                <a:lnTo>
                  <a:pt x="4005211" y="1410658"/>
                </a:lnTo>
                <a:lnTo>
                  <a:pt x="3998437" y="1416707"/>
                </a:lnTo>
                <a:lnTo>
                  <a:pt x="3974221" y="1427516"/>
                </a:lnTo>
                <a:lnTo>
                  <a:pt x="3963420" y="1434246"/>
                </a:lnTo>
                <a:lnTo>
                  <a:pt x="3926391" y="1457834"/>
                </a:lnTo>
                <a:lnTo>
                  <a:pt x="3917672" y="1468031"/>
                </a:lnTo>
                <a:lnTo>
                  <a:pt x="3904859" y="1488969"/>
                </a:lnTo>
                <a:lnTo>
                  <a:pt x="3897412" y="1500526"/>
                </a:lnTo>
                <a:lnTo>
                  <a:pt x="3888627" y="1508615"/>
                </a:lnTo>
                <a:lnTo>
                  <a:pt x="3875209" y="1515345"/>
                </a:lnTo>
                <a:lnTo>
                  <a:pt x="3861055" y="1520037"/>
                </a:lnTo>
                <a:lnTo>
                  <a:pt x="3848310" y="1529553"/>
                </a:lnTo>
                <a:lnTo>
                  <a:pt x="3833484" y="1543082"/>
                </a:lnTo>
                <a:lnTo>
                  <a:pt x="3793774" y="1566670"/>
                </a:lnTo>
                <a:lnTo>
                  <a:pt x="3785657" y="1570749"/>
                </a:lnTo>
                <a:lnTo>
                  <a:pt x="3728503" y="1603786"/>
                </a:lnTo>
                <a:lnTo>
                  <a:pt x="3691474" y="1627443"/>
                </a:lnTo>
                <a:lnTo>
                  <a:pt x="3674033" y="1636893"/>
                </a:lnTo>
                <a:lnTo>
                  <a:pt x="3670680" y="1635533"/>
                </a:lnTo>
                <a:lnTo>
                  <a:pt x="3669942" y="1639612"/>
                </a:lnTo>
                <a:lnTo>
                  <a:pt x="3633651" y="1661910"/>
                </a:lnTo>
                <a:lnTo>
                  <a:pt x="3622850" y="1668027"/>
                </a:lnTo>
                <a:lnTo>
                  <a:pt x="3620837" y="1666668"/>
                </a:lnTo>
                <a:lnTo>
                  <a:pt x="3620167" y="1668640"/>
                </a:lnTo>
                <a:lnTo>
                  <a:pt x="3554294" y="1703103"/>
                </a:lnTo>
                <a:lnTo>
                  <a:pt x="3543562" y="1706504"/>
                </a:lnTo>
                <a:lnTo>
                  <a:pt x="3542889" y="1707183"/>
                </a:lnTo>
                <a:lnTo>
                  <a:pt x="3544232" y="1702425"/>
                </a:lnTo>
                <a:lnTo>
                  <a:pt x="3544902" y="1699705"/>
                </a:lnTo>
                <a:lnTo>
                  <a:pt x="3521357" y="1704397"/>
                </a:lnTo>
                <a:lnTo>
                  <a:pt x="3515320" y="1709155"/>
                </a:lnTo>
                <a:lnTo>
                  <a:pt x="3513307" y="1709833"/>
                </a:lnTo>
                <a:lnTo>
                  <a:pt x="3505258" y="1712553"/>
                </a:lnTo>
                <a:lnTo>
                  <a:pt x="3496471" y="1713165"/>
                </a:lnTo>
                <a:lnTo>
                  <a:pt x="3488421" y="1710446"/>
                </a:lnTo>
                <a:lnTo>
                  <a:pt x="3469637" y="1702968"/>
                </a:lnTo>
                <a:lnTo>
                  <a:pt x="3429323" y="1706300"/>
                </a:lnTo>
                <a:lnTo>
                  <a:pt x="3428650" y="1708338"/>
                </a:lnTo>
                <a:lnTo>
                  <a:pt x="3419261" y="1711670"/>
                </a:lnTo>
                <a:lnTo>
                  <a:pt x="3413225" y="1709632"/>
                </a:lnTo>
                <a:lnTo>
                  <a:pt x="3401081" y="1710310"/>
                </a:lnTo>
                <a:lnTo>
                  <a:pt x="3399741" y="1710310"/>
                </a:lnTo>
                <a:lnTo>
                  <a:pt x="3379617" y="1719079"/>
                </a:lnTo>
                <a:lnTo>
                  <a:pt x="3376261" y="1718400"/>
                </a:lnTo>
                <a:lnTo>
                  <a:pt x="3365529" y="1714999"/>
                </a:lnTo>
                <a:cubicBezTo>
                  <a:pt x="3365306" y="1710014"/>
                  <a:pt x="3365082" y="1705030"/>
                  <a:pt x="3364859" y="1700045"/>
                </a:cubicBezTo>
                <a:lnTo>
                  <a:pt x="3353454" y="1700045"/>
                </a:lnTo>
                <a:lnTo>
                  <a:pt x="3351441" y="1700045"/>
                </a:lnTo>
                <a:lnTo>
                  <a:pt x="3347349" y="1703445"/>
                </a:lnTo>
                <a:lnTo>
                  <a:pt x="3346679" y="1707522"/>
                </a:lnTo>
                <a:lnTo>
                  <a:pt x="3346679" y="1708203"/>
                </a:lnTo>
                <a:lnTo>
                  <a:pt x="3348692" y="1711601"/>
                </a:lnTo>
                <a:lnTo>
                  <a:pt x="3348019" y="1712961"/>
                </a:lnTo>
                <a:lnTo>
                  <a:pt x="3346009" y="1715612"/>
                </a:lnTo>
                <a:lnTo>
                  <a:pt x="3339970" y="1714933"/>
                </a:lnTo>
                <a:lnTo>
                  <a:pt x="3328568" y="1718331"/>
                </a:lnTo>
                <a:lnTo>
                  <a:pt x="3323133" y="1731860"/>
                </a:lnTo>
                <a:lnTo>
                  <a:pt x="3307035" y="1740697"/>
                </a:lnTo>
                <a:lnTo>
                  <a:pt x="3296235" y="1762382"/>
                </a:lnTo>
                <a:lnTo>
                  <a:pt x="3277385" y="1782029"/>
                </a:lnTo>
                <a:lnTo>
                  <a:pt x="3270006" y="1794876"/>
                </a:lnTo>
                <a:lnTo>
                  <a:pt x="3261957" y="1804326"/>
                </a:lnTo>
                <a:lnTo>
                  <a:pt x="3248473" y="1815880"/>
                </a:lnTo>
                <a:lnTo>
                  <a:pt x="3247130" y="1817921"/>
                </a:lnTo>
                <a:lnTo>
                  <a:pt x="3238411" y="1830090"/>
                </a:lnTo>
                <a:lnTo>
                  <a:pt x="3237673" y="1837568"/>
                </a:lnTo>
                <a:lnTo>
                  <a:pt x="3239013" y="1851775"/>
                </a:lnTo>
                <a:lnTo>
                  <a:pt x="3239013" y="1852454"/>
                </a:lnTo>
                <a:lnTo>
                  <a:pt x="3236330" y="1859252"/>
                </a:lnTo>
                <a:lnTo>
                  <a:pt x="3231634" y="1867411"/>
                </a:lnTo>
                <a:lnTo>
                  <a:pt x="3231634" y="1869381"/>
                </a:lnTo>
                <a:lnTo>
                  <a:pt x="3229066" y="1898535"/>
                </a:lnTo>
                <a:cubicBezTo>
                  <a:pt x="3229006" y="1898311"/>
                  <a:pt x="3228945" y="1898088"/>
                  <a:pt x="3228885" y="1897864"/>
                </a:cubicBezTo>
                <a:lnTo>
                  <a:pt x="3228885" y="1900584"/>
                </a:lnTo>
                <a:cubicBezTo>
                  <a:pt x="3228945" y="1899901"/>
                  <a:pt x="3229006" y="1899218"/>
                  <a:pt x="3229066" y="1898535"/>
                </a:cubicBezTo>
                <a:lnTo>
                  <a:pt x="3232911" y="1912819"/>
                </a:lnTo>
                <a:lnTo>
                  <a:pt x="3232911" y="1921657"/>
                </a:lnTo>
                <a:lnTo>
                  <a:pt x="3242905" y="1947421"/>
                </a:lnTo>
                <a:lnTo>
                  <a:pt x="3242905" y="1953538"/>
                </a:lnTo>
                <a:lnTo>
                  <a:pt x="3238880" y="1960271"/>
                </a:lnTo>
                <a:lnTo>
                  <a:pt x="3229490" y="1968427"/>
                </a:lnTo>
                <a:lnTo>
                  <a:pt x="3230160" y="1970468"/>
                </a:lnTo>
                <a:lnTo>
                  <a:pt x="3232173" y="1976583"/>
                </a:lnTo>
                <a:lnTo>
                  <a:pt x="3234854" y="1979915"/>
                </a:lnTo>
                <a:lnTo>
                  <a:pt x="3242235" y="1989433"/>
                </a:lnTo>
                <a:lnTo>
                  <a:pt x="3250285" y="1991472"/>
                </a:lnTo>
                <a:lnTo>
                  <a:pt x="3254308" y="1996911"/>
                </a:lnTo>
                <a:lnTo>
                  <a:pt x="3262292" y="2026073"/>
                </a:lnTo>
                <a:lnTo>
                  <a:pt x="3277720" y="2053266"/>
                </a:lnTo>
                <a:lnTo>
                  <a:pt x="3280403" y="2054626"/>
                </a:lnTo>
                <a:lnTo>
                  <a:pt x="3288452" y="2058024"/>
                </a:lnTo>
                <a:lnTo>
                  <a:pt x="3293819" y="2060062"/>
                </a:lnTo>
                <a:lnTo>
                  <a:pt x="3307236" y="2061422"/>
                </a:lnTo>
                <a:lnTo>
                  <a:pt x="3317299" y="2071619"/>
                </a:lnTo>
                <a:lnTo>
                  <a:pt x="3319982" y="2077737"/>
                </a:lnTo>
                <a:lnTo>
                  <a:pt x="3329371" y="2075698"/>
                </a:lnTo>
                <a:lnTo>
                  <a:pt x="3343459" y="2092694"/>
                </a:lnTo>
                <a:lnTo>
                  <a:pt x="3348155" y="2097383"/>
                </a:lnTo>
                <a:lnTo>
                  <a:pt x="3347417" y="2108940"/>
                </a:lnTo>
                <a:lnTo>
                  <a:pt x="3365594" y="2098131"/>
                </a:lnTo>
                <a:lnTo>
                  <a:pt x="3374316" y="2100172"/>
                </a:lnTo>
                <a:lnTo>
                  <a:pt x="3380355" y="2092013"/>
                </a:lnTo>
                <a:lnTo>
                  <a:pt x="3389744" y="2091401"/>
                </a:lnTo>
                <a:lnTo>
                  <a:pt x="3399136" y="2103570"/>
                </a:lnTo>
                <a:lnTo>
                  <a:pt x="3410539" y="2119206"/>
                </a:lnTo>
                <a:lnTo>
                  <a:pt x="3421206" y="2142317"/>
                </a:lnTo>
                <a:lnTo>
                  <a:pt x="3434621" y="2160604"/>
                </a:lnTo>
                <a:lnTo>
                  <a:pt x="3445288" y="2208122"/>
                </a:lnTo>
                <a:lnTo>
                  <a:pt x="3445288" y="2210160"/>
                </a:lnTo>
                <a:lnTo>
                  <a:pt x="3445288" y="2212201"/>
                </a:lnTo>
                <a:lnTo>
                  <a:pt x="3442605" y="2211453"/>
                </a:lnTo>
                <a:lnTo>
                  <a:pt x="3437239" y="2195886"/>
                </a:lnTo>
                <a:lnTo>
                  <a:pt x="3433213" y="2191807"/>
                </a:lnTo>
                <a:lnTo>
                  <a:pt x="3433213" y="2194526"/>
                </a:lnTo>
                <a:lnTo>
                  <a:pt x="3435226" y="2216892"/>
                </a:lnTo>
                <a:lnTo>
                  <a:pt x="3438579" y="2221650"/>
                </a:lnTo>
                <a:lnTo>
                  <a:pt x="3445288" y="2226408"/>
                </a:lnTo>
                <a:lnTo>
                  <a:pt x="3461991" y="2238644"/>
                </a:lnTo>
                <a:lnTo>
                  <a:pt x="3474736" y="2259719"/>
                </a:lnTo>
                <a:lnTo>
                  <a:pt x="3483456" y="2267809"/>
                </a:lnTo>
                <a:lnTo>
                  <a:pt x="3485469" y="2269847"/>
                </a:lnTo>
                <a:lnTo>
                  <a:pt x="3526322" y="2302476"/>
                </a:lnTo>
                <a:lnTo>
                  <a:pt x="3537725" y="2306556"/>
                </a:lnTo>
                <a:lnTo>
                  <a:pt x="3542421" y="2311314"/>
                </a:lnTo>
                <a:lnTo>
                  <a:pt x="3549130" y="2312673"/>
                </a:lnTo>
                <a:lnTo>
                  <a:pt x="3553153" y="2314102"/>
                </a:lnTo>
                <a:lnTo>
                  <a:pt x="3572607" y="2328376"/>
                </a:lnTo>
                <a:lnTo>
                  <a:pt x="3594006" y="2359579"/>
                </a:lnTo>
                <a:lnTo>
                  <a:pt x="3604001" y="2378613"/>
                </a:lnTo>
                <a:lnTo>
                  <a:pt x="3612052" y="2381333"/>
                </a:lnTo>
                <a:lnTo>
                  <a:pt x="3628151" y="2395609"/>
                </a:lnTo>
                <a:lnTo>
                  <a:pt x="3630834" y="2403018"/>
                </a:lnTo>
                <a:lnTo>
                  <a:pt x="3630164" y="2405056"/>
                </a:lnTo>
                <a:lnTo>
                  <a:pt x="3628083" y="2417294"/>
                </a:lnTo>
                <a:lnTo>
                  <a:pt x="3628755" y="2417973"/>
                </a:lnTo>
                <a:cubicBezTo>
                  <a:pt x="3628979" y="2419786"/>
                  <a:pt x="3629202" y="2421599"/>
                  <a:pt x="3629426" y="2423412"/>
                </a:cubicBezTo>
                <a:lnTo>
                  <a:pt x="3633449" y="2426810"/>
                </a:lnTo>
                <a:lnTo>
                  <a:pt x="3638145" y="2413896"/>
                </a:lnTo>
                <a:lnTo>
                  <a:pt x="3642236" y="2405804"/>
                </a:lnTo>
                <a:lnTo>
                  <a:pt x="3648275" y="2407845"/>
                </a:lnTo>
                <a:lnTo>
                  <a:pt x="3660282" y="2416001"/>
                </a:lnTo>
                <a:lnTo>
                  <a:pt x="3669002" y="2428239"/>
                </a:lnTo>
                <a:lnTo>
                  <a:pt x="3682352" y="2451962"/>
                </a:lnTo>
                <a:lnTo>
                  <a:pt x="3690401" y="2460802"/>
                </a:lnTo>
                <a:lnTo>
                  <a:pt x="3693754" y="2468958"/>
                </a:lnTo>
                <a:lnTo>
                  <a:pt x="3699123" y="2472356"/>
                </a:lnTo>
                <a:lnTo>
                  <a:pt x="3699793" y="2474397"/>
                </a:lnTo>
                <a:lnTo>
                  <a:pt x="3702408" y="2485273"/>
                </a:lnTo>
                <a:lnTo>
                  <a:pt x="3711800" y="2485273"/>
                </a:lnTo>
                <a:lnTo>
                  <a:pt x="3715153" y="2487311"/>
                </a:lnTo>
                <a:lnTo>
                  <a:pt x="3729241" y="2503628"/>
                </a:lnTo>
                <a:lnTo>
                  <a:pt x="3731254" y="2505667"/>
                </a:lnTo>
                <a:lnTo>
                  <a:pt x="3737895" y="2518514"/>
                </a:lnTo>
                <a:lnTo>
                  <a:pt x="3747957" y="2528711"/>
                </a:lnTo>
                <a:lnTo>
                  <a:pt x="3758622" y="2548424"/>
                </a:lnTo>
                <a:lnTo>
                  <a:pt x="3757952" y="2550465"/>
                </a:lnTo>
                <a:lnTo>
                  <a:pt x="3755939" y="2557264"/>
                </a:lnTo>
                <a:lnTo>
                  <a:pt x="3755939" y="2557942"/>
                </a:lnTo>
                <a:lnTo>
                  <a:pt x="3757952" y="2560593"/>
                </a:lnTo>
                <a:lnTo>
                  <a:pt x="3763988" y="2557264"/>
                </a:lnTo>
                <a:lnTo>
                  <a:pt x="3768684" y="2560662"/>
                </a:lnTo>
                <a:lnTo>
                  <a:pt x="3769357" y="2560662"/>
                </a:lnTo>
                <a:lnTo>
                  <a:pt x="3773380" y="2559983"/>
                </a:lnTo>
                <a:lnTo>
                  <a:pt x="3774723" y="2552506"/>
                </a:lnTo>
                <a:lnTo>
                  <a:pt x="3781429" y="2553253"/>
                </a:lnTo>
                <a:lnTo>
                  <a:pt x="3794109" y="2588533"/>
                </a:lnTo>
                <a:lnTo>
                  <a:pt x="3798067" y="2608859"/>
                </a:lnTo>
                <a:lnTo>
                  <a:pt x="3798067" y="2609540"/>
                </a:lnTo>
                <a:lnTo>
                  <a:pt x="3802763" y="2618377"/>
                </a:lnTo>
                <a:lnTo>
                  <a:pt x="3810744" y="2650938"/>
                </a:lnTo>
                <a:lnTo>
                  <a:pt x="3830803" y="2668612"/>
                </a:lnTo>
                <a:lnTo>
                  <a:pt x="3834826" y="2674051"/>
                </a:lnTo>
                <a:lnTo>
                  <a:pt x="3837444" y="2692338"/>
                </a:lnTo>
                <a:lnTo>
                  <a:pt x="3854147" y="2712732"/>
                </a:lnTo>
                <a:lnTo>
                  <a:pt x="3855487" y="2717490"/>
                </a:lnTo>
                <a:lnTo>
                  <a:pt x="3854817" y="2719528"/>
                </a:lnTo>
                <a:cubicBezTo>
                  <a:pt x="3854594" y="2721115"/>
                  <a:pt x="3854370" y="2722702"/>
                  <a:pt x="3854147" y="2724289"/>
                </a:cubicBezTo>
                <a:lnTo>
                  <a:pt x="3848040" y="2737815"/>
                </a:lnTo>
                <a:lnTo>
                  <a:pt x="3848040" y="2739856"/>
                </a:lnTo>
                <a:lnTo>
                  <a:pt x="3848040" y="2744614"/>
                </a:lnTo>
                <a:lnTo>
                  <a:pt x="3851396" y="2756102"/>
                </a:lnTo>
                <a:lnTo>
                  <a:pt x="3850726" y="2758143"/>
                </a:lnTo>
                <a:lnTo>
                  <a:pt x="3849315" y="2773097"/>
                </a:lnTo>
                <a:lnTo>
                  <a:pt x="3846632" y="2777787"/>
                </a:lnTo>
                <a:lnTo>
                  <a:pt x="3822484" y="2793354"/>
                </a:lnTo>
                <a:lnTo>
                  <a:pt x="3799677" y="2800765"/>
                </a:lnTo>
                <a:lnTo>
                  <a:pt x="3775527" y="2799336"/>
                </a:lnTo>
                <a:lnTo>
                  <a:pt x="3748023" y="2816944"/>
                </a:lnTo>
                <a:lnTo>
                  <a:pt x="3731254" y="2824353"/>
                </a:lnTo>
                <a:lnTo>
                  <a:pt x="3724545" y="2827685"/>
                </a:lnTo>
                <a:lnTo>
                  <a:pt x="3720520" y="2828363"/>
                </a:lnTo>
                <a:lnTo>
                  <a:pt x="3709117" y="2824965"/>
                </a:lnTo>
                <a:lnTo>
                  <a:pt x="3695702" y="2828363"/>
                </a:lnTo>
                <a:lnTo>
                  <a:pt x="3687650" y="2825577"/>
                </a:lnTo>
                <a:lnTo>
                  <a:pt x="3682284" y="2830335"/>
                </a:lnTo>
                <a:lnTo>
                  <a:pt x="3672222" y="2833734"/>
                </a:lnTo>
                <a:lnTo>
                  <a:pt x="3647401" y="2847194"/>
                </a:lnTo>
                <a:lnTo>
                  <a:pt x="3633986" y="2849913"/>
                </a:lnTo>
                <a:lnTo>
                  <a:pt x="3625936" y="2849913"/>
                </a:lnTo>
                <a:lnTo>
                  <a:pt x="3621240" y="2845155"/>
                </a:lnTo>
                <a:lnTo>
                  <a:pt x="3615204" y="2844474"/>
                </a:lnTo>
                <a:lnTo>
                  <a:pt x="3612587" y="2841757"/>
                </a:lnTo>
                <a:lnTo>
                  <a:pt x="3609903" y="2830879"/>
                </a:lnTo>
                <a:lnTo>
                  <a:pt x="3602524" y="2828840"/>
                </a:lnTo>
                <a:lnTo>
                  <a:pt x="3593805" y="2828159"/>
                </a:lnTo>
                <a:lnTo>
                  <a:pt x="3575023" y="2840328"/>
                </a:lnTo>
                <a:lnTo>
                  <a:pt x="3567642" y="2841007"/>
                </a:lnTo>
                <a:lnTo>
                  <a:pt x="3562948" y="2838969"/>
                </a:lnTo>
                <a:lnTo>
                  <a:pt x="3558922" y="2838221"/>
                </a:lnTo>
                <a:lnTo>
                  <a:pt x="3556239" y="2832851"/>
                </a:lnTo>
                <a:lnTo>
                  <a:pt x="3552886" y="2832103"/>
                </a:lnTo>
                <a:lnTo>
                  <a:pt x="3543494" y="2838221"/>
                </a:lnTo>
                <a:lnTo>
                  <a:pt x="3538128" y="2836861"/>
                </a:lnTo>
                <a:lnTo>
                  <a:pt x="3533500" y="2829384"/>
                </a:lnTo>
                <a:lnTo>
                  <a:pt x="3525450" y="2828705"/>
                </a:lnTo>
                <a:lnTo>
                  <a:pt x="3514716" y="2821906"/>
                </a:lnTo>
                <a:lnTo>
                  <a:pt x="3501970" y="2820547"/>
                </a:lnTo>
                <a:lnTo>
                  <a:pt x="3495934" y="2823197"/>
                </a:lnTo>
                <a:lnTo>
                  <a:pt x="3482519" y="2823878"/>
                </a:lnTo>
                <a:lnTo>
                  <a:pt x="3465748" y="2836045"/>
                </a:lnTo>
                <a:lnTo>
                  <a:pt x="3449649" y="2838086"/>
                </a:lnTo>
                <a:lnTo>
                  <a:pt x="3448306" y="2838764"/>
                </a:lnTo>
                <a:lnTo>
                  <a:pt x="3439587" y="2842096"/>
                </a:lnTo>
                <a:lnTo>
                  <a:pt x="3436231" y="2847533"/>
                </a:lnTo>
                <a:lnTo>
                  <a:pt x="3436901" y="2848214"/>
                </a:lnTo>
                <a:lnTo>
                  <a:pt x="3437574" y="2849574"/>
                </a:lnTo>
                <a:lnTo>
                  <a:pt x="3452332" y="2847533"/>
                </a:lnTo>
                <a:lnTo>
                  <a:pt x="3475810" y="2838086"/>
                </a:lnTo>
                <a:lnTo>
                  <a:pt x="3483859" y="2838833"/>
                </a:lnTo>
                <a:lnTo>
                  <a:pt x="3506666" y="2832716"/>
                </a:lnTo>
                <a:lnTo>
                  <a:pt x="3513375" y="2832716"/>
                </a:lnTo>
                <a:lnTo>
                  <a:pt x="3521425" y="2836861"/>
                </a:lnTo>
                <a:lnTo>
                  <a:pt x="3520082" y="2838833"/>
                </a:lnTo>
                <a:lnTo>
                  <a:pt x="3518742" y="2840193"/>
                </a:lnTo>
                <a:lnTo>
                  <a:pt x="3461052" y="2851681"/>
                </a:lnTo>
                <a:lnTo>
                  <a:pt x="3419462" y="2871940"/>
                </a:lnTo>
                <a:lnTo>
                  <a:pt x="3405374" y="2887505"/>
                </a:lnTo>
                <a:lnTo>
                  <a:pt x="3402021" y="2887505"/>
                </a:lnTo>
                <a:lnTo>
                  <a:pt x="3402021" y="2883428"/>
                </a:lnTo>
                <a:lnTo>
                  <a:pt x="3401351" y="2882068"/>
                </a:lnTo>
                <a:lnTo>
                  <a:pt x="3406045" y="2868539"/>
                </a:lnTo>
                <a:lnTo>
                  <a:pt x="3406045" y="2867179"/>
                </a:lnTo>
                <a:lnTo>
                  <a:pt x="3406045" y="2855623"/>
                </a:lnTo>
                <a:lnTo>
                  <a:pt x="3404034" y="2852906"/>
                </a:lnTo>
                <a:lnTo>
                  <a:pt x="3396655" y="2858342"/>
                </a:lnTo>
                <a:lnTo>
                  <a:pt x="3397325" y="2860383"/>
                </a:lnTo>
                <a:lnTo>
                  <a:pt x="3398665" y="2861743"/>
                </a:lnTo>
                <a:lnTo>
                  <a:pt x="3397995" y="2863781"/>
                </a:lnTo>
                <a:lnTo>
                  <a:pt x="3396655" y="2871192"/>
                </a:lnTo>
                <a:lnTo>
                  <a:pt x="3393299" y="2873231"/>
                </a:lnTo>
                <a:lnTo>
                  <a:pt x="3387933" y="2868473"/>
                </a:lnTo>
                <a:lnTo>
                  <a:pt x="3384580" y="2869830"/>
                </a:lnTo>
                <a:lnTo>
                  <a:pt x="3384580" y="2871871"/>
                </a:lnTo>
                <a:lnTo>
                  <a:pt x="3383910" y="2875269"/>
                </a:lnTo>
                <a:lnTo>
                  <a:pt x="3389276" y="2887505"/>
                </a:lnTo>
                <a:lnTo>
                  <a:pt x="3389276" y="2889545"/>
                </a:lnTo>
                <a:lnTo>
                  <a:pt x="3386593" y="2901714"/>
                </a:lnTo>
                <a:lnTo>
                  <a:pt x="3379214" y="2897635"/>
                </a:lnTo>
                <a:lnTo>
                  <a:pt x="3377871" y="2911230"/>
                </a:lnTo>
                <a:lnTo>
                  <a:pt x="3387868" y="2926119"/>
                </a:lnTo>
                <a:lnTo>
                  <a:pt x="3396587" y="2926798"/>
                </a:lnTo>
                <a:lnTo>
                  <a:pt x="3399270" y="2928838"/>
                </a:lnTo>
                <a:lnTo>
                  <a:pt x="3401888" y="2951949"/>
                </a:lnTo>
                <a:lnTo>
                  <a:pt x="3403898" y="2955960"/>
                </a:lnTo>
                <a:lnTo>
                  <a:pt x="3411947" y="2962759"/>
                </a:lnTo>
                <a:lnTo>
                  <a:pt x="3412620" y="2966157"/>
                </a:lnTo>
                <a:lnTo>
                  <a:pt x="3411947" y="2966838"/>
                </a:lnTo>
                <a:lnTo>
                  <a:pt x="3405911" y="2970236"/>
                </a:lnTo>
                <a:lnTo>
                  <a:pt x="3399875" y="2968198"/>
                </a:lnTo>
                <a:lnTo>
                  <a:pt x="3379078" y="2976288"/>
                </a:lnTo>
                <a:lnTo>
                  <a:pt x="3369688" y="2975606"/>
                </a:lnTo>
                <a:lnTo>
                  <a:pt x="3359626" y="2981045"/>
                </a:lnTo>
                <a:lnTo>
                  <a:pt x="3353590" y="2988457"/>
                </a:lnTo>
                <a:lnTo>
                  <a:pt x="3338831" y="3020336"/>
                </a:lnTo>
                <a:lnTo>
                  <a:pt x="3334135" y="3023056"/>
                </a:lnTo>
                <a:lnTo>
                  <a:pt x="3323403" y="3022308"/>
                </a:lnTo>
                <a:lnTo>
                  <a:pt x="3318707" y="3025028"/>
                </a:lnTo>
                <a:lnTo>
                  <a:pt x="3311998" y="3030467"/>
                </a:lnTo>
                <a:lnTo>
                  <a:pt x="3311998" y="3032505"/>
                </a:lnTo>
                <a:lnTo>
                  <a:pt x="3311998" y="3036584"/>
                </a:lnTo>
                <a:lnTo>
                  <a:pt x="3311998" y="3037263"/>
                </a:lnTo>
                <a:lnTo>
                  <a:pt x="3307972" y="3046034"/>
                </a:lnTo>
                <a:lnTo>
                  <a:pt x="3307972" y="3046713"/>
                </a:lnTo>
                <a:lnTo>
                  <a:pt x="3309315" y="3051470"/>
                </a:lnTo>
                <a:lnTo>
                  <a:pt x="3308645" y="3052833"/>
                </a:lnTo>
                <a:lnTo>
                  <a:pt x="3301266" y="3060989"/>
                </a:lnTo>
                <a:lnTo>
                  <a:pt x="3294557" y="3064999"/>
                </a:lnTo>
                <a:lnTo>
                  <a:pt x="3285837" y="3065680"/>
                </a:lnTo>
                <a:lnTo>
                  <a:pt x="3275775" y="3060241"/>
                </a:lnTo>
                <a:lnTo>
                  <a:pt x="3267726" y="3060920"/>
                </a:lnTo>
                <a:lnTo>
                  <a:pt x="3261687" y="3058200"/>
                </a:lnTo>
                <a:lnTo>
                  <a:pt x="3246259" y="3060241"/>
                </a:lnTo>
                <a:lnTo>
                  <a:pt x="3238948" y="3056843"/>
                </a:lnTo>
                <a:lnTo>
                  <a:pt x="3220164" y="3058134"/>
                </a:lnTo>
                <a:lnTo>
                  <a:pt x="3208761" y="3054055"/>
                </a:lnTo>
                <a:lnTo>
                  <a:pt x="3183270" y="3069622"/>
                </a:lnTo>
                <a:lnTo>
                  <a:pt x="3156505" y="3064183"/>
                </a:lnTo>
                <a:lnTo>
                  <a:pt x="3143090" y="3064183"/>
                </a:lnTo>
                <a:lnTo>
                  <a:pt x="3134368" y="3066902"/>
                </a:lnTo>
                <a:lnTo>
                  <a:pt x="3116256" y="3075673"/>
                </a:lnTo>
                <a:lnTo>
                  <a:pt x="3104919" y="3071594"/>
                </a:lnTo>
                <a:lnTo>
                  <a:pt x="3086138" y="3076352"/>
                </a:lnTo>
                <a:lnTo>
                  <a:pt x="3072720" y="3075673"/>
                </a:lnTo>
                <a:lnTo>
                  <a:pt x="3070037" y="3074992"/>
                </a:lnTo>
                <a:lnTo>
                  <a:pt x="3064000" y="3077645"/>
                </a:lnTo>
                <a:lnTo>
                  <a:pt x="3055281" y="3076283"/>
                </a:lnTo>
                <a:lnTo>
                  <a:pt x="3036497" y="3078324"/>
                </a:lnTo>
                <a:lnTo>
                  <a:pt x="3016441" y="3085733"/>
                </a:lnTo>
                <a:lnTo>
                  <a:pt x="2984911" y="3103407"/>
                </a:lnTo>
                <a:lnTo>
                  <a:pt x="2981558" y="3102728"/>
                </a:lnTo>
                <a:lnTo>
                  <a:pt x="2977532" y="3098649"/>
                </a:lnTo>
                <a:lnTo>
                  <a:pt x="2972166" y="3097970"/>
                </a:lnTo>
                <a:lnTo>
                  <a:pt x="2954725" y="3106058"/>
                </a:lnTo>
                <a:lnTo>
                  <a:pt x="2949426" y="3106058"/>
                </a:lnTo>
                <a:lnTo>
                  <a:pt x="2941375" y="3100621"/>
                </a:lnTo>
                <a:lnTo>
                  <a:pt x="2936011" y="3100621"/>
                </a:lnTo>
                <a:lnTo>
                  <a:pt x="2930642" y="3102660"/>
                </a:lnTo>
                <a:lnTo>
                  <a:pt x="2913204" y="3099261"/>
                </a:lnTo>
                <a:lnTo>
                  <a:pt x="2892407" y="3104700"/>
                </a:lnTo>
                <a:lnTo>
                  <a:pt x="2884425" y="3099940"/>
                </a:lnTo>
                <a:lnTo>
                  <a:pt x="2871680" y="3099940"/>
                </a:lnTo>
                <a:lnTo>
                  <a:pt x="2865641" y="3103272"/>
                </a:lnTo>
                <a:lnTo>
                  <a:pt x="2857592" y="3103272"/>
                </a:lnTo>
                <a:lnTo>
                  <a:pt x="2846860" y="3113469"/>
                </a:lnTo>
                <a:lnTo>
                  <a:pt x="2838810" y="3116867"/>
                </a:lnTo>
                <a:lnTo>
                  <a:pt x="2830759" y="3109390"/>
                </a:lnTo>
                <a:lnTo>
                  <a:pt x="2812715" y="3101233"/>
                </a:lnTo>
                <a:lnTo>
                  <a:pt x="2805336" y="3100552"/>
                </a:lnTo>
                <a:lnTo>
                  <a:pt x="2790578" y="3106670"/>
                </a:lnTo>
                <a:lnTo>
                  <a:pt x="2783871" y="3107351"/>
                </a:lnTo>
                <a:lnTo>
                  <a:pt x="2780516" y="3105991"/>
                </a:lnTo>
                <a:lnTo>
                  <a:pt x="2777833" y="3099874"/>
                </a:lnTo>
                <a:lnTo>
                  <a:pt x="2765825" y="3105991"/>
                </a:lnTo>
                <a:lnTo>
                  <a:pt x="2755763" y="3106670"/>
                </a:lnTo>
                <a:lnTo>
                  <a:pt x="2748384" y="3115441"/>
                </a:lnTo>
                <a:lnTo>
                  <a:pt x="2729603" y="3110071"/>
                </a:lnTo>
                <a:lnTo>
                  <a:pt x="2726919" y="3104632"/>
                </a:lnTo>
                <a:lnTo>
                  <a:pt x="2726919" y="3089677"/>
                </a:lnTo>
                <a:lnTo>
                  <a:pt x="2704848" y="3063912"/>
                </a:lnTo>
                <a:lnTo>
                  <a:pt x="2690092" y="3057795"/>
                </a:lnTo>
                <a:lnTo>
                  <a:pt x="2671308" y="3057114"/>
                </a:lnTo>
                <a:lnTo>
                  <a:pt x="2663259" y="3045626"/>
                </a:lnTo>
                <a:lnTo>
                  <a:pt x="2663259" y="3043587"/>
                </a:lnTo>
                <a:lnTo>
                  <a:pt x="2662588" y="3042227"/>
                </a:lnTo>
                <a:lnTo>
                  <a:pt x="2667955" y="3031349"/>
                </a:lnTo>
                <a:lnTo>
                  <a:pt x="2680030" y="3026591"/>
                </a:lnTo>
                <a:lnTo>
                  <a:pt x="2682043" y="3024553"/>
                </a:lnTo>
                <a:lnTo>
                  <a:pt x="2682713" y="3023872"/>
                </a:lnTo>
                <a:lnTo>
                  <a:pt x="2680030" y="3016463"/>
                </a:lnTo>
                <a:lnTo>
                  <a:pt x="2679360" y="3015782"/>
                </a:lnTo>
                <a:lnTo>
                  <a:pt x="2681370" y="3010346"/>
                </a:lnTo>
                <a:lnTo>
                  <a:pt x="2684053" y="3008305"/>
                </a:lnTo>
                <a:lnTo>
                  <a:pt x="2685396" y="3007626"/>
                </a:lnTo>
                <a:lnTo>
                  <a:pt x="2681370" y="3000149"/>
                </a:lnTo>
                <a:lnTo>
                  <a:pt x="2681370" y="2989339"/>
                </a:lnTo>
                <a:lnTo>
                  <a:pt x="2681370" y="2987298"/>
                </a:lnTo>
                <a:lnTo>
                  <a:pt x="2684723" y="2979821"/>
                </a:lnTo>
                <a:lnTo>
                  <a:pt x="2687409" y="2977783"/>
                </a:lnTo>
                <a:lnTo>
                  <a:pt x="2689422" y="2969624"/>
                </a:lnTo>
                <a:lnTo>
                  <a:pt x="2713570" y="2957457"/>
                </a:lnTo>
                <a:lnTo>
                  <a:pt x="2716253" y="2954057"/>
                </a:lnTo>
                <a:lnTo>
                  <a:pt x="2716923" y="2952699"/>
                </a:lnTo>
                <a:lnTo>
                  <a:pt x="2714240" y="2942502"/>
                </a:lnTo>
                <a:lnTo>
                  <a:pt x="2714240" y="2926254"/>
                </a:lnTo>
                <a:lnTo>
                  <a:pt x="2712229" y="2916057"/>
                </a:lnTo>
                <a:lnTo>
                  <a:pt x="2710216" y="2907967"/>
                </a:lnTo>
                <a:lnTo>
                  <a:pt x="2704178" y="2894372"/>
                </a:lnTo>
                <a:lnTo>
                  <a:pt x="2685396" y="2874726"/>
                </a:lnTo>
                <a:lnTo>
                  <a:pt x="2677347" y="2872006"/>
                </a:lnTo>
                <a:lnTo>
                  <a:pt x="2676004" y="2869968"/>
                </a:lnTo>
                <a:lnTo>
                  <a:pt x="2675402" y="2869287"/>
                </a:lnTo>
                <a:lnTo>
                  <a:pt x="2678017" y="2865210"/>
                </a:lnTo>
                <a:lnTo>
                  <a:pt x="2678017" y="2863850"/>
                </a:lnTo>
                <a:cubicBezTo>
                  <a:pt x="2677815" y="2861810"/>
                  <a:pt x="2677614" y="2859770"/>
                  <a:pt x="2677412" y="2857730"/>
                </a:cubicBezTo>
                <a:lnTo>
                  <a:pt x="2669363" y="2851612"/>
                </a:lnTo>
                <a:lnTo>
                  <a:pt x="2668693" y="2850934"/>
                </a:lnTo>
                <a:lnTo>
                  <a:pt x="2674729" y="2829927"/>
                </a:lnTo>
                <a:lnTo>
                  <a:pt x="2678755" y="2827889"/>
                </a:lnTo>
                <a:lnTo>
                  <a:pt x="2684791" y="2829927"/>
                </a:lnTo>
                <a:lnTo>
                  <a:pt x="2690092" y="2828567"/>
                </a:lnTo>
                <a:lnTo>
                  <a:pt x="2695458" y="2817758"/>
                </a:lnTo>
                <a:lnTo>
                  <a:pt x="2695458" y="2817080"/>
                </a:lnTo>
                <a:lnTo>
                  <a:pt x="2695458" y="2813681"/>
                </a:lnTo>
                <a:lnTo>
                  <a:pt x="2695458" y="2810962"/>
                </a:lnTo>
                <a:lnTo>
                  <a:pt x="2688145" y="2809602"/>
                </a:lnTo>
                <a:lnTo>
                  <a:pt x="2675402" y="2794647"/>
                </a:lnTo>
                <a:lnTo>
                  <a:pt x="2663327" y="2775001"/>
                </a:lnTo>
                <a:cubicBezTo>
                  <a:pt x="2663103" y="2772055"/>
                  <a:pt x="2662880" y="2769109"/>
                  <a:pt x="2662656" y="2766163"/>
                </a:cubicBezTo>
                <a:lnTo>
                  <a:pt x="2661314" y="2763513"/>
                </a:lnTo>
                <a:lnTo>
                  <a:pt x="2653935" y="2758752"/>
                </a:lnTo>
                <a:lnTo>
                  <a:pt x="2649239" y="2753316"/>
                </a:lnTo>
                <a:lnTo>
                  <a:pt x="2639847" y="2753994"/>
                </a:lnTo>
                <a:lnTo>
                  <a:pt x="2623748" y="2741759"/>
                </a:lnTo>
                <a:lnTo>
                  <a:pt x="2621735" y="2736320"/>
                </a:lnTo>
                <a:lnTo>
                  <a:pt x="2621065" y="2735641"/>
                </a:lnTo>
                <a:lnTo>
                  <a:pt x="2622408" y="2731631"/>
                </a:lnTo>
                <a:lnTo>
                  <a:pt x="2635153" y="2718714"/>
                </a:lnTo>
                <a:cubicBezTo>
                  <a:pt x="2635600" y="2713072"/>
                  <a:pt x="2636046" y="2707429"/>
                  <a:pt x="2636493" y="2701787"/>
                </a:cubicBezTo>
                <a:lnTo>
                  <a:pt x="2636493" y="2699746"/>
                </a:lnTo>
                <a:lnTo>
                  <a:pt x="2645885" y="2680034"/>
                </a:lnTo>
                <a:lnTo>
                  <a:pt x="2646556" y="2679421"/>
                </a:lnTo>
                <a:lnTo>
                  <a:pt x="2642532" y="2663788"/>
                </a:lnTo>
                <a:lnTo>
                  <a:pt x="2630457" y="2646180"/>
                </a:lnTo>
                <a:lnTo>
                  <a:pt x="2615029" y="2627826"/>
                </a:lnTo>
                <a:lnTo>
                  <a:pt x="2613686" y="2623066"/>
                </a:lnTo>
                <a:lnTo>
                  <a:pt x="2613686" y="2622387"/>
                </a:lnTo>
                <a:lnTo>
                  <a:pt x="2615699" y="2612938"/>
                </a:lnTo>
                <a:lnTo>
                  <a:pt x="2615699" y="2611578"/>
                </a:lnTo>
                <a:cubicBezTo>
                  <a:pt x="2615476" y="2608179"/>
                  <a:pt x="2615252" y="2604780"/>
                  <a:pt x="2615029" y="2601381"/>
                </a:cubicBezTo>
                <a:lnTo>
                  <a:pt x="2611003" y="2592613"/>
                </a:lnTo>
                <a:lnTo>
                  <a:pt x="2605637" y="2587174"/>
                </a:lnTo>
                <a:lnTo>
                  <a:pt x="2601613" y="2587174"/>
                </a:lnTo>
                <a:lnTo>
                  <a:pt x="2596245" y="2582416"/>
                </a:lnTo>
                <a:lnTo>
                  <a:pt x="2589538" y="2582416"/>
                </a:lnTo>
                <a:lnTo>
                  <a:pt x="2584169" y="2579015"/>
                </a:lnTo>
                <a:lnTo>
                  <a:pt x="2572097" y="2560731"/>
                </a:lnTo>
                <a:lnTo>
                  <a:pt x="2561364" y="2554611"/>
                </a:lnTo>
                <a:lnTo>
                  <a:pt x="2548619" y="2550534"/>
                </a:lnTo>
                <a:lnTo>
                  <a:pt x="2541910" y="2544414"/>
                </a:lnTo>
                <a:lnTo>
                  <a:pt x="2531848" y="2539656"/>
                </a:lnTo>
                <a:lnTo>
                  <a:pt x="2524469" y="2524089"/>
                </a:lnTo>
                <a:lnTo>
                  <a:pt x="2524469" y="2522729"/>
                </a:lnTo>
                <a:lnTo>
                  <a:pt x="2531178" y="2510493"/>
                </a:lnTo>
                <a:lnTo>
                  <a:pt x="2535871" y="2511172"/>
                </a:lnTo>
                <a:lnTo>
                  <a:pt x="2537214" y="2502404"/>
                </a:lnTo>
                <a:lnTo>
                  <a:pt x="2539897" y="2498324"/>
                </a:lnTo>
                <a:lnTo>
                  <a:pt x="2545263" y="2498324"/>
                </a:lnTo>
                <a:lnTo>
                  <a:pt x="2555326" y="2493566"/>
                </a:lnTo>
                <a:lnTo>
                  <a:pt x="2563375" y="2494926"/>
                </a:lnTo>
                <a:lnTo>
                  <a:pt x="2574107" y="2490847"/>
                </a:lnTo>
                <a:lnTo>
                  <a:pt x="2574780" y="2489487"/>
                </a:lnTo>
                <a:lnTo>
                  <a:pt x="2573437" y="2486768"/>
                </a:lnTo>
                <a:lnTo>
                  <a:pt x="2562705" y="2485410"/>
                </a:lnTo>
                <a:lnTo>
                  <a:pt x="2551302" y="2486089"/>
                </a:lnTo>
                <a:lnTo>
                  <a:pt x="2541910" y="2480719"/>
                </a:lnTo>
                <a:lnTo>
                  <a:pt x="2537885" y="2471200"/>
                </a:lnTo>
                <a:lnTo>
                  <a:pt x="2537214" y="2469841"/>
                </a:lnTo>
                <a:lnTo>
                  <a:pt x="2542581" y="2463044"/>
                </a:lnTo>
                <a:lnTo>
                  <a:pt x="2543251" y="2461003"/>
                </a:lnTo>
                <a:lnTo>
                  <a:pt x="2543251" y="2458965"/>
                </a:lnTo>
                <a:lnTo>
                  <a:pt x="2541240" y="2458284"/>
                </a:lnTo>
                <a:lnTo>
                  <a:pt x="2536544" y="2463044"/>
                </a:lnTo>
                <a:lnTo>
                  <a:pt x="2531178" y="2462363"/>
                </a:lnTo>
                <a:lnTo>
                  <a:pt x="2525139" y="2458284"/>
                </a:lnTo>
                <a:lnTo>
                  <a:pt x="2524469" y="2455567"/>
                </a:lnTo>
                <a:lnTo>
                  <a:pt x="2523796" y="2454886"/>
                </a:lnTo>
                <a:lnTo>
                  <a:pt x="2525809" y="2449515"/>
                </a:lnTo>
                <a:lnTo>
                  <a:pt x="2529165" y="2446117"/>
                </a:lnTo>
                <a:lnTo>
                  <a:pt x="2546606" y="2446796"/>
                </a:lnTo>
                <a:lnTo>
                  <a:pt x="2555996" y="2451554"/>
                </a:lnTo>
                <a:lnTo>
                  <a:pt x="2558009" y="2450197"/>
                </a:lnTo>
                <a:lnTo>
                  <a:pt x="2560692" y="2449515"/>
                </a:lnTo>
                <a:lnTo>
                  <a:pt x="2560022" y="2448837"/>
                </a:lnTo>
                <a:lnTo>
                  <a:pt x="2539227" y="2437959"/>
                </a:lnTo>
                <a:lnTo>
                  <a:pt x="2536544" y="2434560"/>
                </a:lnTo>
                <a:lnTo>
                  <a:pt x="2535871" y="2433879"/>
                </a:lnTo>
                <a:lnTo>
                  <a:pt x="2542581" y="2425723"/>
                </a:lnTo>
                <a:lnTo>
                  <a:pt x="2546606" y="2424432"/>
                </a:lnTo>
                <a:lnTo>
                  <a:pt x="2553313" y="2430481"/>
                </a:lnTo>
                <a:lnTo>
                  <a:pt x="2555326" y="2430481"/>
                </a:lnTo>
                <a:lnTo>
                  <a:pt x="2556668" y="2430481"/>
                </a:lnTo>
                <a:lnTo>
                  <a:pt x="2554656" y="2425111"/>
                </a:lnTo>
                <a:lnTo>
                  <a:pt x="2553983" y="2424432"/>
                </a:lnTo>
                <a:lnTo>
                  <a:pt x="2555326" y="2419672"/>
                </a:lnTo>
                <a:lnTo>
                  <a:pt x="2555996" y="2418315"/>
                </a:lnTo>
                <a:lnTo>
                  <a:pt x="2554656" y="2411516"/>
                </a:lnTo>
                <a:lnTo>
                  <a:pt x="2545263" y="2416274"/>
                </a:lnTo>
                <a:lnTo>
                  <a:pt x="2531178" y="2415595"/>
                </a:lnTo>
                <a:lnTo>
                  <a:pt x="2510381" y="2421032"/>
                </a:lnTo>
                <a:lnTo>
                  <a:pt x="2508370" y="2418993"/>
                </a:lnTo>
                <a:lnTo>
                  <a:pt x="2508370" y="2418315"/>
                </a:lnTo>
                <a:lnTo>
                  <a:pt x="2509041" y="2414914"/>
                </a:lnTo>
                <a:lnTo>
                  <a:pt x="2513064" y="2409475"/>
                </a:lnTo>
                <a:lnTo>
                  <a:pt x="2522456" y="2411516"/>
                </a:lnTo>
                <a:lnTo>
                  <a:pt x="2525139" y="2409475"/>
                </a:lnTo>
                <a:lnTo>
                  <a:pt x="2525809" y="2408796"/>
                </a:lnTo>
                <a:lnTo>
                  <a:pt x="2525139" y="2406077"/>
                </a:lnTo>
                <a:lnTo>
                  <a:pt x="2521786" y="2406077"/>
                </a:lnTo>
                <a:lnTo>
                  <a:pt x="2519103" y="2406077"/>
                </a:lnTo>
                <a:lnTo>
                  <a:pt x="2511724" y="2399280"/>
                </a:lnTo>
                <a:lnTo>
                  <a:pt x="2507698" y="2400638"/>
                </a:lnTo>
                <a:lnTo>
                  <a:pt x="2504344" y="2408118"/>
                </a:lnTo>
                <a:lnTo>
                  <a:pt x="2500319" y="2410835"/>
                </a:lnTo>
                <a:lnTo>
                  <a:pt x="2492940" y="2408118"/>
                </a:lnTo>
                <a:lnTo>
                  <a:pt x="2480867" y="2400028"/>
                </a:lnTo>
                <a:lnTo>
                  <a:pt x="2475501" y="2393229"/>
                </a:lnTo>
                <a:lnTo>
                  <a:pt x="2473488" y="2385752"/>
                </a:lnTo>
                <a:lnTo>
                  <a:pt x="2472815" y="2385073"/>
                </a:lnTo>
                <a:lnTo>
                  <a:pt x="2481537" y="2352510"/>
                </a:lnTo>
                <a:lnTo>
                  <a:pt x="2484890" y="2346392"/>
                </a:lnTo>
                <a:lnTo>
                  <a:pt x="2496965" y="2336943"/>
                </a:lnTo>
                <a:lnTo>
                  <a:pt x="2505685" y="2336262"/>
                </a:lnTo>
                <a:lnTo>
                  <a:pt x="2511724" y="2332863"/>
                </a:lnTo>
                <a:lnTo>
                  <a:pt x="2515747" y="2333542"/>
                </a:lnTo>
                <a:lnTo>
                  <a:pt x="2525139" y="2338981"/>
                </a:lnTo>
                <a:lnTo>
                  <a:pt x="2529835" y="2333542"/>
                </a:lnTo>
                <a:lnTo>
                  <a:pt x="2539897" y="2332863"/>
                </a:lnTo>
                <a:lnTo>
                  <a:pt x="2551972" y="2328105"/>
                </a:lnTo>
                <a:lnTo>
                  <a:pt x="2566058" y="2325386"/>
                </a:lnTo>
                <a:lnTo>
                  <a:pt x="2576120" y="2326746"/>
                </a:lnTo>
                <a:lnTo>
                  <a:pt x="2583499" y="2325386"/>
                </a:lnTo>
                <a:lnTo>
                  <a:pt x="2584842" y="2324707"/>
                </a:lnTo>
                <a:lnTo>
                  <a:pt x="2585512" y="2324026"/>
                </a:lnTo>
                <a:lnTo>
                  <a:pt x="2579476" y="2313151"/>
                </a:lnTo>
                <a:lnTo>
                  <a:pt x="2574107" y="2317227"/>
                </a:lnTo>
                <a:lnTo>
                  <a:pt x="2568741" y="2313829"/>
                </a:lnTo>
                <a:lnTo>
                  <a:pt x="2567401" y="2309138"/>
                </a:lnTo>
                <a:lnTo>
                  <a:pt x="2568741" y="2299622"/>
                </a:lnTo>
                <a:lnTo>
                  <a:pt x="2568741" y="2297583"/>
                </a:lnTo>
                <a:lnTo>
                  <a:pt x="2567401" y="2294183"/>
                </a:lnTo>
                <a:lnTo>
                  <a:pt x="2561364" y="2294183"/>
                </a:lnTo>
                <a:lnTo>
                  <a:pt x="2558009" y="2288746"/>
                </a:lnTo>
                <a:lnTo>
                  <a:pt x="2552643" y="2291463"/>
                </a:lnTo>
                <a:lnTo>
                  <a:pt x="2549289" y="2297583"/>
                </a:lnTo>
                <a:lnTo>
                  <a:pt x="2549960" y="2298262"/>
                </a:lnTo>
                <a:lnTo>
                  <a:pt x="2555326" y="2308459"/>
                </a:lnTo>
                <a:lnTo>
                  <a:pt x="2554656" y="2309819"/>
                </a:lnTo>
                <a:lnTo>
                  <a:pt x="2550630" y="2320628"/>
                </a:lnTo>
                <a:lnTo>
                  <a:pt x="2543251" y="2324707"/>
                </a:lnTo>
                <a:lnTo>
                  <a:pt x="2539227" y="2324707"/>
                </a:lnTo>
                <a:lnTo>
                  <a:pt x="2514407" y="2324026"/>
                </a:lnTo>
                <a:lnTo>
                  <a:pt x="2511054" y="2315868"/>
                </a:lnTo>
                <a:lnTo>
                  <a:pt x="2510381" y="2315189"/>
                </a:lnTo>
                <a:lnTo>
                  <a:pt x="2514407" y="2307780"/>
                </a:lnTo>
                <a:lnTo>
                  <a:pt x="2515077" y="2305739"/>
                </a:lnTo>
                <a:lnTo>
                  <a:pt x="2512394" y="2303020"/>
                </a:lnTo>
                <a:lnTo>
                  <a:pt x="2510381" y="2294864"/>
                </a:lnTo>
                <a:lnTo>
                  <a:pt x="2506358" y="2288065"/>
                </a:lnTo>
                <a:lnTo>
                  <a:pt x="2505685" y="2287386"/>
                </a:lnTo>
                <a:lnTo>
                  <a:pt x="2507698" y="2282016"/>
                </a:lnTo>
                <a:lnTo>
                  <a:pt x="2513064" y="2283373"/>
                </a:lnTo>
                <a:lnTo>
                  <a:pt x="2515077" y="2282695"/>
                </a:lnTo>
                <a:lnTo>
                  <a:pt x="2516420" y="2282016"/>
                </a:lnTo>
                <a:lnTo>
                  <a:pt x="2507028" y="2258969"/>
                </a:lnTo>
                <a:lnTo>
                  <a:pt x="2508370" y="2251491"/>
                </a:lnTo>
                <a:lnTo>
                  <a:pt x="2508370" y="2249453"/>
                </a:lnTo>
                <a:lnTo>
                  <a:pt x="2513737" y="2250813"/>
                </a:lnTo>
                <a:lnTo>
                  <a:pt x="2515077" y="2248774"/>
                </a:lnTo>
                <a:lnTo>
                  <a:pt x="2515747" y="2248774"/>
                </a:lnTo>
                <a:lnTo>
                  <a:pt x="2515747" y="2245374"/>
                </a:lnTo>
                <a:lnTo>
                  <a:pt x="2514407" y="2244695"/>
                </a:lnTo>
                <a:lnTo>
                  <a:pt x="2511724" y="2241976"/>
                </a:lnTo>
                <a:lnTo>
                  <a:pt x="2511724" y="2238577"/>
                </a:lnTo>
                <a:lnTo>
                  <a:pt x="2511724" y="2236537"/>
                </a:lnTo>
                <a:lnTo>
                  <a:pt x="2520443" y="2221650"/>
                </a:lnTo>
                <a:lnTo>
                  <a:pt x="2523126" y="2202616"/>
                </a:lnTo>
                <a:lnTo>
                  <a:pt x="2523126" y="2200644"/>
                </a:lnTo>
                <a:cubicBezTo>
                  <a:pt x="2522903" y="2197471"/>
                  <a:pt x="2522679" y="2194299"/>
                  <a:pt x="2522456" y="2191126"/>
                </a:cubicBezTo>
                <a:lnTo>
                  <a:pt x="2520443" y="2189766"/>
                </a:lnTo>
                <a:lnTo>
                  <a:pt x="2515747" y="2197246"/>
                </a:lnTo>
                <a:lnTo>
                  <a:pt x="2507028" y="2199284"/>
                </a:lnTo>
                <a:lnTo>
                  <a:pt x="2506358" y="2201323"/>
                </a:lnTo>
                <a:lnTo>
                  <a:pt x="2506358" y="2202004"/>
                </a:lnTo>
                <a:lnTo>
                  <a:pt x="2509711" y="2210094"/>
                </a:lnTo>
                <a:lnTo>
                  <a:pt x="2509041" y="2211453"/>
                </a:lnTo>
                <a:lnTo>
                  <a:pt x="2507028" y="2218250"/>
                </a:lnTo>
                <a:lnTo>
                  <a:pt x="2496965" y="2229807"/>
                </a:lnTo>
                <a:lnTo>
                  <a:pt x="2495623" y="2232457"/>
                </a:lnTo>
                <a:lnTo>
                  <a:pt x="2488246" y="2236537"/>
                </a:lnTo>
                <a:lnTo>
                  <a:pt x="2489587" y="2238577"/>
                </a:lnTo>
                <a:lnTo>
                  <a:pt x="2492269" y="2244695"/>
                </a:lnTo>
                <a:lnTo>
                  <a:pt x="2491599" y="2246734"/>
                </a:lnTo>
                <a:lnTo>
                  <a:pt x="2486903" y="2260941"/>
                </a:lnTo>
                <a:lnTo>
                  <a:pt x="2481537" y="2270459"/>
                </a:lnTo>
                <a:lnTo>
                  <a:pt x="2478184" y="2273858"/>
                </a:lnTo>
                <a:lnTo>
                  <a:pt x="2467449" y="2275217"/>
                </a:lnTo>
                <a:lnTo>
                  <a:pt x="2452691" y="2271138"/>
                </a:lnTo>
                <a:lnTo>
                  <a:pt x="2446587" y="2252173"/>
                </a:lnTo>
                <a:lnTo>
                  <a:pt x="2445916" y="2250132"/>
                </a:lnTo>
                <a:lnTo>
                  <a:pt x="2450613" y="2244014"/>
                </a:lnTo>
                <a:lnTo>
                  <a:pt x="2454638" y="2241976"/>
                </a:lnTo>
                <a:lnTo>
                  <a:pt x="2458662" y="2246055"/>
                </a:lnTo>
                <a:lnTo>
                  <a:pt x="2461413" y="2261688"/>
                </a:lnTo>
                <a:lnTo>
                  <a:pt x="2464096" y="2262370"/>
                </a:lnTo>
                <a:lnTo>
                  <a:pt x="2468792" y="2256252"/>
                </a:lnTo>
                <a:lnTo>
                  <a:pt x="2472145" y="2254211"/>
                </a:lnTo>
                <a:lnTo>
                  <a:pt x="2472815" y="2251491"/>
                </a:lnTo>
                <a:lnTo>
                  <a:pt x="2473488" y="2250132"/>
                </a:lnTo>
                <a:lnTo>
                  <a:pt x="2469394" y="2229807"/>
                </a:lnTo>
                <a:lnTo>
                  <a:pt x="2467384" y="2227087"/>
                </a:lnTo>
                <a:lnTo>
                  <a:pt x="2462017" y="2226408"/>
                </a:lnTo>
                <a:lnTo>
                  <a:pt x="2461345" y="2221650"/>
                </a:lnTo>
                <a:lnTo>
                  <a:pt x="2457991" y="2218931"/>
                </a:lnTo>
                <a:lnTo>
                  <a:pt x="2447259" y="2220969"/>
                </a:lnTo>
                <a:lnTo>
                  <a:pt x="2445916" y="2220291"/>
                </a:lnTo>
                <a:lnTo>
                  <a:pt x="2444576" y="2218931"/>
                </a:lnTo>
                <a:lnTo>
                  <a:pt x="2456649" y="2204042"/>
                </a:lnTo>
                <a:lnTo>
                  <a:pt x="2457321" y="2204042"/>
                </a:lnTo>
                <a:lnTo>
                  <a:pt x="2456649" y="2198603"/>
                </a:lnTo>
                <a:lnTo>
                  <a:pt x="2453968" y="2195886"/>
                </a:lnTo>
                <a:lnTo>
                  <a:pt x="2442563" y="2196565"/>
                </a:lnTo>
                <a:lnTo>
                  <a:pt x="2435184" y="2202004"/>
                </a:lnTo>
                <a:lnTo>
                  <a:pt x="2427805" y="2201323"/>
                </a:lnTo>
                <a:lnTo>
                  <a:pt x="2424452" y="2205402"/>
                </a:lnTo>
                <a:lnTo>
                  <a:pt x="2425122" y="2206762"/>
                </a:lnTo>
                <a:lnTo>
                  <a:pt x="2433844" y="2224370"/>
                </a:lnTo>
                <a:lnTo>
                  <a:pt x="2432501" y="2235246"/>
                </a:lnTo>
                <a:lnTo>
                  <a:pt x="2434514" y="2239256"/>
                </a:lnTo>
                <a:lnTo>
                  <a:pt x="2440550" y="2245374"/>
                </a:lnTo>
                <a:lnTo>
                  <a:pt x="2439880" y="2247415"/>
                </a:lnTo>
                <a:lnTo>
                  <a:pt x="2437867" y="2250813"/>
                </a:lnTo>
                <a:lnTo>
                  <a:pt x="2431158" y="2249453"/>
                </a:lnTo>
                <a:lnTo>
                  <a:pt x="2429148" y="2254211"/>
                </a:lnTo>
                <a:lnTo>
                  <a:pt x="2429818" y="2254892"/>
                </a:lnTo>
                <a:lnTo>
                  <a:pt x="2431831" y="2258969"/>
                </a:lnTo>
                <a:lnTo>
                  <a:pt x="2437867" y="2260329"/>
                </a:lnTo>
                <a:lnTo>
                  <a:pt x="2446587" y="2271819"/>
                </a:lnTo>
                <a:lnTo>
                  <a:pt x="2460070" y="2279975"/>
                </a:lnTo>
                <a:lnTo>
                  <a:pt x="2469462" y="2292144"/>
                </a:lnTo>
                <a:lnTo>
                  <a:pt x="2468122" y="2292823"/>
                </a:lnTo>
                <a:lnTo>
                  <a:pt x="2462083" y="2296902"/>
                </a:lnTo>
                <a:lnTo>
                  <a:pt x="2450681" y="2298943"/>
                </a:lnTo>
                <a:lnTo>
                  <a:pt x="2442629" y="2296902"/>
                </a:lnTo>
                <a:lnTo>
                  <a:pt x="2441288" y="2293504"/>
                </a:lnTo>
                <a:cubicBezTo>
                  <a:pt x="2441512" y="2291487"/>
                  <a:pt x="2441735" y="2289470"/>
                  <a:pt x="2441959" y="2287453"/>
                </a:cubicBezTo>
                <a:lnTo>
                  <a:pt x="2430488" y="2274539"/>
                </a:lnTo>
                <a:lnTo>
                  <a:pt x="2427805" y="2276577"/>
                </a:lnTo>
                <a:lnTo>
                  <a:pt x="2428475" y="2278615"/>
                </a:lnTo>
                <a:lnTo>
                  <a:pt x="2431158" y="2283373"/>
                </a:lnTo>
                <a:lnTo>
                  <a:pt x="2430488" y="2284055"/>
                </a:lnTo>
                <a:lnTo>
                  <a:pt x="2426462" y="2288812"/>
                </a:lnTo>
                <a:lnTo>
                  <a:pt x="2427805" y="2289494"/>
                </a:lnTo>
                <a:lnTo>
                  <a:pt x="2434514" y="2291532"/>
                </a:lnTo>
                <a:lnTo>
                  <a:pt x="2434514" y="2295542"/>
                </a:lnTo>
                <a:lnTo>
                  <a:pt x="2433844" y="2295542"/>
                </a:lnTo>
                <a:lnTo>
                  <a:pt x="2421768" y="2293570"/>
                </a:lnTo>
                <a:lnTo>
                  <a:pt x="2409693" y="2295611"/>
                </a:lnTo>
                <a:lnTo>
                  <a:pt x="2404997" y="2290172"/>
                </a:lnTo>
                <a:lnTo>
                  <a:pt x="2404327" y="2289494"/>
                </a:lnTo>
                <a:lnTo>
                  <a:pt x="2414390" y="2273176"/>
                </a:lnTo>
                <a:lnTo>
                  <a:pt x="2414390" y="2272498"/>
                </a:lnTo>
                <a:lnTo>
                  <a:pt x="2411706" y="2262370"/>
                </a:lnTo>
                <a:lnTo>
                  <a:pt x="2409023" y="2262370"/>
                </a:lnTo>
                <a:lnTo>
                  <a:pt x="2407680" y="2265768"/>
                </a:lnTo>
                <a:lnTo>
                  <a:pt x="2406338" y="2269778"/>
                </a:lnTo>
                <a:lnTo>
                  <a:pt x="2401644" y="2271819"/>
                </a:lnTo>
                <a:lnTo>
                  <a:pt x="2391582" y="2268487"/>
                </a:lnTo>
                <a:lnTo>
                  <a:pt x="2388226" y="2269847"/>
                </a:lnTo>
                <a:lnTo>
                  <a:pt x="2388226" y="2271885"/>
                </a:lnTo>
                <a:lnTo>
                  <a:pt x="2388226" y="2272498"/>
                </a:lnTo>
                <a:lnTo>
                  <a:pt x="2401644" y="2281335"/>
                </a:lnTo>
                <a:lnTo>
                  <a:pt x="2399631" y="2282695"/>
                </a:lnTo>
                <a:lnTo>
                  <a:pt x="2394265" y="2285414"/>
                </a:lnTo>
                <a:lnTo>
                  <a:pt x="2389569" y="2286093"/>
                </a:lnTo>
                <a:lnTo>
                  <a:pt x="2376824" y="2273245"/>
                </a:lnTo>
                <a:lnTo>
                  <a:pt x="2368774" y="2272567"/>
                </a:lnTo>
                <a:lnTo>
                  <a:pt x="2346637" y="2256252"/>
                </a:lnTo>
                <a:lnTo>
                  <a:pt x="2333222" y="2256252"/>
                </a:lnTo>
                <a:lnTo>
                  <a:pt x="2327856" y="2261688"/>
                </a:lnTo>
                <a:lnTo>
                  <a:pt x="2323830" y="2263729"/>
                </a:lnTo>
                <a:lnTo>
                  <a:pt x="2317121" y="2261688"/>
                </a:lnTo>
                <a:lnTo>
                  <a:pt x="2316451" y="2260329"/>
                </a:lnTo>
                <a:lnTo>
                  <a:pt x="2315780" y="2259650"/>
                </a:lnTo>
                <a:lnTo>
                  <a:pt x="2319134" y="2254280"/>
                </a:lnTo>
                <a:lnTo>
                  <a:pt x="2323830" y="2250882"/>
                </a:lnTo>
                <a:lnTo>
                  <a:pt x="2331209" y="2248841"/>
                </a:lnTo>
                <a:lnTo>
                  <a:pt x="2337918" y="2242723"/>
                </a:lnTo>
                <a:lnTo>
                  <a:pt x="2340601" y="2237284"/>
                </a:lnTo>
                <a:lnTo>
                  <a:pt x="2341271" y="2236605"/>
                </a:lnTo>
                <a:cubicBezTo>
                  <a:pt x="2341048" y="2234339"/>
                  <a:pt x="2340824" y="2232073"/>
                  <a:pt x="2340601" y="2229807"/>
                </a:cubicBezTo>
                <a:lnTo>
                  <a:pt x="2335837" y="2223758"/>
                </a:lnTo>
                <a:lnTo>
                  <a:pt x="2327788" y="2221717"/>
                </a:lnTo>
                <a:lnTo>
                  <a:pt x="2324434" y="2218319"/>
                </a:lnTo>
                <a:lnTo>
                  <a:pt x="2319068" y="2208122"/>
                </a:lnTo>
                <a:lnTo>
                  <a:pt x="2315713" y="2209481"/>
                </a:lnTo>
                <a:lnTo>
                  <a:pt x="2314372" y="2216959"/>
                </a:lnTo>
                <a:lnTo>
                  <a:pt x="2310346" y="2221038"/>
                </a:lnTo>
                <a:lnTo>
                  <a:pt x="2311687" y="2222398"/>
                </a:lnTo>
                <a:lnTo>
                  <a:pt x="2315042" y="2224436"/>
                </a:lnTo>
                <a:lnTo>
                  <a:pt x="2315713" y="2225796"/>
                </a:lnTo>
                <a:lnTo>
                  <a:pt x="2327118" y="2227768"/>
                </a:lnTo>
                <a:lnTo>
                  <a:pt x="2331811" y="2230488"/>
                </a:lnTo>
                <a:lnTo>
                  <a:pt x="2333824" y="2235246"/>
                </a:lnTo>
                <a:lnTo>
                  <a:pt x="2333222" y="2236605"/>
                </a:lnTo>
                <a:lnTo>
                  <a:pt x="2329196" y="2243402"/>
                </a:lnTo>
                <a:lnTo>
                  <a:pt x="2325775" y="2242044"/>
                </a:lnTo>
                <a:lnTo>
                  <a:pt x="2316385" y="2242044"/>
                </a:lnTo>
                <a:lnTo>
                  <a:pt x="2313029" y="2240004"/>
                </a:lnTo>
                <a:lnTo>
                  <a:pt x="2306993" y="2227837"/>
                </a:lnTo>
                <a:lnTo>
                  <a:pt x="2304980" y="2230554"/>
                </a:lnTo>
                <a:lnTo>
                  <a:pt x="2304980" y="2232526"/>
                </a:lnTo>
                <a:lnTo>
                  <a:pt x="2306993" y="2242044"/>
                </a:lnTo>
                <a:lnTo>
                  <a:pt x="2306323" y="2242723"/>
                </a:lnTo>
                <a:lnTo>
                  <a:pt x="2305650" y="2244762"/>
                </a:lnTo>
                <a:lnTo>
                  <a:pt x="2293575" y="2233274"/>
                </a:lnTo>
                <a:lnTo>
                  <a:pt x="2289552" y="2231914"/>
                </a:lnTo>
                <a:cubicBezTo>
                  <a:pt x="2289329" y="2233251"/>
                  <a:pt x="2289105" y="2234587"/>
                  <a:pt x="2288882" y="2235924"/>
                </a:cubicBezTo>
                <a:lnTo>
                  <a:pt x="2288882" y="2236605"/>
                </a:lnTo>
                <a:lnTo>
                  <a:pt x="2293575" y="2246802"/>
                </a:lnTo>
                <a:lnTo>
                  <a:pt x="2307731" y="2260329"/>
                </a:lnTo>
                <a:lnTo>
                  <a:pt x="2313767" y="2273245"/>
                </a:lnTo>
                <a:lnTo>
                  <a:pt x="2317793" y="2276643"/>
                </a:lnTo>
                <a:lnTo>
                  <a:pt x="2326513" y="2273245"/>
                </a:lnTo>
                <a:lnTo>
                  <a:pt x="2329196" y="2274605"/>
                </a:lnTo>
                <a:lnTo>
                  <a:pt x="2333222" y="2286093"/>
                </a:lnTo>
                <a:lnTo>
                  <a:pt x="2331879" y="2286774"/>
                </a:lnTo>
                <a:lnTo>
                  <a:pt x="2331209" y="2288134"/>
                </a:lnTo>
                <a:lnTo>
                  <a:pt x="2323830" y="2289494"/>
                </a:lnTo>
                <a:lnTo>
                  <a:pt x="2321147" y="2292213"/>
                </a:lnTo>
                <a:lnTo>
                  <a:pt x="2321817" y="2294252"/>
                </a:lnTo>
                <a:lnTo>
                  <a:pt x="2325170" y="2305127"/>
                </a:lnTo>
                <a:lnTo>
                  <a:pt x="2327183" y="2306487"/>
                </a:lnTo>
                <a:lnTo>
                  <a:pt x="2333892" y="2296290"/>
                </a:lnTo>
                <a:lnTo>
                  <a:pt x="2351333" y="2292213"/>
                </a:lnTo>
                <a:lnTo>
                  <a:pt x="2358040" y="2294252"/>
                </a:lnTo>
                <a:lnTo>
                  <a:pt x="2358040" y="2299009"/>
                </a:lnTo>
                <a:lnTo>
                  <a:pt x="2357369" y="2299009"/>
                </a:lnTo>
                <a:lnTo>
                  <a:pt x="2346637" y="2315258"/>
                </a:lnTo>
                <a:lnTo>
                  <a:pt x="2347980" y="2315936"/>
                </a:lnTo>
                <a:lnTo>
                  <a:pt x="2350663" y="2318656"/>
                </a:lnTo>
                <a:lnTo>
                  <a:pt x="2353346" y="2317977"/>
                </a:lnTo>
                <a:lnTo>
                  <a:pt x="2356699" y="2328853"/>
                </a:lnTo>
                <a:lnTo>
                  <a:pt x="2371458" y="2345099"/>
                </a:lnTo>
                <a:lnTo>
                  <a:pt x="2371458" y="2349859"/>
                </a:lnTo>
                <a:lnTo>
                  <a:pt x="2371458" y="2350538"/>
                </a:lnTo>
                <a:lnTo>
                  <a:pt x="2367432" y="2358015"/>
                </a:lnTo>
                <a:lnTo>
                  <a:pt x="2368102" y="2358696"/>
                </a:lnTo>
                <a:lnTo>
                  <a:pt x="2371523" y="2363386"/>
                </a:lnTo>
                <a:lnTo>
                  <a:pt x="2370853" y="2364745"/>
                </a:lnTo>
                <a:lnTo>
                  <a:pt x="2369513" y="2370184"/>
                </a:lnTo>
                <a:lnTo>
                  <a:pt x="2369513" y="2371544"/>
                </a:lnTo>
                <a:lnTo>
                  <a:pt x="2374879" y="2386430"/>
                </a:lnTo>
                <a:lnTo>
                  <a:pt x="2374209" y="2388471"/>
                </a:lnTo>
                <a:cubicBezTo>
                  <a:pt x="2373985" y="2390737"/>
                  <a:pt x="2373760" y="2393004"/>
                  <a:pt x="2373536" y="2395270"/>
                </a:cubicBezTo>
                <a:lnTo>
                  <a:pt x="2370183" y="2402066"/>
                </a:lnTo>
                <a:lnTo>
                  <a:pt x="2358108" y="2415661"/>
                </a:lnTo>
                <a:lnTo>
                  <a:pt x="2333960" y="2429190"/>
                </a:lnTo>
                <a:lnTo>
                  <a:pt x="2331947" y="2427831"/>
                </a:lnTo>
                <a:lnTo>
                  <a:pt x="2331277" y="2427149"/>
                </a:lnTo>
                <a:lnTo>
                  <a:pt x="2337313" y="2418381"/>
                </a:lnTo>
                <a:lnTo>
                  <a:pt x="2348716" y="2408184"/>
                </a:lnTo>
                <a:lnTo>
                  <a:pt x="2348716" y="2407505"/>
                </a:lnTo>
                <a:lnTo>
                  <a:pt x="2349388" y="2404786"/>
                </a:lnTo>
                <a:lnTo>
                  <a:pt x="2344022" y="2401385"/>
                </a:lnTo>
                <a:lnTo>
                  <a:pt x="2338653" y="2402747"/>
                </a:lnTo>
                <a:lnTo>
                  <a:pt x="2329934" y="2395270"/>
                </a:lnTo>
                <a:lnTo>
                  <a:pt x="2326581" y="2394655"/>
                </a:lnTo>
                <a:lnTo>
                  <a:pt x="2321885" y="2393298"/>
                </a:lnTo>
                <a:lnTo>
                  <a:pt x="2319202" y="2395336"/>
                </a:lnTo>
                <a:lnTo>
                  <a:pt x="2318529" y="2396696"/>
                </a:lnTo>
                <a:lnTo>
                  <a:pt x="2319202" y="2397987"/>
                </a:lnTo>
                <a:lnTo>
                  <a:pt x="2321885" y="2402066"/>
                </a:lnTo>
                <a:lnTo>
                  <a:pt x="2329264" y="2407505"/>
                </a:lnTo>
                <a:lnTo>
                  <a:pt x="2334630" y="2406146"/>
                </a:lnTo>
                <a:lnTo>
                  <a:pt x="2335970" y="2408184"/>
                </a:lnTo>
                <a:lnTo>
                  <a:pt x="2335300" y="2410225"/>
                </a:lnTo>
                <a:lnTo>
                  <a:pt x="2333288" y="2414983"/>
                </a:lnTo>
                <a:lnTo>
                  <a:pt x="2326581" y="2419741"/>
                </a:lnTo>
                <a:lnTo>
                  <a:pt x="2319202" y="2440747"/>
                </a:lnTo>
                <a:lnTo>
                  <a:pt x="2313836" y="2444145"/>
                </a:lnTo>
                <a:lnTo>
                  <a:pt x="2311823" y="2442785"/>
                </a:lnTo>
                <a:lnTo>
                  <a:pt x="2309139" y="2442107"/>
                </a:lnTo>
                <a:lnTo>
                  <a:pt x="2306457" y="2436668"/>
                </a:lnTo>
                <a:lnTo>
                  <a:pt x="2307797" y="2425180"/>
                </a:lnTo>
                <a:lnTo>
                  <a:pt x="2307797" y="2422460"/>
                </a:lnTo>
                <a:lnTo>
                  <a:pt x="2314506" y="2418381"/>
                </a:lnTo>
                <a:lnTo>
                  <a:pt x="2315176" y="2418381"/>
                </a:lnTo>
                <a:cubicBezTo>
                  <a:pt x="2314953" y="2417021"/>
                  <a:pt x="2314729" y="2415662"/>
                  <a:pt x="2314506" y="2414302"/>
                </a:cubicBezTo>
                <a:lnTo>
                  <a:pt x="2309139" y="2408865"/>
                </a:lnTo>
                <a:lnTo>
                  <a:pt x="2303103" y="2408184"/>
                </a:lnTo>
                <a:lnTo>
                  <a:pt x="2292368" y="2403426"/>
                </a:lnTo>
                <a:lnTo>
                  <a:pt x="2287672" y="2410904"/>
                </a:lnTo>
                <a:lnTo>
                  <a:pt x="2284989" y="2412263"/>
                </a:lnTo>
                <a:lnTo>
                  <a:pt x="2272244" y="2408865"/>
                </a:lnTo>
                <a:lnTo>
                  <a:pt x="2264865" y="2409544"/>
                </a:lnTo>
                <a:lnTo>
                  <a:pt x="2264195" y="2412263"/>
                </a:lnTo>
                <a:lnTo>
                  <a:pt x="2276270" y="2421101"/>
                </a:lnTo>
                <a:lnTo>
                  <a:pt x="2281636" y="2421779"/>
                </a:lnTo>
                <a:lnTo>
                  <a:pt x="2284319" y="2425180"/>
                </a:lnTo>
                <a:lnTo>
                  <a:pt x="2297735" y="2422460"/>
                </a:lnTo>
                <a:lnTo>
                  <a:pt x="2299077" y="2427899"/>
                </a:lnTo>
                <a:lnTo>
                  <a:pt x="2298405" y="2429259"/>
                </a:lnTo>
                <a:lnTo>
                  <a:pt x="2295051" y="2440066"/>
                </a:lnTo>
                <a:lnTo>
                  <a:pt x="2295051" y="2441426"/>
                </a:lnTo>
                <a:lnTo>
                  <a:pt x="2295722" y="2444824"/>
                </a:lnTo>
                <a:lnTo>
                  <a:pt x="2300418" y="2444145"/>
                </a:lnTo>
                <a:lnTo>
                  <a:pt x="2303103" y="2449584"/>
                </a:lnTo>
                <a:lnTo>
                  <a:pt x="2308467" y="2450944"/>
                </a:lnTo>
                <a:lnTo>
                  <a:pt x="2310480" y="2456314"/>
                </a:lnTo>
                <a:lnTo>
                  <a:pt x="2309810" y="2457674"/>
                </a:lnTo>
                <a:lnTo>
                  <a:pt x="2307127" y="2462432"/>
                </a:lnTo>
                <a:lnTo>
                  <a:pt x="2301090" y="2467190"/>
                </a:lnTo>
                <a:lnTo>
                  <a:pt x="2295722" y="2466511"/>
                </a:lnTo>
                <a:lnTo>
                  <a:pt x="2287002" y="2459781"/>
                </a:lnTo>
                <a:lnTo>
                  <a:pt x="2283649" y="2458422"/>
                </a:lnTo>
                <a:lnTo>
                  <a:pt x="2279623" y="2450944"/>
                </a:lnTo>
                <a:lnTo>
                  <a:pt x="2273587" y="2453664"/>
                </a:lnTo>
                <a:lnTo>
                  <a:pt x="2267548" y="2446186"/>
                </a:lnTo>
                <a:lnTo>
                  <a:pt x="2264195" y="2446186"/>
                </a:lnTo>
                <a:lnTo>
                  <a:pt x="2264195" y="2448906"/>
                </a:lnTo>
                <a:lnTo>
                  <a:pt x="2264195" y="2451623"/>
                </a:lnTo>
                <a:lnTo>
                  <a:pt x="2274257" y="2463111"/>
                </a:lnTo>
                <a:lnTo>
                  <a:pt x="2283649" y="2469231"/>
                </a:lnTo>
                <a:lnTo>
                  <a:pt x="2291028" y="2482145"/>
                </a:lnTo>
                <a:lnTo>
                  <a:pt x="2295722" y="2482145"/>
                </a:lnTo>
                <a:lnTo>
                  <a:pt x="2304443" y="2471269"/>
                </a:lnTo>
                <a:lnTo>
                  <a:pt x="2308467" y="2471948"/>
                </a:lnTo>
                <a:lnTo>
                  <a:pt x="2311823" y="2475348"/>
                </a:lnTo>
                <a:lnTo>
                  <a:pt x="2335300" y="2464470"/>
                </a:lnTo>
                <a:lnTo>
                  <a:pt x="2338653" y="2465151"/>
                </a:lnTo>
                <a:lnTo>
                  <a:pt x="2340666" y="2470591"/>
                </a:lnTo>
                <a:lnTo>
                  <a:pt x="2340666" y="2478678"/>
                </a:lnTo>
                <a:lnTo>
                  <a:pt x="2340666" y="2480038"/>
                </a:lnTo>
                <a:lnTo>
                  <a:pt x="2339326" y="2484798"/>
                </a:lnTo>
                <a:lnTo>
                  <a:pt x="2336643" y="2488875"/>
                </a:lnTo>
                <a:lnTo>
                  <a:pt x="2331947" y="2495674"/>
                </a:lnTo>
                <a:lnTo>
                  <a:pt x="2328591" y="2516680"/>
                </a:lnTo>
                <a:lnTo>
                  <a:pt x="2328591" y="2518040"/>
                </a:lnTo>
                <a:cubicBezTo>
                  <a:pt x="2328837" y="2520986"/>
                  <a:pt x="2329084" y="2523931"/>
                  <a:pt x="2329330" y="2526877"/>
                </a:cubicBezTo>
                <a:lnTo>
                  <a:pt x="2339392" y="2540403"/>
                </a:lnTo>
                <a:lnTo>
                  <a:pt x="2340062" y="2544483"/>
                </a:lnTo>
                <a:lnTo>
                  <a:pt x="2339392" y="2545161"/>
                </a:lnTo>
                <a:lnTo>
                  <a:pt x="2334698" y="2554680"/>
                </a:lnTo>
                <a:lnTo>
                  <a:pt x="2334698" y="2557399"/>
                </a:lnTo>
                <a:lnTo>
                  <a:pt x="2333355" y="2569568"/>
                </a:lnTo>
                <a:lnTo>
                  <a:pt x="2330000" y="2575686"/>
                </a:lnTo>
                <a:lnTo>
                  <a:pt x="2308535" y="2594039"/>
                </a:lnTo>
                <a:lnTo>
                  <a:pt x="2299815" y="2596758"/>
                </a:lnTo>
                <a:lnTo>
                  <a:pt x="2293777" y="2596080"/>
                </a:lnTo>
                <a:lnTo>
                  <a:pt x="2290423" y="2592679"/>
                </a:lnTo>
                <a:lnTo>
                  <a:pt x="2287740" y="2584523"/>
                </a:lnTo>
                <a:lnTo>
                  <a:pt x="2264933" y="2577112"/>
                </a:lnTo>
                <a:lnTo>
                  <a:pt x="2255541" y="2568956"/>
                </a:lnTo>
                <a:lnTo>
                  <a:pt x="2236759" y="2565555"/>
                </a:lnTo>
                <a:lnTo>
                  <a:pt x="2231393" y="2562157"/>
                </a:lnTo>
                <a:lnTo>
                  <a:pt x="2226024" y="2554067"/>
                </a:lnTo>
                <a:lnTo>
                  <a:pt x="2215962" y="2543192"/>
                </a:lnTo>
                <a:lnTo>
                  <a:pt x="2211939" y="2534421"/>
                </a:lnTo>
                <a:lnTo>
                  <a:pt x="2205230" y="2535102"/>
                </a:lnTo>
                <a:lnTo>
                  <a:pt x="2197181" y="2529663"/>
                </a:lnTo>
                <a:lnTo>
                  <a:pt x="2194497" y="2539181"/>
                </a:lnTo>
                <a:lnTo>
                  <a:pt x="2191144" y="2543192"/>
                </a:lnTo>
                <a:lnTo>
                  <a:pt x="2152909" y="2533061"/>
                </a:lnTo>
                <a:lnTo>
                  <a:pt x="2136138" y="2523614"/>
                </a:lnTo>
                <a:lnTo>
                  <a:pt x="2123392" y="2521573"/>
                </a:lnTo>
                <a:lnTo>
                  <a:pt x="2116683" y="2523614"/>
                </a:lnTo>
                <a:lnTo>
                  <a:pt x="2109307" y="2521573"/>
                </a:lnTo>
                <a:lnTo>
                  <a:pt x="2100585" y="2514843"/>
                </a:lnTo>
                <a:lnTo>
                  <a:pt x="2097901" y="2509404"/>
                </a:lnTo>
                <a:lnTo>
                  <a:pt x="2093138" y="2506006"/>
                </a:lnTo>
                <a:lnTo>
                  <a:pt x="2088444" y="2507366"/>
                </a:lnTo>
                <a:lnTo>
                  <a:pt x="2080460" y="2514843"/>
                </a:lnTo>
                <a:lnTo>
                  <a:pt x="2074424" y="2516203"/>
                </a:lnTo>
                <a:lnTo>
                  <a:pt x="2065702" y="2512124"/>
                </a:lnTo>
                <a:lnTo>
                  <a:pt x="2062953" y="2505327"/>
                </a:lnTo>
                <a:lnTo>
                  <a:pt x="2058257" y="2504715"/>
                </a:lnTo>
                <a:lnTo>
                  <a:pt x="2052219" y="2507434"/>
                </a:lnTo>
                <a:lnTo>
                  <a:pt x="2046250" y="2507434"/>
                </a:lnTo>
                <a:lnTo>
                  <a:pt x="2040882" y="2510154"/>
                </a:lnTo>
                <a:lnTo>
                  <a:pt x="2037528" y="2508794"/>
                </a:lnTo>
                <a:lnTo>
                  <a:pt x="2036120" y="2505394"/>
                </a:lnTo>
                <a:lnTo>
                  <a:pt x="2036120" y="2504715"/>
                </a:lnTo>
                <a:lnTo>
                  <a:pt x="2040143" y="2495197"/>
                </a:lnTo>
                <a:lnTo>
                  <a:pt x="2040816" y="2493158"/>
                </a:lnTo>
                <a:lnTo>
                  <a:pt x="2036790" y="2486359"/>
                </a:lnTo>
                <a:lnTo>
                  <a:pt x="2029411" y="2479629"/>
                </a:lnTo>
                <a:lnTo>
                  <a:pt x="2024045" y="2481670"/>
                </a:lnTo>
                <a:lnTo>
                  <a:pt x="2020021" y="2476231"/>
                </a:lnTo>
                <a:lnTo>
                  <a:pt x="2016666" y="2475553"/>
                </a:lnTo>
                <a:lnTo>
                  <a:pt x="2009287" y="2478951"/>
                </a:lnTo>
                <a:lnTo>
                  <a:pt x="2003250" y="2474871"/>
                </a:lnTo>
                <a:lnTo>
                  <a:pt x="1999225" y="2475553"/>
                </a:lnTo>
                <a:lnTo>
                  <a:pt x="1996542" y="2478272"/>
                </a:lnTo>
                <a:lnTo>
                  <a:pt x="1989162" y="2474940"/>
                </a:lnTo>
                <a:lnTo>
                  <a:pt x="1986479" y="2474940"/>
                </a:lnTo>
                <a:lnTo>
                  <a:pt x="1981113" y="2480377"/>
                </a:lnTo>
                <a:lnTo>
                  <a:pt x="1975747" y="2478338"/>
                </a:lnTo>
                <a:lnTo>
                  <a:pt x="1972394" y="2472221"/>
                </a:lnTo>
                <a:lnTo>
                  <a:pt x="1968368" y="2470180"/>
                </a:lnTo>
                <a:lnTo>
                  <a:pt x="1963672" y="2471542"/>
                </a:lnTo>
                <a:lnTo>
                  <a:pt x="1956293" y="2476979"/>
                </a:lnTo>
                <a:lnTo>
                  <a:pt x="1954282" y="2475619"/>
                </a:lnTo>
                <a:lnTo>
                  <a:pt x="1953610" y="2469501"/>
                </a:lnTo>
                <a:lnTo>
                  <a:pt x="1951599" y="2468210"/>
                </a:lnTo>
                <a:lnTo>
                  <a:pt x="1939524" y="2470930"/>
                </a:lnTo>
                <a:lnTo>
                  <a:pt x="1933485" y="2464131"/>
                </a:lnTo>
                <a:lnTo>
                  <a:pt x="1927449" y="2463452"/>
                </a:lnTo>
                <a:lnTo>
                  <a:pt x="1921413" y="2459373"/>
                </a:lnTo>
                <a:lnTo>
                  <a:pt x="1911350" y="2458761"/>
                </a:lnTo>
                <a:lnTo>
                  <a:pt x="1910680" y="2457401"/>
                </a:lnTo>
                <a:lnTo>
                  <a:pt x="1909338" y="2456041"/>
                </a:lnTo>
                <a:lnTo>
                  <a:pt x="1917991" y="2447885"/>
                </a:lnTo>
                <a:lnTo>
                  <a:pt x="1931407" y="2442446"/>
                </a:lnTo>
                <a:lnTo>
                  <a:pt x="1947505" y="2439727"/>
                </a:lnTo>
                <a:lnTo>
                  <a:pt x="1951531" y="2442377"/>
                </a:lnTo>
                <a:lnTo>
                  <a:pt x="1957568" y="2440339"/>
                </a:lnTo>
                <a:lnTo>
                  <a:pt x="1961593" y="2436328"/>
                </a:lnTo>
                <a:lnTo>
                  <a:pt x="1962264" y="2434969"/>
                </a:lnTo>
                <a:lnTo>
                  <a:pt x="1956227" y="2426131"/>
                </a:lnTo>
                <a:lnTo>
                  <a:pt x="1956227" y="2423412"/>
                </a:lnTo>
                <a:lnTo>
                  <a:pt x="1956227" y="2421373"/>
                </a:lnTo>
                <a:lnTo>
                  <a:pt x="1968972" y="2407776"/>
                </a:lnTo>
                <a:lnTo>
                  <a:pt x="1969643" y="2407097"/>
                </a:lnTo>
                <a:lnTo>
                  <a:pt x="1969643" y="2405737"/>
                </a:lnTo>
                <a:lnTo>
                  <a:pt x="1955555" y="2405125"/>
                </a:lnTo>
                <a:lnTo>
                  <a:pt x="1946165" y="2396969"/>
                </a:lnTo>
                <a:lnTo>
                  <a:pt x="1940799" y="2396288"/>
                </a:lnTo>
                <a:lnTo>
                  <a:pt x="1936103" y="2401727"/>
                </a:lnTo>
                <a:lnTo>
                  <a:pt x="1932747" y="2403087"/>
                </a:lnTo>
                <a:lnTo>
                  <a:pt x="1921345" y="2399076"/>
                </a:lnTo>
                <a:lnTo>
                  <a:pt x="1916649" y="2402474"/>
                </a:lnTo>
                <a:lnTo>
                  <a:pt x="1909940" y="2400436"/>
                </a:lnTo>
                <a:lnTo>
                  <a:pt x="1903233" y="2401115"/>
                </a:lnTo>
                <a:lnTo>
                  <a:pt x="1901220" y="2405194"/>
                </a:lnTo>
                <a:lnTo>
                  <a:pt x="1901890" y="2406554"/>
                </a:lnTo>
                <a:lnTo>
                  <a:pt x="1904573" y="2411243"/>
                </a:lnTo>
                <a:lnTo>
                  <a:pt x="1903903" y="2413284"/>
                </a:lnTo>
                <a:lnTo>
                  <a:pt x="1902560" y="2417363"/>
                </a:lnTo>
                <a:lnTo>
                  <a:pt x="1902560" y="2418042"/>
                </a:lnTo>
                <a:lnTo>
                  <a:pt x="1906586" y="2423478"/>
                </a:lnTo>
                <a:lnTo>
                  <a:pt x="1905246" y="2424841"/>
                </a:lnTo>
                <a:lnTo>
                  <a:pt x="1903903" y="2428239"/>
                </a:lnTo>
                <a:lnTo>
                  <a:pt x="1895184" y="2426879"/>
                </a:lnTo>
                <a:lnTo>
                  <a:pt x="1890488" y="2418720"/>
                </a:lnTo>
                <a:lnTo>
                  <a:pt x="1879083" y="2414710"/>
                </a:lnTo>
                <a:lnTo>
                  <a:pt x="1874387" y="2405873"/>
                </a:lnTo>
                <a:lnTo>
                  <a:pt x="1867680" y="2403834"/>
                </a:lnTo>
                <a:lnTo>
                  <a:pt x="1858220" y="2397104"/>
                </a:lnTo>
                <a:lnTo>
                  <a:pt x="1856880" y="2397104"/>
                </a:lnTo>
                <a:lnTo>
                  <a:pt x="1858893" y="2393025"/>
                </a:lnTo>
                <a:lnTo>
                  <a:pt x="1864929" y="2390987"/>
                </a:lnTo>
                <a:lnTo>
                  <a:pt x="1866272" y="2380108"/>
                </a:lnTo>
                <a:lnTo>
                  <a:pt x="1866942" y="2378070"/>
                </a:lnTo>
                <a:lnTo>
                  <a:pt x="1865600" y="2374060"/>
                </a:lnTo>
                <a:lnTo>
                  <a:pt x="1857550" y="2372019"/>
                </a:lnTo>
                <a:lnTo>
                  <a:pt x="1857550" y="2365901"/>
                </a:lnTo>
                <a:lnTo>
                  <a:pt x="1844737" y="2353053"/>
                </a:lnTo>
                <a:lnTo>
                  <a:pt x="1842726" y="2344216"/>
                </a:lnTo>
                <a:lnTo>
                  <a:pt x="1842054" y="2342856"/>
                </a:lnTo>
                <a:lnTo>
                  <a:pt x="1846750" y="2330687"/>
                </a:lnTo>
                <a:lnTo>
                  <a:pt x="1847423" y="2330009"/>
                </a:lnTo>
                <a:lnTo>
                  <a:pt x="1845409" y="2315732"/>
                </a:lnTo>
                <a:lnTo>
                  <a:pt x="1845409" y="2313694"/>
                </a:lnTo>
                <a:lnTo>
                  <a:pt x="1846750" y="2311653"/>
                </a:lnTo>
                <a:lnTo>
                  <a:pt x="1852789" y="2313013"/>
                </a:lnTo>
                <a:lnTo>
                  <a:pt x="1856812" y="2308934"/>
                </a:lnTo>
                <a:lnTo>
                  <a:pt x="1857485" y="2308255"/>
                </a:lnTo>
                <a:lnTo>
                  <a:pt x="1852721" y="2300165"/>
                </a:lnTo>
                <a:lnTo>
                  <a:pt x="1852051" y="2298805"/>
                </a:lnTo>
                <a:lnTo>
                  <a:pt x="1854063" y="2291328"/>
                </a:lnTo>
                <a:lnTo>
                  <a:pt x="1868819" y="2283850"/>
                </a:lnTo>
                <a:lnTo>
                  <a:pt x="1870162" y="2277052"/>
                </a:lnTo>
                <a:lnTo>
                  <a:pt x="1870162" y="2275013"/>
                </a:lnTo>
                <a:lnTo>
                  <a:pt x="1860770" y="2271615"/>
                </a:lnTo>
                <a:lnTo>
                  <a:pt x="1851378" y="2262844"/>
                </a:lnTo>
                <a:lnTo>
                  <a:pt x="1845341" y="2262166"/>
                </a:lnTo>
                <a:lnTo>
                  <a:pt x="1836622" y="2268283"/>
                </a:lnTo>
                <a:lnTo>
                  <a:pt x="1823877" y="2269643"/>
                </a:lnTo>
                <a:lnTo>
                  <a:pt x="1819851" y="2268283"/>
                </a:lnTo>
                <a:lnTo>
                  <a:pt x="1819181" y="2268283"/>
                </a:lnTo>
                <a:lnTo>
                  <a:pt x="1820521" y="2265564"/>
                </a:lnTo>
                <a:lnTo>
                  <a:pt x="1826492" y="2260875"/>
                </a:lnTo>
                <a:lnTo>
                  <a:pt x="1826492" y="2260193"/>
                </a:lnTo>
                <a:lnTo>
                  <a:pt x="1826492" y="2252716"/>
                </a:lnTo>
                <a:lnTo>
                  <a:pt x="1826492" y="2250678"/>
                </a:lnTo>
                <a:lnTo>
                  <a:pt x="1833201" y="2243879"/>
                </a:lnTo>
                <a:lnTo>
                  <a:pt x="1833871" y="2243879"/>
                </a:lnTo>
                <a:cubicBezTo>
                  <a:pt x="1833648" y="2240706"/>
                  <a:pt x="1833424" y="2237533"/>
                  <a:pt x="1833201" y="2234360"/>
                </a:cubicBezTo>
                <a:lnTo>
                  <a:pt x="1828505" y="2228312"/>
                </a:lnTo>
                <a:lnTo>
                  <a:pt x="1827835" y="2228312"/>
                </a:lnTo>
                <a:lnTo>
                  <a:pt x="1825152" y="2227633"/>
                </a:lnTo>
                <a:lnTo>
                  <a:pt x="1819783" y="2230350"/>
                </a:lnTo>
                <a:lnTo>
                  <a:pt x="1815759" y="2229671"/>
                </a:lnTo>
                <a:lnTo>
                  <a:pt x="1810393" y="2225592"/>
                </a:lnTo>
                <a:lnTo>
                  <a:pt x="1805027" y="2225592"/>
                </a:lnTo>
                <a:lnTo>
                  <a:pt x="1798250" y="2218183"/>
                </a:lnTo>
                <a:lnTo>
                  <a:pt x="1797580" y="2217502"/>
                </a:lnTo>
                <a:lnTo>
                  <a:pt x="1800933" y="2210706"/>
                </a:lnTo>
                <a:lnTo>
                  <a:pt x="1802276" y="2201188"/>
                </a:lnTo>
                <a:lnTo>
                  <a:pt x="1802276" y="2199149"/>
                </a:lnTo>
                <a:lnTo>
                  <a:pt x="1802276" y="2192419"/>
                </a:lnTo>
                <a:lnTo>
                  <a:pt x="1798250" y="2184261"/>
                </a:lnTo>
                <a:lnTo>
                  <a:pt x="1798250" y="2182901"/>
                </a:lnTo>
                <a:lnTo>
                  <a:pt x="1800198" y="2178143"/>
                </a:lnTo>
                <a:lnTo>
                  <a:pt x="1804221" y="2176104"/>
                </a:lnTo>
                <a:lnTo>
                  <a:pt x="1808312" y="2176104"/>
                </a:lnTo>
                <a:lnTo>
                  <a:pt x="1813679" y="2181541"/>
                </a:lnTo>
                <a:lnTo>
                  <a:pt x="1833133" y="2186911"/>
                </a:lnTo>
                <a:lnTo>
                  <a:pt x="1839172" y="2182153"/>
                </a:lnTo>
                <a:lnTo>
                  <a:pt x="1840512" y="2180794"/>
                </a:lnTo>
                <a:lnTo>
                  <a:pt x="1837159" y="2177395"/>
                </a:lnTo>
                <a:lnTo>
                  <a:pt x="1836486" y="2177395"/>
                </a:lnTo>
                <a:lnTo>
                  <a:pt x="1839172" y="2171344"/>
                </a:lnTo>
                <a:lnTo>
                  <a:pt x="1839172" y="2170665"/>
                </a:lnTo>
                <a:lnTo>
                  <a:pt x="1839172" y="2164548"/>
                </a:lnTo>
                <a:lnTo>
                  <a:pt x="1835078" y="2163188"/>
                </a:lnTo>
                <a:lnTo>
                  <a:pt x="1833065" y="2165226"/>
                </a:lnTo>
                <a:lnTo>
                  <a:pt x="1828437" y="2175423"/>
                </a:lnTo>
                <a:lnTo>
                  <a:pt x="1825084" y="2174064"/>
                </a:lnTo>
                <a:lnTo>
                  <a:pt x="1821730" y="2170665"/>
                </a:lnTo>
                <a:lnTo>
                  <a:pt x="1809587" y="2143541"/>
                </a:lnTo>
                <a:lnTo>
                  <a:pt x="1808917" y="2142863"/>
                </a:lnTo>
                <a:lnTo>
                  <a:pt x="1811600" y="2134023"/>
                </a:lnTo>
                <a:lnTo>
                  <a:pt x="1812940" y="2132054"/>
                </a:lnTo>
                <a:lnTo>
                  <a:pt x="1807574" y="2130694"/>
                </a:lnTo>
                <a:lnTo>
                  <a:pt x="1806904" y="2130694"/>
                </a:lnTo>
                <a:lnTo>
                  <a:pt x="1810192" y="2124576"/>
                </a:lnTo>
                <a:lnTo>
                  <a:pt x="1816228" y="2118456"/>
                </a:lnTo>
                <a:lnTo>
                  <a:pt x="1818241" y="2113698"/>
                </a:lnTo>
                <a:lnTo>
                  <a:pt x="1818911" y="2112338"/>
                </a:lnTo>
                <a:lnTo>
                  <a:pt x="1818241" y="2109621"/>
                </a:lnTo>
                <a:lnTo>
                  <a:pt x="1813545" y="2106902"/>
                </a:lnTo>
                <a:lnTo>
                  <a:pt x="1805496" y="2115058"/>
                </a:lnTo>
                <a:lnTo>
                  <a:pt x="1800130" y="2117777"/>
                </a:lnTo>
                <a:lnTo>
                  <a:pt x="1794091" y="2117099"/>
                </a:lnTo>
                <a:lnTo>
                  <a:pt x="1791408" y="2111047"/>
                </a:lnTo>
                <a:lnTo>
                  <a:pt x="1791408" y="2110369"/>
                </a:lnTo>
                <a:lnTo>
                  <a:pt x="1794764" y="2100172"/>
                </a:lnTo>
                <a:lnTo>
                  <a:pt x="1794764" y="2099491"/>
                </a:lnTo>
                <a:cubicBezTo>
                  <a:pt x="1794540" y="2096998"/>
                  <a:pt x="1794315" y="2094506"/>
                  <a:pt x="1794091" y="2092013"/>
                </a:cubicBezTo>
                <a:lnTo>
                  <a:pt x="1790670" y="2092013"/>
                </a:lnTo>
                <a:lnTo>
                  <a:pt x="1789397" y="2102210"/>
                </a:lnTo>
                <a:lnTo>
                  <a:pt x="1780005" y="2113088"/>
                </a:lnTo>
                <a:lnTo>
                  <a:pt x="1780675" y="2114446"/>
                </a:lnTo>
                <a:lnTo>
                  <a:pt x="1792750" y="2127974"/>
                </a:lnTo>
                <a:lnTo>
                  <a:pt x="1792080" y="2130013"/>
                </a:lnTo>
                <a:lnTo>
                  <a:pt x="1790067" y="2136811"/>
                </a:lnTo>
                <a:cubicBezTo>
                  <a:pt x="1790090" y="2137264"/>
                  <a:pt x="1790113" y="2137718"/>
                  <a:pt x="1790136" y="2138171"/>
                </a:cubicBezTo>
                <a:cubicBezTo>
                  <a:pt x="1790359" y="2139984"/>
                  <a:pt x="1790583" y="2141797"/>
                  <a:pt x="1790806" y="2143610"/>
                </a:cubicBezTo>
                <a:lnTo>
                  <a:pt x="1796842" y="2155098"/>
                </a:lnTo>
                <a:lnTo>
                  <a:pt x="1796172" y="2157137"/>
                </a:lnTo>
                <a:cubicBezTo>
                  <a:pt x="1795949" y="2158497"/>
                  <a:pt x="1795725" y="2159856"/>
                  <a:pt x="1795502" y="2161216"/>
                </a:cubicBezTo>
                <a:lnTo>
                  <a:pt x="1792146" y="2164614"/>
                </a:lnTo>
                <a:lnTo>
                  <a:pt x="1786780" y="2163935"/>
                </a:lnTo>
                <a:lnTo>
                  <a:pt x="1784767" y="2168015"/>
                </a:lnTo>
                <a:lnTo>
                  <a:pt x="1780743" y="2171413"/>
                </a:lnTo>
                <a:lnTo>
                  <a:pt x="1771956" y="2130694"/>
                </a:lnTo>
                <a:lnTo>
                  <a:pt x="1767930" y="2123964"/>
                </a:lnTo>
                <a:lnTo>
                  <a:pt x="1761894" y="2121244"/>
                </a:lnTo>
                <a:lnTo>
                  <a:pt x="1753776" y="2109075"/>
                </a:lnTo>
                <a:lnTo>
                  <a:pt x="1743044" y="2101598"/>
                </a:lnTo>
                <a:lnTo>
                  <a:pt x="1736335" y="2092148"/>
                </a:lnTo>
                <a:lnTo>
                  <a:pt x="1714132" y="2062986"/>
                </a:lnTo>
                <a:lnTo>
                  <a:pt x="1710777" y="2059657"/>
                </a:lnTo>
                <a:lnTo>
                  <a:pt x="1710777" y="2058976"/>
                </a:lnTo>
                <a:lnTo>
                  <a:pt x="1711449" y="2056937"/>
                </a:lnTo>
                <a:lnTo>
                  <a:pt x="1720839" y="2062986"/>
                </a:lnTo>
                <a:lnTo>
                  <a:pt x="1730901" y="2071823"/>
                </a:lnTo>
                <a:lnTo>
                  <a:pt x="1737610" y="2073114"/>
                </a:lnTo>
                <a:lnTo>
                  <a:pt x="1740361" y="2074474"/>
                </a:lnTo>
                <a:lnTo>
                  <a:pt x="1744385" y="2075834"/>
                </a:lnTo>
                <a:lnTo>
                  <a:pt x="1746397" y="2077875"/>
                </a:lnTo>
                <a:lnTo>
                  <a:pt x="1749751" y="2078553"/>
                </a:lnTo>
                <a:lnTo>
                  <a:pt x="1752436" y="2075834"/>
                </a:lnTo>
                <a:lnTo>
                  <a:pt x="1753776" y="2075155"/>
                </a:lnTo>
                <a:lnTo>
                  <a:pt x="1749080" y="2069716"/>
                </a:lnTo>
                <a:lnTo>
                  <a:pt x="1725535" y="2060266"/>
                </a:lnTo>
                <a:lnTo>
                  <a:pt x="1720169" y="2054218"/>
                </a:lnTo>
                <a:lnTo>
                  <a:pt x="1718156" y="2048779"/>
                </a:lnTo>
                <a:lnTo>
                  <a:pt x="1717486" y="2048097"/>
                </a:lnTo>
                <a:lnTo>
                  <a:pt x="1719499" y="2043339"/>
                </a:lnTo>
                <a:lnTo>
                  <a:pt x="1736940" y="2038582"/>
                </a:lnTo>
                <a:lnTo>
                  <a:pt x="1740293" y="2037903"/>
                </a:lnTo>
                <a:lnTo>
                  <a:pt x="1726140" y="2031104"/>
                </a:lnTo>
                <a:lnTo>
                  <a:pt x="1720773" y="2032464"/>
                </a:lnTo>
                <a:lnTo>
                  <a:pt x="1715407" y="2037222"/>
                </a:lnTo>
                <a:lnTo>
                  <a:pt x="1711381" y="2037903"/>
                </a:lnTo>
                <a:lnTo>
                  <a:pt x="1710041" y="2034571"/>
                </a:lnTo>
                <a:lnTo>
                  <a:pt x="1712722" y="2022336"/>
                </a:lnTo>
                <a:lnTo>
                  <a:pt x="1712722" y="2020295"/>
                </a:lnTo>
                <a:lnTo>
                  <a:pt x="1708698" y="2014856"/>
                </a:lnTo>
                <a:lnTo>
                  <a:pt x="1703332" y="2017575"/>
                </a:lnTo>
                <a:lnTo>
                  <a:pt x="1699979" y="2026412"/>
                </a:lnTo>
                <a:lnTo>
                  <a:pt x="1698636" y="2037969"/>
                </a:lnTo>
                <a:lnTo>
                  <a:pt x="1699979" y="2047419"/>
                </a:lnTo>
                <a:lnTo>
                  <a:pt x="1699306" y="2048779"/>
                </a:lnTo>
                <a:lnTo>
                  <a:pt x="1697361" y="2054218"/>
                </a:lnTo>
                <a:lnTo>
                  <a:pt x="1694678" y="2056256"/>
                </a:lnTo>
                <a:lnTo>
                  <a:pt x="1689244" y="2055575"/>
                </a:lnTo>
                <a:lnTo>
                  <a:pt x="1683878" y="2050886"/>
                </a:lnTo>
                <a:lnTo>
                  <a:pt x="1681865" y="2047488"/>
                </a:lnTo>
                <a:lnTo>
                  <a:pt x="1681865" y="2046806"/>
                </a:lnTo>
                <a:lnTo>
                  <a:pt x="1683878" y="2040689"/>
                </a:lnTo>
                <a:lnTo>
                  <a:pt x="1690587" y="2031173"/>
                </a:lnTo>
                <a:lnTo>
                  <a:pt x="1690587" y="2030492"/>
                </a:lnTo>
                <a:lnTo>
                  <a:pt x="1690587" y="2024374"/>
                </a:lnTo>
                <a:lnTo>
                  <a:pt x="1685823" y="2016284"/>
                </a:lnTo>
                <a:lnTo>
                  <a:pt x="1675761" y="2008807"/>
                </a:lnTo>
                <a:lnTo>
                  <a:pt x="1656979" y="2000038"/>
                </a:lnTo>
                <a:lnTo>
                  <a:pt x="1656309" y="1997998"/>
                </a:lnTo>
                <a:lnTo>
                  <a:pt x="1655636" y="1996638"/>
                </a:lnTo>
                <a:lnTo>
                  <a:pt x="1658254" y="1991880"/>
                </a:lnTo>
                <a:lnTo>
                  <a:pt x="1666371" y="1991199"/>
                </a:lnTo>
                <a:lnTo>
                  <a:pt x="1677103" y="1996638"/>
                </a:lnTo>
                <a:lnTo>
                  <a:pt x="1684482" y="1996638"/>
                </a:lnTo>
                <a:lnTo>
                  <a:pt x="1692532" y="1993852"/>
                </a:lnTo>
                <a:lnTo>
                  <a:pt x="1699911" y="1987801"/>
                </a:lnTo>
                <a:lnTo>
                  <a:pt x="1707290" y="1986374"/>
                </a:lnTo>
                <a:lnTo>
                  <a:pt x="1716009" y="1995212"/>
                </a:lnTo>
                <a:lnTo>
                  <a:pt x="1723388" y="1998610"/>
                </a:lnTo>
                <a:lnTo>
                  <a:pt x="1724731" y="1993852"/>
                </a:lnTo>
                <a:lnTo>
                  <a:pt x="1725401" y="1991811"/>
                </a:lnTo>
                <a:lnTo>
                  <a:pt x="1715339" y="1982295"/>
                </a:lnTo>
                <a:lnTo>
                  <a:pt x="1709303" y="1972167"/>
                </a:lnTo>
                <a:lnTo>
                  <a:pt x="1704539" y="1953199"/>
                </a:lnTo>
                <a:lnTo>
                  <a:pt x="1700513" y="1947760"/>
                </a:lnTo>
                <a:lnTo>
                  <a:pt x="1687702" y="1921998"/>
                </a:lnTo>
                <a:lnTo>
                  <a:pt x="1672876" y="1904390"/>
                </a:lnTo>
                <a:lnTo>
                  <a:pt x="1662814" y="1888823"/>
                </a:lnTo>
                <a:lnTo>
                  <a:pt x="1661473" y="1882705"/>
                </a:lnTo>
                <a:lnTo>
                  <a:pt x="1656039" y="1877335"/>
                </a:lnTo>
                <a:lnTo>
                  <a:pt x="1645984" y="1874616"/>
                </a:lnTo>
                <a:lnTo>
                  <a:pt x="1643964" y="1872577"/>
                </a:lnTo>
                <a:lnTo>
                  <a:pt x="1641912" y="1852252"/>
                </a:lnTo>
                <a:lnTo>
                  <a:pt x="1641912" y="1851571"/>
                </a:lnTo>
                <a:lnTo>
                  <a:pt x="1642578" y="1846813"/>
                </a:lnTo>
                <a:cubicBezTo>
                  <a:pt x="1642575" y="1845906"/>
                  <a:pt x="1642573" y="1845000"/>
                  <a:pt x="1642570" y="1844093"/>
                </a:cubicBezTo>
                <a:lnTo>
                  <a:pt x="1639873" y="1838042"/>
                </a:lnTo>
                <a:lnTo>
                  <a:pt x="1633159" y="1840083"/>
                </a:lnTo>
                <a:lnTo>
                  <a:pt x="1629798" y="1837363"/>
                </a:lnTo>
                <a:lnTo>
                  <a:pt x="1625088" y="1833284"/>
                </a:lnTo>
                <a:lnTo>
                  <a:pt x="1622405" y="1834644"/>
                </a:lnTo>
                <a:lnTo>
                  <a:pt x="1621072" y="1839402"/>
                </a:lnTo>
                <a:lnTo>
                  <a:pt x="1621742" y="1840083"/>
                </a:lnTo>
                <a:lnTo>
                  <a:pt x="1627135" y="1851637"/>
                </a:lnTo>
                <a:lnTo>
                  <a:pt x="1625792" y="1851637"/>
                </a:lnTo>
                <a:lnTo>
                  <a:pt x="1618408" y="1850280"/>
                </a:lnTo>
                <a:lnTo>
                  <a:pt x="1617073" y="1856398"/>
                </a:lnTo>
                <a:lnTo>
                  <a:pt x="1617073" y="1857076"/>
                </a:lnTo>
                <a:lnTo>
                  <a:pt x="1621110" y="1861087"/>
                </a:lnTo>
                <a:cubicBezTo>
                  <a:pt x="1621342" y="1865846"/>
                  <a:pt x="1621575" y="1870604"/>
                  <a:pt x="1621807" y="1875363"/>
                </a:cubicBezTo>
                <a:lnTo>
                  <a:pt x="1625833" y="1873325"/>
                </a:lnTo>
                <a:lnTo>
                  <a:pt x="1633897" y="1873937"/>
                </a:lnTo>
                <a:lnTo>
                  <a:pt x="1637265" y="1878695"/>
                </a:lnTo>
                <a:lnTo>
                  <a:pt x="1637265" y="1881414"/>
                </a:lnTo>
                <a:lnTo>
                  <a:pt x="1632581" y="1888892"/>
                </a:lnTo>
                <a:lnTo>
                  <a:pt x="1623184" y="1890930"/>
                </a:lnTo>
                <a:lnTo>
                  <a:pt x="1612430" y="1888280"/>
                </a:lnTo>
                <a:lnTo>
                  <a:pt x="1611094" y="1891611"/>
                </a:lnTo>
                <a:lnTo>
                  <a:pt x="1611767" y="1891611"/>
                </a:lnTo>
                <a:lnTo>
                  <a:pt x="1621183" y="1900449"/>
                </a:lnTo>
                <a:cubicBezTo>
                  <a:pt x="1621411" y="1902035"/>
                  <a:pt x="1621640" y="1903621"/>
                  <a:pt x="1621868" y="1905207"/>
                </a:cubicBezTo>
                <a:lnTo>
                  <a:pt x="1621198" y="1905888"/>
                </a:lnTo>
                <a:lnTo>
                  <a:pt x="1612483" y="1915404"/>
                </a:lnTo>
                <a:lnTo>
                  <a:pt x="1605104" y="1919483"/>
                </a:lnTo>
                <a:lnTo>
                  <a:pt x="1593017" y="1919483"/>
                </a:lnTo>
                <a:lnTo>
                  <a:pt x="1570156" y="1903235"/>
                </a:lnTo>
                <a:lnTo>
                  <a:pt x="1560737" y="1895826"/>
                </a:lnTo>
                <a:lnTo>
                  <a:pt x="1529162" y="1886376"/>
                </a:lnTo>
                <a:lnTo>
                  <a:pt x="1526474" y="1885695"/>
                </a:lnTo>
                <a:lnTo>
                  <a:pt x="1515050" y="1883726"/>
                </a:lnTo>
                <a:lnTo>
                  <a:pt x="1493549" y="1876315"/>
                </a:lnTo>
                <a:lnTo>
                  <a:pt x="1451872" y="1857418"/>
                </a:lnTo>
                <a:lnTo>
                  <a:pt x="1408197" y="1848035"/>
                </a:lnTo>
                <a:lnTo>
                  <a:pt x="1403494" y="1847356"/>
                </a:lnTo>
                <a:lnTo>
                  <a:pt x="1390734" y="1846675"/>
                </a:lnTo>
                <a:lnTo>
                  <a:pt x="1383335" y="1841986"/>
                </a:lnTo>
                <a:lnTo>
                  <a:pt x="1379290" y="1835187"/>
                </a:lnTo>
                <a:cubicBezTo>
                  <a:pt x="1379284" y="1832468"/>
                  <a:pt x="1379277" y="1829750"/>
                  <a:pt x="1379271" y="1827031"/>
                </a:cubicBezTo>
                <a:lnTo>
                  <a:pt x="1379271" y="1825671"/>
                </a:lnTo>
                <a:lnTo>
                  <a:pt x="1380592" y="1818260"/>
                </a:lnTo>
                <a:lnTo>
                  <a:pt x="1387281" y="1805344"/>
                </a:lnTo>
                <a:lnTo>
                  <a:pt x="1400005" y="1790389"/>
                </a:lnTo>
                <a:lnTo>
                  <a:pt x="1400677" y="1789710"/>
                </a:lnTo>
                <a:lnTo>
                  <a:pt x="1398650" y="1784271"/>
                </a:lnTo>
                <a:lnTo>
                  <a:pt x="1394631" y="1789029"/>
                </a:lnTo>
                <a:lnTo>
                  <a:pt x="1384583" y="1801267"/>
                </a:lnTo>
                <a:lnTo>
                  <a:pt x="1377870" y="1801946"/>
                </a:lnTo>
                <a:lnTo>
                  <a:pt x="1371175" y="1810783"/>
                </a:lnTo>
                <a:lnTo>
                  <a:pt x="1362461" y="1816222"/>
                </a:lnTo>
                <a:lnTo>
                  <a:pt x="1359785" y="1821661"/>
                </a:lnTo>
                <a:lnTo>
                  <a:pt x="1360460" y="1823018"/>
                </a:lnTo>
                <a:lnTo>
                  <a:pt x="1363177" y="1835256"/>
                </a:lnTo>
                <a:lnTo>
                  <a:pt x="1362500" y="1835256"/>
                </a:lnTo>
                <a:lnTo>
                  <a:pt x="1357804" y="1837295"/>
                </a:lnTo>
                <a:lnTo>
                  <a:pt x="1344376" y="1837976"/>
                </a:lnTo>
                <a:lnTo>
                  <a:pt x="1326894" y="1828526"/>
                </a:lnTo>
                <a:lnTo>
                  <a:pt x="1323540" y="1830565"/>
                </a:lnTo>
                <a:lnTo>
                  <a:pt x="1318152" y="1825194"/>
                </a:lnTo>
                <a:lnTo>
                  <a:pt x="1316797" y="1820436"/>
                </a:lnTo>
                <a:lnTo>
                  <a:pt x="1312096" y="1818398"/>
                </a:lnTo>
                <a:lnTo>
                  <a:pt x="1307381" y="1812347"/>
                </a:lnTo>
                <a:lnTo>
                  <a:pt x="1299987" y="1810308"/>
                </a:lnTo>
                <a:lnTo>
                  <a:pt x="1294602" y="1804869"/>
                </a:lnTo>
                <a:cubicBezTo>
                  <a:pt x="1294367" y="1800813"/>
                  <a:pt x="1294133" y="1796756"/>
                  <a:pt x="1293898" y="1792700"/>
                </a:cubicBezTo>
                <a:lnTo>
                  <a:pt x="1291200" y="1788623"/>
                </a:lnTo>
                <a:lnTo>
                  <a:pt x="1285853" y="1798820"/>
                </a:lnTo>
                <a:lnTo>
                  <a:pt x="1286526" y="1799499"/>
                </a:lnTo>
                <a:lnTo>
                  <a:pt x="1289906" y="1807589"/>
                </a:lnTo>
                <a:cubicBezTo>
                  <a:pt x="1289908" y="1808268"/>
                  <a:pt x="1289911" y="1808948"/>
                  <a:pt x="1289913" y="1809627"/>
                </a:cubicBezTo>
                <a:lnTo>
                  <a:pt x="1288570" y="1811666"/>
                </a:lnTo>
                <a:lnTo>
                  <a:pt x="1279843" y="1812416"/>
                </a:lnTo>
                <a:lnTo>
                  <a:pt x="1275818" y="1815133"/>
                </a:lnTo>
                <a:lnTo>
                  <a:pt x="1277168" y="1816495"/>
                </a:lnTo>
                <a:lnTo>
                  <a:pt x="1277845" y="1817786"/>
                </a:lnTo>
                <a:lnTo>
                  <a:pt x="1283224" y="1820505"/>
                </a:lnTo>
                <a:lnTo>
                  <a:pt x="1304040" y="1819755"/>
                </a:lnTo>
                <a:lnTo>
                  <a:pt x="1310768" y="1824516"/>
                </a:lnTo>
                <a:lnTo>
                  <a:pt x="1309425" y="1826554"/>
                </a:lnTo>
                <a:lnTo>
                  <a:pt x="1307420" y="1828595"/>
                </a:lnTo>
                <a:lnTo>
                  <a:pt x="1297353" y="1829952"/>
                </a:lnTo>
                <a:lnTo>
                  <a:pt x="1282568" y="1827302"/>
                </a:lnTo>
                <a:lnTo>
                  <a:pt x="1257029" y="1819212"/>
                </a:lnTo>
                <a:lnTo>
                  <a:pt x="1254346" y="1819893"/>
                </a:lnTo>
                <a:lnTo>
                  <a:pt x="1236215" y="1820641"/>
                </a:lnTo>
                <a:lnTo>
                  <a:pt x="1229491" y="1817921"/>
                </a:lnTo>
                <a:lnTo>
                  <a:pt x="1211353" y="1817309"/>
                </a:lnTo>
                <a:lnTo>
                  <a:pt x="1196568" y="1812617"/>
                </a:lnTo>
                <a:lnTo>
                  <a:pt x="1183796" y="1808607"/>
                </a:lnTo>
                <a:lnTo>
                  <a:pt x="1175727" y="1804530"/>
                </a:lnTo>
                <a:lnTo>
                  <a:pt x="1175050" y="1802489"/>
                </a:lnTo>
                <a:lnTo>
                  <a:pt x="1174373" y="1801129"/>
                </a:lnTo>
                <a:lnTo>
                  <a:pt x="1177048" y="1797731"/>
                </a:lnTo>
                <a:lnTo>
                  <a:pt x="1177718" y="1795693"/>
                </a:lnTo>
                <a:lnTo>
                  <a:pt x="1175023" y="1793040"/>
                </a:lnTo>
                <a:lnTo>
                  <a:pt x="1169657" y="1795080"/>
                </a:lnTo>
                <a:lnTo>
                  <a:pt x="1164284" y="1794399"/>
                </a:lnTo>
                <a:lnTo>
                  <a:pt x="1150827" y="1786991"/>
                </a:lnTo>
                <a:lnTo>
                  <a:pt x="1144708" y="1760548"/>
                </a:lnTo>
                <a:lnTo>
                  <a:pt x="1142695" y="1761227"/>
                </a:lnTo>
                <a:lnTo>
                  <a:pt x="1141389" y="1773462"/>
                </a:lnTo>
                <a:lnTo>
                  <a:pt x="1141389" y="1774143"/>
                </a:lnTo>
                <a:lnTo>
                  <a:pt x="1143441" y="1786310"/>
                </a:lnTo>
                <a:lnTo>
                  <a:pt x="1161606" y="1799160"/>
                </a:lnTo>
                <a:lnTo>
                  <a:pt x="1171716" y="1809967"/>
                </a:lnTo>
                <a:lnTo>
                  <a:pt x="1174419" y="1818125"/>
                </a:lnTo>
                <a:cubicBezTo>
                  <a:pt x="1174421" y="1818805"/>
                  <a:pt x="1174424" y="1819484"/>
                  <a:pt x="1174426" y="1820164"/>
                </a:cubicBezTo>
                <a:lnTo>
                  <a:pt x="1173090" y="1823495"/>
                </a:lnTo>
                <a:lnTo>
                  <a:pt x="1156997" y="1831720"/>
                </a:lnTo>
                <a:lnTo>
                  <a:pt x="1147627" y="1842598"/>
                </a:lnTo>
                <a:lnTo>
                  <a:pt x="1143669" y="1866322"/>
                </a:lnTo>
                <a:lnTo>
                  <a:pt x="1141005" y="1875159"/>
                </a:lnTo>
                <a:lnTo>
                  <a:pt x="1141005" y="1875840"/>
                </a:lnTo>
                <a:lnTo>
                  <a:pt x="1143710" y="1881889"/>
                </a:lnTo>
                <a:lnTo>
                  <a:pt x="1142367" y="1882570"/>
                </a:lnTo>
                <a:lnTo>
                  <a:pt x="1139014" y="1883996"/>
                </a:lnTo>
                <a:lnTo>
                  <a:pt x="1130280" y="1880598"/>
                </a:lnTo>
                <a:lnTo>
                  <a:pt x="1118870" y="1883996"/>
                </a:lnTo>
                <a:lnTo>
                  <a:pt x="1117520" y="1881346"/>
                </a:lnTo>
                <a:lnTo>
                  <a:pt x="1116173" y="1879986"/>
                </a:lnTo>
                <a:lnTo>
                  <a:pt x="1120191" y="1875228"/>
                </a:lnTo>
                <a:lnTo>
                  <a:pt x="1127578" y="1874480"/>
                </a:lnTo>
                <a:lnTo>
                  <a:pt x="1133573" y="1858232"/>
                </a:lnTo>
                <a:cubicBezTo>
                  <a:pt x="1133571" y="1858006"/>
                  <a:pt x="1133570" y="1857779"/>
                  <a:pt x="1133568" y="1857553"/>
                </a:cubicBezTo>
                <a:cubicBezTo>
                  <a:pt x="1133333" y="1853701"/>
                  <a:pt x="1133099" y="1849849"/>
                  <a:pt x="1132864" y="1845997"/>
                </a:cubicBezTo>
                <a:lnTo>
                  <a:pt x="1128172" y="1849395"/>
                </a:lnTo>
                <a:lnTo>
                  <a:pt x="1123472" y="1848785"/>
                </a:lnTo>
                <a:lnTo>
                  <a:pt x="1122136" y="1851502"/>
                </a:lnTo>
                <a:lnTo>
                  <a:pt x="1119446" y="1850823"/>
                </a:lnTo>
                <a:lnTo>
                  <a:pt x="1118768" y="1848785"/>
                </a:lnTo>
                <a:lnTo>
                  <a:pt x="1118768" y="1847423"/>
                </a:lnTo>
                <a:lnTo>
                  <a:pt x="1122109" y="1841986"/>
                </a:lnTo>
                <a:lnTo>
                  <a:pt x="1139543" y="1832468"/>
                </a:lnTo>
                <a:cubicBezTo>
                  <a:pt x="1139541" y="1832242"/>
                  <a:pt x="1139538" y="1832015"/>
                  <a:pt x="1139536" y="1831789"/>
                </a:cubicBezTo>
                <a:lnTo>
                  <a:pt x="1140209" y="1829748"/>
                </a:lnTo>
                <a:lnTo>
                  <a:pt x="1130112" y="1822271"/>
                </a:lnTo>
                <a:lnTo>
                  <a:pt x="1128758" y="1817582"/>
                </a:lnTo>
                <a:lnTo>
                  <a:pt x="1124725" y="1816901"/>
                </a:lnTo>
                <a:lnTo>
                  <a:pt x="1118688" y="1819620"/>
                </a:lnTo>
                <a:lnTo>
                  <a:pt x="1112644" y="1818941"/>
                </a:lnTo>
                <a:lnTo>
                  <a:pt x="1109961" y="1820301"/>
                </a:lnTo>
                <a:lnTo>
                  <a:pt x="1108633" y="1825059"/>
                </a:lnTo>
                <a:lnTo>
                  <a:pt x="1109303" y="1825738"/>
                </a:lnTo>
                <a:lnTo>
                  <a:pt x="1113341" y="1828457"/>
                </a:lnTo>
                <a:lnTo>
                  <a:pt x="1111328" y="1829817"/>
                </a:lnTo>
                <a:lnTo>
                  <a:pt x="1109988" y="1831177"/>
                </a:lnTo>
                <a:cubicBezTo>
                  <a:pt x="1109990" y="1831856"/>
                  <a:pt x="1109993" y="1832536"/>
                  <a:pt x="1109995" y="1833215"/>
                </a:cubicBezTo>
                <a:cubicBezTo>
                  <a:pt x="1110223" y="1834802"/>
                  <a:pt x="1110450" y="1836389"/>
                  <a:pt x="1110678" y="1837976"/>
                </a:cubicBezTo>
                <a:lnTo>
                  <a:pt x="1108002" y="1839335"/>
                </a:lnTo>
                <a:lnTo>
                  <a:pt x="1102621" y="1836616"/>
                </a:lnTo>
                <a:lnTo>
                  <a:pt x="1097906" y="1831858"/>
                </a:lnTo>
                <a:lnTo>
                  <a:pt x="1093875" y="1831924"/>
                </a:lnTo>
                <a:lnTo>
                  <a:pt x="1087839" y="1832606"/>
                </a:lnTo>
                <a:lnTo>
                  <a:pt x="1077769" y="1836004"/>
                </a:lnTo>
                <a:lnTo>
                  <a:pt x="1074416" y="1835325"/>
                </a:lnTo>
                <a:lnTo>
                  <a:pt x="1073743" y="1835325"/>
                </a:lnTo>
                <a:lnTo>
                  <a:pt x="1075067" y="1829886"/>
                </a:lnTo>
                <a:lnTo>
                  <a:pt x="1075737" y="1828526"/>
                </a:lnTo>
                <a:lnTo>
                  <a:pt x="1075052" y="1825194"/>
                </a:lnTo>
                <a:lnTo>
                  <a:pt x="1068989" y="1817717"/>
                </a:lnTo>
                <a:lnTo>
                  <a:pt x="1062938" y="1816357"/>
                </a:lnTo>
                <a:lnTo>
                  <a:pt x="1056229" y="1817105"/>
                </a:lnTo>
                <a:lnTo>
                  <a:pt x="1044805" y="1814385"/>
                </a:lnTo>
                <a:cubicBezTo>
                  <a:pt x="1045019" y="1811462"/>
                  <a:pt x="1045234" y="1808540"/>
                  <a:pt x="1045448" y="1805617"/>
                </a:cubicBezTo>
                <a:cubicBezTo>
                  <a:pt x="1045446" y="1804937"/>
                  <a:pt x="1045445" y="1804258"/>
                  <a:pt x="1045443" y="1803578"/>
                </a:cubicBezTo>
                <a:lnTo>
                  <a:pt x="1049447" y="1794739"/>
                </a:lnTo>
                <a:lnTo>
                  <a:pt x="1059510" y="1792022"/>
                </a:lnTo>
                <a:lnTo>
                  <a:pt x="1070893" y="1781756"/>
                </a:lnTo>
                <a:lnTo>
                  <a:pt x="1088346" y="1779717"/>
                </a:lnTo>
                <a:lnTo>
                  <a:pt x="1091024" y="1776317"/>
                </a:lnTo>
                <a:lnTo>
                  <a:pt x="1092365" y="1775638"/>
                </a:lnTo>
                <a:lnTo>
                  <a:pt x="1090347" y="1772240"/>
                </a:lnTo>
                <a:lnTo>
                  <a:pt x="1087657" y="1772240"/>
                </a:lnTo>
                <a:lnTo>
                  <a:pt x="1073564" y="1775707"/>
                </a:lnTo>
                <a:lnTo>
                  <a:pt x="1070873" y="1774347"/>
                </a:lnTo>
                <a:lnTo>
                  <a:pt x="1070203" y="1773666"/>
                </a:lnTo>
                <a:lnTo>
                  <a:pt x="1077548" y="1759392"/>
                </a:lnTo>
                <a:cubicBezTo>
                  <a:pt x="1077546" y="1759165"/>
                  <a:pt x="1077543" y="1758938"/>
                  <a:pt x="1077541" y="1758711"/>
                </a:cubicBezTo>
                <a:cubicBezTo>
                  <a:pt x="1077760" y="1757125"/>
                  <a:pt x="1077980" y="1755539"/>
                  <a:pt x="1078199" y="1753953"/>
                </a:cubicBezTo>
                <a:lnTo>
                  <a:pt x="1072806" y="1746542"/>
                </a:lnTo>
                <a:lnTo>
                  <a:pt x="1068096" y="1743144"/>
                </a:lnTo>
                <a:lnTo>
                  <a:pt x="1065393" y="1738386"/>
                </a:lnTo>
                <a:lnTo>
                  <a:pt x="1066721" y="1733016"/>
                </a:lnTo>
                <a:cubicBezTo>
                  <a:pt x="1066719" y="1732336"/>
                  <a:pt x="1066716" y="1731655"/>
                  <a:pt x="1066714" y="1730975"/>
                </a:cubicBezTo>
                <a:lnTo>
                  <a:pt x="1065352" y="1724178"/>
                </a:lnTo>
                <a:lnTo>
                  <a:pt x="1059308" y="1724857"/>
                </a:lnTo>
                <a:lnTo>
                  <a:pt x="1055974" y="1733694"/>
                </a:lnTo>
                <a:cubicBezTo>
                  <a:pt x="1055977" y="1733921"/>
                  <a:pt x="1055979" y="1734148"/>
                  <a:pt x="1055982" y="1734375"/>
                </a:cubicBezTo>
                <a:lnTo>
                  <a:pt x="1058021" y="1743213"/>
                </a:lnTo>
                <a:lnTo>
                  <a:pt x="1058021" y="1744570"/>
                </a:lnTo>
                <a:lnTo>
                  <a:pt x="1056020" y="1749262"/>
                </a:lnTo>
                <a:lnTo>
                  <a:pt x="1049307" y="1748652"/>
                </a:lnTo>
                <a:lnTo>
                  <a:pt x="1045254" y="1742532"/>
                </a:lnTo>
                <a:lnTo>
                  <a:pt x="1042537" y="1733082"/>
                </a:lnTo>
                <a:lnTo>
                  <a:pt x="1042537" y="1732403"/>
                </a:lnTo>
                <a:lnTo>
                  <a:pt x="1048527" y="1714048"/>
                </a:lnTo>
                <a:lnTo>
                  <a:pt x="1049193" y="1712009"/>
                </a:lnTo>
                <a:lnTo>
                  <a:pt x="1043800" y="1704598"/>
                </a:lnTo>
                <a:cubicBezTo>
                  <a:pt x="1043793" y="1702560"/>
                  <a:pt x="1043785" y="1700521"/>
                  <a:pt x="1043778" y="1698483"/>
                </a:cubicBezTo>
                <a:cubicBezTo>
                  <a:pt x="1043776" y="1697803"/>
                  <a:pt x="1043775" y="1697122"/>
                  <a:pt x="1043773" y="1696442"/>
                </a:cubicBezTo>
                <a:lnTo>
                  <a:pt x="1045106" y="1694401"/>
                </a:lnTo>
                <a:lnTo>
                  <a:pt x="1059886" y="1692975"/>
                </a:lnTo>
                <a:lnTo>
                  <a:pt x="1061896" y="1692975"/>
                </a:lnTo>
                <a:lnTo>
                  <a:pt x="1057854" y="1687605"/>
                </a:lnTo>
                <a:lnTo>
                  <a:pt x="1057181" y="1687605"/>
                </a:lnTo>
                <a:lnTo>
                  <a:pt x="1057846" y="1685567"/>
                </a:lnTo>
                <a:cubicBezTo>
                  <a:pt x="1057844" y="1684887"/>
                  <a:pt x="1057841" y="1684206"/>
                  <a:pt x="1057839" y="1683526"/>
                </a:cubicBezTo>
                <a:cubicBezTo>
                  <a:pt x="1057604" y="1680354"/>
                  <a:pt x="1057370" y="1677182"/>
                  <a:pt x="1057135" y="1674010"/>
                </a:cubicBezTo>
                <a:lnTo>
                  <a:pt x="1049059" y="1667280"/>
                </a:lnTo>
                <a:cubicBezTo>
                  <a:pt x="1049057" y="1667053"/>
                  <a:pt x="1049054" y="1666826"/>
                  <a:pt x="1049052" y="1666599"/>
                </a:cubicBezTo>
                <a:cubicBezTo>
                  <a:pt x="1049049" y="1665692"/>
                  <a:pt x="1049047" y="1664786"/>
                  <a:pt x="1049044" y="1663879"/>
                </a:cubicBezTo>
                <a:lnTo>
                  <a:pt x="1059777" y="1658443"/>
                </a:lnTo>
                <a:lnTo>
                  <a:pt x="1070531" y="1659734"/>
                </a:lnTo>
                <a:lnTo>
                  <a:pt x="1080600" y="1658374"/>
                </a:lnTo>
                <a:lnTo>
                  <a:pt x="1100778" y="1666463"/>
                </a:lnTo>
                <a:lnTo>
                  <a:pt x="1110874" y="1673875"/>
                </a:lnTo>
                <a:lnTo>
                  <a:pt x="1114951" y="1688761"/>
                </a:lnTo>
                <a:lnTo>
                  <a:pt x="1119655" y="1689439"/>
                </a:lnTo>
                <a:lnTo>
                  <a:pt x="1123000" y="1684681"/>
                </a:lnTo>
                <a:lnTo>
                  <a:pt x="1123666" y="1683322"/>
                </a:lnTo>
                <a:lnTo>
                  <a:pt x="1118943" y="1675232"/>
                </a:lnTo>
                <a:cubicBezTo>
                  <a:pt x="1118937" y="1673420"/>
                  <a:pt x="1118930" y="1671607"/>
                  <a:pt x="1118924" y="1669795"/>
                </a:cubicBezTo>
                <a:lnTo>
                  <a:pt x="1116904" y="1667076"/>
                </a:lnTo>
                <a:lnTo>
                  <a:pt x="1115556" y="1665035"/>
                </a:lnTo>
                <a:lnTo>
                  <a:pt x="1137693" y="1655450"/>
                </a:lnTo>
                <a:lnTo>
                  <a:pt x="1139026" y="1651440"/>
                </a:lnTo>
                <a:lnTo>
                  <a:pt x="1139692" y="1649401"/>
                </a:lnTo>
                <a:lnTo>
                  <a:pt x="1139014" y="1647360"/>
                </a:lnTo>
                <a:lnTo>
                  <a:pt x="1134983" y="1648042"/>
                </a:lnTo>
                <a:lnTo>
                  <a:pt x="1130299" y="1655519"/>
                </a:lnTo>
                <a:lnTo>
                  <a:pt x="1120237" y="1658917"/>
                </a:lnTo>
                <a:lnTo>
                  <a:pt x="1108820" y="1660346"/>
                </a:lnTo>
                <a:lnTo>
                  <a:pt x="1096726" y="1658986"/>
                </a:lnTo>
                <a:lnTo>
                  <a:pt x="1074523" y="1648246"/>
                </a:lnTo>
                <a:lnTo>
                  <a:pt x="1057752" y="1654363"/>
                </a:lnTo>
                <a:lnTo>
                  <a:pt x="1048340" y="1653072"/>
                </a:lnTo>
                <a:lnTo>
                  <a:pt x="1043605" y="1642194"/>
                </a:lnTo>
                <a:lnTo>
                  <a:pt x="1042933" y="1641516"/>
                </a:lnTo>
                <a:lnTo>
                  <a:pt x="1048245" y="1622548"/>
                </a:lnTo>
                <a:lnTo>
                  <a:pt x="1054284" y="1619831"/>
                </a:lnTo>
                <a:lnTo>
                  <a:pt x="1056960" y="1615070"/>
                </a:lnTo>
                <a:lnTo>
                  <a:pt x="1060979" y="1612351"/>
                </a:lnTo>
                <a:lnTo>
                  <a:pt x="1067022" y="1610244"/>
                </a:lnTo>
                <a:lnTo>
                  <a:pt x="1069705" y="1609565"/>
                </a:lnTo>
                <a:lnTo>
                  <a:pt x="1062300" y="1604873"/>
                </a:lnTo>
                <a:lnTo>
                  <a:pt x="1058946" y="1606233"/>
                </a:lnTo>
                <a:lnTo>
                  <a:pt x="1053580" y="1608274"/>
                </a:lnTo>
                <a:lnTo>
                  <a:pt x="1045536" y="1614392"/>
                </a:lnTo>
                <a:lnTo>
                  <a:pt x="1038191" y="1630025"/>
                </a:lnTo>
                <a:lnTo>
                  <a:pt x="1034167" y="1630706"/>
                </a:lnTo>
                <a:lnTo>
                  <a:pt x="1026761" y="1625336"/>
                </a:lnTo>
                <a:lnTo>
                  <a:pt x="1022058" y="1625336"/>
                </a:lnTo>
                <a:lnTo>
                  <a:pt x="1020045" y="1626696"/>
                </a:lnTo>
                <a:lnTo>
                  <a:pt x="1020723" y="1628056"/>
                </a:lnTo>
                <a:lnTo>
                  <a:pt x="1022077" y="1632135"/>
                </a:lnTo>
                <a:lnTo>
                  <a:pt x="1035542" y="1640222"/>
                </a:lnTo>
                <a:lnTo>
                  <a:pt x="1037574" y="1646952"/>
                </a:lnTo>
                <a:lnTo>
                  <a:pt x="1036911" y="1648314"/>
                </a:lnTo>
                <a:lnTo>
                  <a:pt x="1021548" y="1677543"/>
                </a:lnTo>
                <a:cubicBezTo>
                  <a:pt x="1021550" y="1677996"/>
                  <a:pt x="1021553" y="1678450"/>
                  <a:pt x="1021555" y="1678903"/>
                </a:cubicBezTo>
                <a:lnTo>
                  <a:pt x="1022930" y="1689712"/>
                </a:lnTo>
                <a:lnTo>
                  <a:pt x="1022930" y="1691072"/>
                </a:lnTo>
                <a:lnTo>
                  <a:pt x="1020274" y="1699231"/>
                </a:lnTo>
                <a:lnTo>
                  <a:pt x="1008883" y="1709428"/>
                </a:lnTo>
                <a:lnTo>
                  <a:pt x="1000853" y="1719622"/>
                </a:lnTo>
                <a:lnTo>
                  <a:pt x="993474" y="1722342"/>
                </a:lnTo>
                <a:lnTo>
                  <a:pt x="984070" y="1720372"/>
                </a:lnTo>
                <a:lnTo>
                  <a:pt x="980051" y="1725130"/>
                </a:lnTo>
                <a:lnTo>
                  <a:pt x="974678" y="1725809"/>
                </a:lnTo>
                <a:lnTo>
                  <a:pt x="971990" y="1723089"/>
                </a:lnTo>
                <a:lnTo>
                  <a:pt x="966556" y="1704802"/>
                </a:lnTo>
                <a:lnTo>
                  <a:pt x="965878" y="1703445"/>
                </a:lnTo>
                <a:lnTo>
                  <a:pt x="978597" y="1688488"/>
                </a:lnTo>
                <a:cubicBezTo>
                  <a:pt x="978595" y="1687831"/>
                  <a:pt x="978592" y="1687175"/>
                  <a:pt x="978590" y="1686518"/>
                </a:cubicBezTo>
                <a:lnTo>
                  <a:pt x="979248" y="1683799"/>
                </a:lnTo>
                <a:lnTo>
                  <a:pt x="977220" y="1680398"/>
                </a:lnTo>
                <a:lnTo>
                  <a:pt x="973867" y="1681079"/>
                </a:lnTo>
                <a:lnTo>
                  <a:pt x="959828" y="1702152"/>
                </a:lnTo>
                <a:lnTo>
                  <a:pt x="951764" y="1699435"/>
                </a:lnTo>
                <a:lnTo>
                  <a:pt x="938329" y="1699501"/>
                </a:lnTo>
                <a:lnTo>
                  <a:pt x="931593" y="1694743"/>
                </a:lnTo>
                <a:lnTo>
                  <a:pt x="930923" y="1694743"/>
                </a:lnTo>
                <a:lnTo>
                  <a:pt x="933584" y="1686653"/>
                </a:lnTo>
                <a:lnTo>
                  <a:pt x="938273" y="1682574"/>
                </a:lnTo>
                <a:lnTo>
                  <a:pt x="948342" y="1680467"/>
                </a:lnTo>
                <a:lnTo>
                  <a:pt x="957708" y="1668231"/>
                </a:lnTo>
                <a:lnTo>
                  <a:pt x="971781" y="1659394"/>
                </a:lnTo>
                <a:lnTo>
                  <a:pt x="984541" y="1656606"/>
                </a:lnTo>
                <a:lnTo>
                  <a:pt x="990563" y="1651167"/>
                </a:lnTo>
                <a:lnTo>
                  <a:pt x="997922" y="1640291"/>
                </a:lnTo>
                <a:lnTo>
                  <a:pt x="999258" y="1638253"/>
                </a:lnTo>
                <a:lnTo>
                  <a:pt x="993877" y="1636959"/>
                </a:lnTo>
                <a:lnTo>
                  <a:pt x="989859" y="1640360"/>
                </a:lnTo>
                <a:lnTo>
                  <a:pt x="985185" y="1649197"/>
                </a:lnTo>
                <a:lnTo>
                  <a:pt x="980488" y="1651917"/>
                </a:lnTo>
                <a:lnTo>
                  <a:pt x="973760" y="1647156"/>
                </a:lnTo>
                <a:lnTo>
                  <a:pt x="970399" y="1647837"/>
                </a:lnTo>
                <a:lnTo>
                  <a:pt x="966400" y="1656675"/>
                </a:lnTo>
                <a:lnTo>
                  <a:pt x="959667" y="1651983"/>
                </a:lnTo>
                <a:lnTo>
                  <a:pt x="952293" y="1657422"/>
                </a:lnTo>
                <a:lnTo>
                  <a:pt x="942279" y="1674418"/>
                </a:lnTo>
                <a:lnTo>
                  <a:pt x="939589" y="1673737"/>
                </a:lnTo>
                <a:lnTo>
                  <a:pt x="926098" y="1658170"/>
                </a:lnTo>
                <a:cubicBezTo>
                  <a:pt x="925859" y="1653208"/>
                  <a:pt x="925621" y="1648246"/>
                  <a:pt x="925382" y="1643284"/>
                </a:cubicBezTo>
                <a:lnTo>
                  <a:pt x="920679" y="1642602"/>
                </a:lnTo>
                <a:cubicBezTo>
                  <a:pt x="920681" y="1643509"/>
                  <a:pt x="920684" y="1644415"/>
                  <a:pt x="920686" y="1645322"/>
                </a:cubicBezTo>
                <a:lnTo>
                  <a:pt x="918726" y="1662928"/>
                </a:lnTo>
                <a:lnTo>
                  <a:pt x="914715" y="1667688"/>
                </a:lnTo>
                <a:lnTo>
                  <a:pt x="908679" y="1669795"/>
                </a:lnTo>
                <a:lnTo>
                  <a:pt x="904010" y="1679923"/>
                </a:lnTo>
                <a:lnTo>
                  <a:pt x="900649" y="1680671"/>
                </a:lnTo>
                <a:lnTo>
                  <a:pt x="889205" y="1671834"/>
                </a:lnTo>
                <a:lnTo>
                  <a:pt x="879786" y="1667823"/>
                </a:lnTo>
                <a:lnTo>
                  <a:pt x="875083" y="1667823"/>
                </a:lnTo>
                <a:lnTo>
                  <a:pt x="865698" y="1674010"/>
                </a:lnTo>
                <a:lnTo>
                  <a:pt x="859650" y="1672650"/>
                </a:lnTo>
                <a:lnTo>
                  <a:pt x="856275" y="1667892"/>
                </a:lnTo>
                <a:cubicBezTo>
                  <a:pt x="856035" y="1663155"/>
                  <a:pt x="855796" y="1658419"/>
                  <a:pt x="855556" y="1653682"/>
                </a:cubicBezTo>
                <a:lnTo>
                  <a:pt x="854201" y="1649605"/>
                </a:lnTo>
                <a:lnTo>
                  <a:pt x="850841" y="1650284"/>
                </a:lnTo>
                <a:cubicBezTo>
                  <a:pt x="850843" y="1650964"/>
                  <a:pt x="850846" y="1651645"/>
                  <a:pt x="850848" y="1652325"/>
                </a:cubicBezTo>
                <a:cubicBezTo>
                  <a:pt x="850853" y="1653458"/>
                  <a:pt x="850857" y="1654590"/>
                  <a:pt x="850862" y="1655723"/>
                </a:cubicBezTo>
                <a:lnTo>
                  <a:pt x="850190" y="1655723"/>
                </a:lnTo>
                <a:lnTo>
                  <a:pt x="845516" y="1663879"/>
                </a:lnTo>
                <a:lnTo>
                  <a:pt x="846193" y="1665239"/>
                </a:lnTo>
                <a:cubicBezTo>
                  <a:pt x="846202" y="1667731"/>
                  <a:pt x="846211" y="1670224"/>
                  <a:pt x="846220" y="1672716"/>
                </a:cubicBezTo>
                <a:cubicBezTo>
                  <a:pt x="846222" y="1673169"/>
                  <a:pt x="846223" y="1673623"/>
                  <a:pt x="846225" y="1674076"/>
                </a:cubicBezTo>
                <a:lnTo>
                  <a:pt x="843568" y="1682847"/>
                </a:lnTo>
                <a:lnTo>
                  <a:pt x="843568" y="1683526"/>
                </a:lnTo>
                <a:lnTo>
                  <a:pt x="851720" y="1709290"/>
                </a:lnTo>
                <a:lnTo>
                  <a:pt x="855765" y="1714048"/>
                </a:lnTo>
                <a:lnTo>
                  <a:pt x="855099" y="1716020"/>
                </a:lnTo>
                <a:lnTo>
                  <a:pt x="853094" y="1720099"/>
                </a:lnTo>
                <a:lnTo>
                  <a:pt x="834970" y="1722206"/>
                </a:lnTo>
                <a:lnTo>
                  <a:pt x="831602" y="1718875"/>
                </a:lnTo>
                <a:lnTo>
                  <a:pt x="830240" y="1712757"/>
                </a:lnTo>
                <a:lnTo>
                  <a:pt x="826195" y="1709359"/>
                </a:lnTo>
                <a:lnTo>
                  <a:pt x="826853" y="1705961"/>
                </a:lnTo>
                <a:cubicBezTo>
                  <a:pt x="826851" y="1705054"/>
                  <a:pt x="826848" y="1704148"/>
                  <a:pt x="826846" y="1703241"/>
                </a:cubicBezTo>
                <a:lnTo>
                  <a:pt x="825484" y="1698550"/>
                </a:lnTo>
                <a:lnTo>
                  <a:pt x="821460" y="1699231"/>
                </a:lnTo>
                <a:lnTo>
                  <a:pt x="816099" y="1702629"/>
                </a:lnTo>
                <a:lnTo>
                  <a:pt x="810055" y="1702629"/>
                </a:lnTo>
                <a:lnTo>
                  <a:pt x="803315" y="1695899"/>
                </a:lnTo>
                <a:lnTo>
                  <a:pt x="794627" y="1708134"/>
                </a:lnTo>
                <a:lnTo>
                  <a:pt x="789287" y="1718331"/>
                </a:lnTo>
                <a:lnTo>
                  <a:pt x="786604" y="1719010"/>
                </a:lnTo>
                <a:lnTo>
                  <a:pt x="784586" y="1716971"/>
                </a:lnTo>
                <a:lnTo>
                  <a:pt x="783907" y="1716293"/>
                </a:lnTo>
                <a:lnTo>
                  <a:pt x="792568" y="1696646"/>
                </a:lnTo>
                <a:lnTo>
                  <a:pt x="793238" y="1695968"/>
                </a:lnTo>
                <a:cubicBezTo>
                  <a:pt x="793236" y="1695061"/>
                  <a:pt x="793235" y="1694155"/>
                  <a:pt x="793233" y="1693248"/>
                </a:cubicBezTo>
                <a:lnTo>
                  <a:pt x="790536" y="1691888"/>
                </a:lnTo>
                <a:lnTo>
                  <a:pt x="786510" y="1692567"/>
                </a:lnTo>
                <a:lnTo>
                  <a:pt x="783846" y="1698685"/>
                </a:lnTo>
                <a:lnTo>
                  <a:pt x="783846" y="1700045"/>
                </a:lnTo>
                <a:lnTo>
                  <a:pt x="785223" y="1707456"/>
                </a:lnTo>
                <a:lnTo>
                  <a:pt x="784552" y="1707522"/>
                </a:lnTo>
                <a:lnTo>
                  <a:pt x="770452" y="1708882"/>
                </a:lnTo>
                <a:lnTo>
                  <a:pt x="768391" y="1696715"/>
                </a:lnTo>
                <a:lnTo>
                  <a:pt x="765025" y="1693996"/>
                </a:lnTo>
                <a:lnTo>
                  <a:pt x="763663" y="1689916"/>
                </a:lnTo>
                <a:lnTo>
                  <a:pt x="762993" y="1689238"/>
                </a:lnTo>
                <a:lnTo>
                  <a:pt x="765654" y="1683186"/>
                </a:lnTo>
                <a:lnTo>
                  <a:pt x="770343" y="1679041"/>
                </a:lnTo>
                <a:lnTo>
                  <a:pt x="772356" y="1678360"/>
                </a:lnTo>
                <a:lnTo>
                  <a:pt x="768981" y="1674349"/>
                </a:lnTo>
                <a:lnTo>
                  <a:pt x="762945" y="1676388"/>
                </a:lnTo>
                <a:lnTo>
                  <a:pt x="755641" y="1700113"/>
                </a:lnTo>
                <a:lnTo>
                  <a:pt x="753635" y="1702833"/>
                </a:lnTo>
                <a:lnTo>
                  <a:pt x="748932" y="1702221"/>
                </a:lnTo>
                <a:lnTo>
                  <a:pt x="743539" y="1696782"/>
                </a:lnTo>
                <a:cubicBezTo>
                  <a:pt x="743528" y="1693406"/>
                  <a:pt x="743516" y="1690029"/>
                  <a:pt x="743505" y="1686653"/>
                </a:cubicBezTo>
                <a:cubicBezTo>
                  <a:pt x="743500" y="1685747"/>
                  <a:pt x="743495" y="1684840"/>
                  <a:pt x="743490" y="1683934"/>
                </a:cubicBezTo>
                <a:lnTo>
                  <a:pt x="749514" y="1677816"/>
                </a:lnTo>
                <a:lnTo>
                  <a:pt x="750180" y="1675775"/>
                </a:lnTo>
                <a:cubicBezTo>
                  <a:pt x="750177" y="1675096"/>
                  <a:pt x="750175" y="1674416"/>
                  <a:pt x="750172" y="1673737"/>
                </a:cubicBezTo>
                <a:lnTo>
                  <a:pt x="746059" y="1651371"/>
                </a:lnTo>
                <a:lnTo>
                  <a:pt x="744034" y="1647973"/>
                </a:lnTo>
                <a:lnTo>
                  <a:pt x="740688" y="1652052"/>
                </a:lnTo>
                <a:lnTo>
                  <a:pt x="740023" y="1654090"/>
                </a:lnTo>
                <a:cubicBezTo>
                  <a:pt x="740029" y="1655676"/>
                  <a:pt x="740036" y="1657262"/>
                  <a:pt x="740042" y="1658848"/>
                </a:cubicBezTo>
                <a:lnTo>
                  <a:pt x="746135" y="1671017"/>
                </a:lnTo>
                <a:lnTo>
                  <a:pt x="745464" y="1672377"/>
                </a:lnTo>
                <a:lnTo>
                  <a:pt x="739467" y="1683934"/>
                </a:lnTo>
                <a:lnTo>
                  <a:pt x="732765" y="1688692"/>
                </a:lnTo>
                <a:lnTo>
                  <a:pt x="730752" y="1690052"/>
                </a:lnTo>
                <a:lnTo>
                  <a:pt x="726044" y="1688082"/>
                </a:lnTo>
                <a:lnTo>
                  <a:pt x="722696" y="1690120"/>
                </a:lnTo>
                <a:lnTo>
                  <a:pt x="723373" y="1692092"/>
                </a:lnTo>
                <a:cubicBezTo>
                  <a:pt x="723378" y="1692999"/>
                  <a:pt x="723383" y="1693905"/>
                  <a:pt x="723388" y="1694812"/>
                </a:cubicBezTo>
                <a:lnTo>
                  <a:pt x="722710" y="1694812"/>
                </a:lnTo>
                <a:lnTo>
                  <a:pt x="716671" y="1696917"/>
                </a:lnTo>
                <a:lnTo>
                  <a:pt x="714003" y="1700317"/>
                </a:lnTo>
                <a:lnTo>
                  <a:pt x="714681" y="1701677"/>
                </a:lnTo>
                <a:lnTo>
                  <a:pt x="716720" y="1709086"/>
                </a:lnTo>
                <a:lnTo>
                  <a:pt x="716048" y="1709767"/>
                </a:lnTo>
                <a:lnTo>
                  <a:pt x="712036" y="1713846"/>
                </a:lnTo>
                <a:lnTo>
                  <a:pt x="687184" y="1712622"/>
                </a:lnTo>
                <a:lnTo>
                  <a:pt x="675109" y="1716701"/>
                </a:lnTo>
                <a:lnTo>
                  <a:pt x="656274" y="1707318"/>
                </a:lnTo>
                <a:lnTo>
                  <a:pt x="658299" y="1711331"/>
                </a:lnTo>
                <a:lnTo>
                  <a:pt x="658977" y="1712009"/>
                </a:lnTo>
                <a:lnTo>
                  <a:pt x="673104" y="1718739"/>
                </a:lnTo>
                <a:lnTo>
                  <a:pt x="674446" y="1718739"/>
                </a:lnTo>
                <a:lnTo>
                  <a:pt x="683185" y="1720778"/>
                </a:lnTo>
                <a:lnTo>
                  <a:pt x="702647" y="1717311"/>
                </a:lnTo>
                <a:lnTo>
                  <a:pt x="712735" y="1719964"/>
                </a:lnTo>
                <a:lnTo>
                  <a:pt x="730847" y="1715137"/>
                </a:lnTo>
                <a:lnTo>
                  <a:pt x="739600" y="1720507"/>
                </a:lnTo>
                <a:lnTo>
                  <a:pt x="749677" y="1721867"/>
                </a:lnTo>
                <a:lnTo>
                  <a:pt x="752380" y="1727237"/>
                </a:lnTo>
                <a:lnTo>
                  <a:pt x="751044" y="1727985"/>
                </a:lnTo>
                <a:lnTo>
                  <a:pt x="747691" y="1730704"/>
                </a:lnTo>
                <a:lnTo>
                  <a:pt x="737641" y="1736141"/>
                </a:lnTo>
                <a:lnTo>
                  <a:pt x="714829" y="1741649"/>
                </a:lnTo>
                <a:lnTo>
                  <a:pt x="710796" y="1741649"/>
                </a:lnTo>
                <a:lnTo>
                  <a:pt x="704055" y="1734919"/>
                </a:lnTo>
                <a:lnTo>
                  <a:pt x="689270" y="1731587"/>
                </a:lnTo>
                <a:lnTo>
                  <a:pt x="695328" y="1735598"/>
                </a:lnTo>
                <a:lnTo>
                  <a:pt x="702734" y="1740355"/>
                </a:lnTo>
                <a:lnTo>
                  <a:pt x="704759" y="1743687"/>
                </a:lnTo>
                <a:lnTo>
                  <a:pt x="703416" y="1744368"/>
                </a:lnTo>
                <a:lnTo>
                  <a:pt x="699393" y="1745116"/>
                </a:lnTo>
                <a:lnTo>
                  <a:pt x="659715" y="1729684"/>
                </a:lnTo>
                <a:lnTo>
                  <a:pt x="644937" y="1729005"/>
                </a:lnTo>
                <a:lnTo>
                  <a:pt x="637531" y="1724992"/>
                </a:lnTo>
                <a:lnTo>
                  <a:pt x="629468" y="1723023"/>
                </a:lnTo>
                <a:lnTo>
                  <a:pt x="611315" y="1718331"/>
                </a:lnTo>
                <a:lnTo>
                  <a:pt x="563561" y="1699501"/>
                </a:lnTo>
                <a:lnTo>
                  <a:pt x="532643" y="1693587"/>
                </a:lnTo>
                <a:lnTo>
                  <a:pt x="515156" y="1686857"/>
                </a:lnTo>
                <a:lnTo>
                  <a:pt x="511115" y="1685498"/>
                </a:lnTo>
                <a:lnTo>
                  <a:pt x="475490" y="1677543"/>
                </a:lnTo>
                <a:lnTo>
                  <a:pt x="464743" y="1676933"/>
                </a:lnTo>
                <a:lnTo>
                  <a:pt x="453280" y="1666124"/>
                </a:lnTo>
                <a:lnTo>
                  <a:pt x="451281" y="1669522"/>
                </a:lnTo>
                <a:lnTo>
                  <a:pt x="451959" y="1670203"/>
                </a:lnTo>
                <a:lnTo>
                  <a:pt x="459377" y="1678972"/>
                </a:lnTo>
                <a:lnTo>
                  <a:pt x="458041" y="1680332"/>
                </a:lnTo>
                <a:lnTo>
                  <a:pt x="456708" y="1682370"/>
                </a:lnTo>
                <a:lnTo>
                  <a:pt x="454695" y="1682370"/>
                </a:lnTo>
                <a:lnTo>
                  <a:pt x="427816" y="1679107"/>
                </a:lnTo>
                <a:lnTo>
                  <a:pt x="400305" y="1684615"/>
                </a:lnTo>
                <a:lnTo>
                  <a:pt x="371481" y="1696307"/>
                </a:lnTo>
                <a:lnTo>
                  <a:pt x="354705" y="1699093"/>
                </a:lnTo>
                <a:lnTo>
                  <a:pt x="350679" y="1699774"/>
                </a:lnTo>
                <a:lnTo>
                  <a:pt x="306433" y="1716224"/>
                </a:lnTo>
                <a:lnTo>
                  <a:pt x="302400" y="1715612"/>
                </a:lnTo>
                <a:lnTo>
                  <a:pt x="299698" y="1712214"/>
                </a:lnTo>
                <a:lnTo>
                  <a:pt x="290983" y="1715612"/>
                </a:lnTo>
                <a:lnTo>
                  <a:pt x="275543" y="1716362"/>
                </a:lnTo>
                <a:lnTo>
                  <a:pt x="269518" y="1719829"/>
                </a:lnTo>
                <a:lnTo>
                  <a:pt x="256149" y="1733424"/>
                </a:lnTo>
                <a:lnTo>
                  <a:pt x="246764" y="1736822"/>
                </a:lnTo>
                <a:lnTo>
                  <a:pt x="245429" y="1737501"/>
                </a:lnTo>
                <a:lnTo>
                  <a:pt x="237467" y="1757895"/>
                </a:lnTo>
                <a:lnTo>
                  <a:pt x="228102" y="1766732"/>
                </a:lnTo>
                <a:lnTo>
                  <a:pt x="216141" y="1793244"/>
                </a:lnTo>
                <a:cubicBezTo>
                  <a:pt x="216143" y="1793697"/>
                  <a:pt x="216146" y="1794150"/>
                  <a:pt x="216148" y="1794603"/>
                </a:cubicBezTo>
                <a:lnTo>
                  <a:pt x="218195" y="1800721"/>
                </a:lnTo>
                <a:lnTo>
                  <a:pt x="217530" y="1802762"/>
                </a:lnTo>
                <a:lnTo>
                  <a:pt x="213560" y="1814931"/>
                </a:lnTo>
                <a:lnTo>
                  <a:pt x="213560" y="1815610"/>
                </a:lnTo>
                <a:lnTo>
                  <a:pt x="220375" y="1837295"/>
                </a:lnTo>
                <a:lnTo>
                  <a:pt x="219717" y="1839335"/>
                </a:lnTo>
                <a:lnTo>
                  <a:pt x="217753" y="1850823"/>
                </a:lnTo>
                <a:cubicBezTo>
                  <a:pt x="217755" y="1851276"/>
                  <a:pt x="217756" y="1851730"/>
                  <a:pt x="217758" y="1852183"/>
                </a:cubicBezTo>
                <a:lnTo>
                  <a:pt x="216027" y="1912549"/>
                </a:lnTo>
                <a:lnTo>
                  <a:pt x="220186" y="1941642"/>
                </a:lnTo>
                <a:lnTo>
                  <a:pt x="224923" y="1950480"/>
                </a:lnTo>
                <a:lnTo>
                  <a:pt x="235051" y="1963261"/>
                </a:lnTo>
                <a:lnTo>
                  <a:pt x="244538" y="1983586"/>
                </a:lnTo>
                <a:lnTo>
                  <a:pt x="243872" y="1985627"/>
                </a:lnTo>
                <a:cubicBezTo>
                  <a:pt x="243875" y="1986079"/>
                  <a:pt x="243877" y="1986532"/>
                  <a:pt x="243880" y="1986984"/>
                </a:cubicBezTo>
                <a:cubicBezTo>
                  <a:pt x="243882" y="1987211"/>
                  <a:pt x="243885" y="1987438"/>
                  <a:pt x="243887" y="1987665"/>
                </a:cubicBezTo>
                <a:lnTo>
                  <a:pt x="248622" y="1996434"/>
                </a:lnTo>
                <a:cubicBezTo>
                  <a:pt x="248627" y="1997340"/>
                  <a:pt x="248631" y="1998247"/>
                  <a:pt x="248636" y="1999153"/>
                </a:cubicBezTo>
                <a:cubicBezTo>
                  <a:pt x="248419" y="2000739"/>
                  <a:pt x="248203" y="2002325"/>
                  <a:pt x="247986" y="2003911"/>
                </a:cubicBezTo>
                <a:lnTo>
                  <a:pt x="244008" y="2015468"/>
                </a:lnTo>
                <a:lnTo>
                  <a:pt x="237338" y="2023627"/>
                </a:lnTo>
                <a:lnTo>
                  <a:pt x="230651" y="2029066"/>
                </a:lnTo>
                <a:lnTo>
                  <a:pt x="227325" y="2035183"/>
                </a:lnTo>
                <a:cubicBezTo>
                  <a:pt x="227327" y="2035636"/>
                  <a:pt x="227330" y="2036090"/>
                  <a:pt x="227332" y="2036543"/>
                </a:cubicBezTo>
                <a:cubicBezTo>
                  <a:pt x="227577" y="2041731"/>
                  <a:pt x="227823" y="2046920"/>
                  <a:pt x="228068" y="2052108"/>
                </a:cubicBezTo>
                <a:lnTo>
                  <a:pt x="227405" y="2052789"/>
                </a:lnTo>
                <a:lnTo>
                  <a:pt x="225411" y="2058228"/>
                </a:lnTo>
                <a:lnTo>
                  <a:pt x="223413" y="2060266"/>
                </a:lnTo>
                <a:lnTo>
                  <a:pt x="214009" y="2058294"/>
                </a:lnTo>
                <a:lnTo>
                  <a:pt x="207273" y="2052858"/>
                </a:lnTo>
                <a:lnTo>
                  <a:pt x="198546" y="2052246"/>
                </a:lnTo>
                <a:lnTo>
                  <a:pt x="196521" y="2049526"/>
                </a:lnTo>
                <a:lnTo>
                  <a:pt x="195171" y="2048166"/>
                </a:lnTo>
                <a:lnTo>
                  <a:pt x="186445" y="2047554"/>
                </a:lnTo>
                <a:lnTo>
                  <a:pt x="181736" y="2044225"/>
                </a:lnTo>
                <a:lnTo>
                  <a:pt x="188431" y="2041436"/>
                </a:lnTo>
                <a:lnTo>
                  <a:pt x="189101" y="2040758"/>
                </a:lnTo>
                <a:lnTo>
                  <a:pt x="191772" y="2038717"/>
                </a:lnTo>
                <a:lnTo>
                  <a:pt x="191772" y="2038038"/>
                </a:lnTo>
                <a:lnTo>
                  <a:pt x="192442" y="2038038"/>
                </a:lnTo>
                <a:lnTo>
                  <a:pt x="193112" y="2038038"/>
                </a:lnTo>
                <a:lnTo>
                  <a:pt x="193112" y="2037357"/>
                </a:lnTo>
                <a:lnTo>
                  <a:pt x="193785" y="2037357"/>
                </a:lnTo>
                <a:cubicBezTo>
                  <a:pt x="193783" y="2037131"/>
                  <a:pt x="193780" y="2036904"/>
                  <a:pt x="193778" y="2036678"/>
                </a:cubicBezTo>
                <a:lnTo>
                  <a:pt x="194448" y="2036678"/>
                </a:lnTo>
                <a:lnTo>
                  <a:pt x="195118" y="2036678"/>
                </a:lnTo>
                <a:lnTo>
                  <a:pt x="195118" y="2035997"/>
                </a:lnTo>
                <a:cubicBezTo>
                  <a:pt x="195116" y="2035771"/>
                  <a:pt x="195115" y="2035545"/>
                  <a:pt x="195113" y="2035319"/>
                </a:cubicBezTo>
                <a:lnTo>
                  <a:pt x="195783" y="2035319"/>
                </a:lnTo>
                <a:lnTo>
                  <a:pt x="196453" y="2035319"/>
                </a:lnTo>
                <a:lnTo>
                  <a:pt x="197123" y="2035319"/>
                </a:lnTo>
                <a:lnTo>
                  <a:pt x="197123" y="2034640"/>
                </a:lnTo>
                <a:cubicBezTo>
                  <a:pt x="197121" y="2034413"/>
                  <a:pt x="197118" y="2034186"/>
                  <a:pt x="197116" y="2033959"/>
                </a:cubicBezTo>
                <a:lnTo>
                  <a:pt x="197789" y="2033280"/>
                </a:lnTo>
                <a:lnTo>
                  <a:pt x="198459" y="2032599"/>
                </a:lnTo>
                <a:cubicBezTo>
                  <a:pt x="198457" y="2032373"/>
                  <a:pt x="198454" y="2032146"/>
                  <a:pt x="198452" y="2031920"/>
                </a:cubicBezTo>
                <a:lnTo>
                  <a:pt x="199124" y="2031920"/>
                </a:lnTo>
                <a:lnTo>
                  <a:pt x="199124" y="2031239"/>
                </a:lnTo>
                <a:lnTo>
                  <a:pt x="199794" y="2031239"/>
                </a:lnTo>
                <a:cubicBezTo>
                  <a:pt x="199792" y="2031013"/>
                  <a:pt x="199789" y="2030787"/>
                  <a:pt x="199787" y="2030561"/>
                </a:cubicBezTo>
                <a:lnTo>
                  <a:pt x="199787" y="2029880"/>
                </a:lnTo>
                <a:lnTo>
                  <a:pt x="200452" y="2029201"/>
                </a:lnTo>
                <a:lnTo>
                  <a:pt x="201123" y="2029201"/>
                </a:lnTo>
                <a:lnTo>
                  <a:pt x="201793" y="2029201"/>
                </a:lnTo>
                <a:lnTo>
                  <a:pt x="201793" y="2028520"/>
                </a:lnTo>
                <a:lnTo>
                  <a:pt x="202463" y="2028520"/>
                </a:lnTo>
                <a:lnTo>
                  <a:pt x="203806" y="2027841"/>
                </a:lnTo>
                <a:cubicBezTo>
                  <a:pt x="203803" y="2027615"/>
                  <a:pt x="203801" y="2027388"/>
                  <a:pt x="203798" y="2027162"/>
                </a:cubicBezTo>
                <a:lnTo>
                  <a:pt x="203798" y="2026481"/>
                </a:lnTo>
                <a:cubicBezTo>
                  <a:pt x="203796" y="2026254"/>
                  <a:pt x="203793" y="2026027"/>
                  <a:pt x="203791" y="2025800"/>
                </a:cubicBezTo>
                <a:lnTo>
                  <a:pt x="203121" y="2025122"/>
                </a:lnTo>
                <a:cubicBezTo>
                  <a:pt x="203119" y="2024896"/>
                  <a:pt x="203116" y="2024669"/>
                  <a:pt x="203114" y="2024443"/>
                </a:cubicBezTo>
                <a:lnTo>
                  <a:pt x="202443" y="2024443"/>
                </a:lnTo>
                <a:lnTo>
                  <a:pt x="201773" y="2024443"/>
                </a:lnTo>
                <a:cubicBezTo>
                  <a:pt x="201776" y="2024669"/>
                  <a:pt x="201778" y="2024896"/>
                  <a:pt x="201781" y="2025122"/>
                </a:cubicBezTo>
                <a:lnTo>
                  <a:pt x="201108" y="2025122"/>
                </a:lnTo>
                <a:lnTo>
                  <a:pt x="200438" y="2025122"/>
                </a:lnTo>
                <a:lnTo>
                  <a:pt x="199768" y="2025122"/>
                </a:lnTo>
                <a:lnTo>
                  <a:pt x="199090" y="2024443"/>
                </a:lnTo>
                <a:lnTo>
                  <a:pt x="198420" y="2023762"/>
                </a:lnTo>
                <a:cubicBezTo>
                  <a:pt x="198418" y="2023536"/>
                  <a:pt x="198415" y="2023309"/>
                  <a:pt x="198413" y="2023083"/>
                </a:cubicBezTo>
                <a:lnTo>
                  <a:pt x="198413" y="2022402"/>
                </a:lnTo>
                <a:lnTo>
                  <a:pt x="199076" y="2021723"/>
                </a:lnTo>
                <a:lnTo>
                  <a:pt x="199076" y="2021042"/>
                </a:lnTo>
                <a:lnTo>
                  <a:pt x="198406" y="2021042"/>
                </a:lnTo>
                <a:cubicBezTo>
                  <a:pt x="198403" y="2020816"/>
                  <a:pt x="198401" y="2020590"/>
                  <a:pt x="198398" y="2020364"/>
                </a:cubicBezTo>
                <a:lnTo>
                  <a:pt x="197728" y="2019751"/>
                </a:lnTo>
                <a:lnTo>
                  <a:pt x="197051" y="2019070"/>
                </a:lnTo>
                <a:lnTo>
                  <a:pt x="197051" y="2018392"/>
                </a:lnTo>
                <a:cubicBezTo>
                  <a:pt x="197048" y="2018166"/>
                  <a:pt x="197046" y="2017939"/>
                  <a:pt x="197043" y="2017713"/>
                </a:cubicBezTo>
                <a:lnTo>
                  <a:pt x="196366" y="2016353"/>
                </a:lnTo>
                <a:lnTo>
                  <a:pt x="196366" y="2015672"/>
                </a:lnTo>
                <a:lnTo>
                  <a:pt x="197031" y="2014993"/>
                </a:lnTo>
                <a:lnTo>
                  <a:pt x="197701" y="2014993"/>
                </a:lnTo>
                <a:lnTo>
                  <a:pt x="197701" y="2014312"/>
                </a:lnTo>
                <a:lnTo>
                  <a:pt x="197031" y="2014312"/>
                </a:lnTo>
                <a:cubicBezTo>
                  <a:pt x="197029" y="2014086"/>
                  <a:pt x="197026" y="2013860"/>
                  <a:pt x="197024" y="2013634"/>
                </a:cubicBezTo>
                <a:lnTo>
                  <a:pt x="197024" y="2012955"/>
                </a:lnTo>
                <a:lnTo>
                  <a:pt x="197024" y="2012274"/>
                </a:lnTo>
                <a:cubicBezTo>
                  <a:pt x="197022" y="2012047"/>
                  <a:pt x="197019" y="2011820"/>
                  <a:pt x="197017" y="2011593"/>
                </a:cubicBezTo>
                <a:lnTo>
                  <a:pt x="197017" y="2010914"/>
                </a:lnTo>
                <a:lnTo>
                  <a:pt x="198352" y="2009554"/>
                </a:lnTo>
                <a:cubicBezTo>
                  <a:pt x="198350" y="2009327"/>
                  <a:pt x="198347" y="2009100"/>
                  <a:pt x="198345" y="2008873"/>
                </a:cubicBezTo>
                <a:lnTo>
                  <a:pt x="198345" y="2008195"/>
                </a:lnTo>
                <a:cubicBezTo>
                  <a:pt x="198343" y="2007969"/>
                  <a:pt x="198340" y="2007742"/>
                  <a:pt x="198338" y="2007516"/>
                </a:cubicBezTo>
                <a:lnTo>
                  <a:pt x="199010" y="2006835"/>
                </a:lnTo>
                <a:lnTo>
                  <a:pt x="200343" y="2005475"/>
                </a:lnTo>
                <a:lnTo>
                  <a:pt x="201016" y="2004796"/>
                </a:lnTo>
                <a:cubicBezTo>
                  <a:pt x="201014" y="2004569"/>
                  <a:pt x="201011" y="2004342"/>
                  <a:pt x="201009" y="2004115"/>
                </a:cubicBezTo>
                <a:lnTo>
                  <a:pt x="201679" y="2004115"/>
                </a:lnTo>
                <a:lnTo>
                  <a:pt x="201679" y="2003437"/>
                </a:lnTo>
                <a:lnTo>
                  <a:pt x="202349" y="2003437"/>
                </a:lnTo>
                <a:lnTo>
                  <a:pt x="203014" y="2002758"/>
                </a:lnTo>
                <a:lnTo>
                  <a:pt x="203684" y="2002077"/>
                </a:lnTo>
                <a:cubicBezTo>
                  <a:pt x="203682" y="2001850"/>
                  <a:pt x="203679" y="2001623"/>
                  <a:pt x="203677" y="2001396"/>
                </a:cubicBezTo>
                <a:lnTo>
                  <a:pt x="204350" y="2000717"/>
                </a:lnTo>
                <a:lnTo>
                  <a:pt x="204350" y="2000038"/>
                </a:lnTo>
                <a:cubicBezTo>
                  <a:pt x="204347" y="1999811"/>
                  <a:pt x="204345" y="1999584"/>
                  <a:pt x="204342" y="1999357"/>
                </a:cubicBezTo>
                <a:lnTo>
                  <a:pt x="205012" y="1999357"/>
                </a:lnTo>
                <a:lnTo>
                  <a:pt x="205012" y="1998679"/>
                </a:lnTo>
                <a:lnTo>
                  <a:pt x="205685" y="1999357"/>
                </a:lnTo>
                <a:lnTo>
                  <a:pt x="206362" y="2000038"/>
                </a:lnTo>
                <a:lnTo>
                  <a:pt x="207025" y="1999357"/>
                </a:lnTo>
                <a:lnTo>
                  <a:pt x="207696" y="1999357"/>
                </a:lnTo>
                <a:lnTo>
                  <a:pt x="207696" y="1998679"/>
                </a:lnTo>
                <a:lnTo>
                  <a:pt x="207018" y="1997998"/>
                </a:lnTo>
                <a:lnTo>
                  <a:pt x="207018" y="1997319"/>
                </a:lnTo>
                <a:cubicBezTo>
                  <a:pt x="207016" y="1997092"/>
                  <a:pt x="207015" y="1996865"/>
                  <a:pt x="207013" y="1996638"/>
                </a:cubicBezTo>
                <a:lnTo>
                  <a:pt x="207013" y="1995959"/>
                </a:lnTo>
                <a:lnTo>
                  <a:pt x="207013" y="1995278"/>
                </a:lnTo>
                <a:lnTo>
                  <a:pt x="207683" y="1995278"/>
                </a:lnTo>
                <a:lnTo>
                  <a:pt x="208346" y="1994599"/>
                </a:lnTo>
                <a:cubicBezTo>
                  <a:pt x="208349" y="1994825"/>
                  <a:pt x="208351" y="1995052"/>
                  <a:pt x="208354" y="1995278"/>
                </a:cubicBezTo>
                <a:lnTo>
                  <a:pt x="209024" y="1995959"/>
                </a:lnTo>
                <a:lnTo>
                  <a:pt x="209694" y="1995959"/>
                </a:lnTo>
                <a:lnTo>
                  <a:pt x="209694" y="1995278"/>
                </a:lnTo>
                <a:lnTo>
                  <a:pt x="210367" y="1995278"/>
                </a:lnTo>
                <a:lnTo>
                  <a:pt x="211037" y="1995278"/>
                </a:lnTo>
                <a:cubicBezTo>
                  <a:pt x="211034" y="1995052"/>
                  <a:pt x="211032" y="1994825"/>
                  <a:pt x="211029" y="1994599"/>
                </a:cubicBezTo>
                <a:lnTo>
                  <a:pt x="211029" y="1993918"/>
                </a:lnTo>
                <a:lnTo>
                  <a:pt x="211702" y="1993918"/>
                </a:lnTo>
                <a:cubicBezTo>
                  <a:pt x="211700" y="1993692"/>
                  <a:pt x="211697" y="1993466"/>
                  <a:pt x="211695" y="1993240"/>
                </a:cubicBezTo>
                <a:lnTo>
                  <a:pt x="211695" y="1992561"/>
                </a:lnTo>
                <a:lnTo>
                  <a:pt x="212365" y="1992561"/>
                </a:lnTo>
                <a:lnTo>
                  <a:pt x="213035" y="1992561"/>
                </a:lnTo>
                <a:lnTo>
                  <a:pt x="213035" y="1991880"/>
                </a:lnTo>
                <a:cubicBezTo>
                  <a:pt x="213033" y="1991653"/>
                  <a:pt x="213032" y="1991426"/>
                  <a:pt x="213030" y="1991199"/>
                </a:cubicBezTo>
                <a:lnTo>
                  <a:pt x="212358" y="1991199"/>
                </a:lnTo>
                <a:cubicBezTo>
                  <a:pt x="212360" y="1991426"/>
                  <a:pt x="212363" y="1991653"/>
                  <a:pt x="212365" y="1991880"/>
                </a:cubicBezTo>
                <a:lnTo>
                  <a:pt x="211687" y="1991199"/>
                </a:lnTo>
                <a:lnTo>
                  <a:pt x="211017" y="1990520"/>
                </a:lnTo>
                <a:cubicBezTo>
                  <a:pt x="211015" y="1990294"/>
                  <a:pt x="211012" y="1990067"/>
                  <a:pt x="211010" y="1989841"/>
                </a:cubicBezTo>
                <a:lnTo>
                  <a:pt x="211010" y="1989160"/>
                </a:lnTo>
                <a:cubicBezTo>
                  <a:pt x="211008" y="1988934"/>
                  <a:pt x="211005" y="1988708"/>
                  <a:pt x="211003" y="1988482"/>
                </a:cubicBezTo>
                <a:lnTo>
                  <a:pt x="210333" y="1988482"/>
                </a:lnTo>
                <a:lnTo>
                  <a:pt x="209662" y="1987801"/>
                </a:lnTo>
                <a:cubicBezTo>
                  <a:pt x="209660" y="1987575"/>
                  <a:pt x="209657" y="1987348"/>
                  <a:pt x="209655" y="1987122"/>
                </a:cubicBezTo>
                <a:lnTo>
                  <a:pt x="210325" y="1987122"/>
                </a:lnTo>
                <a:cubicBezTo>
                  <a:pt x="210323" y="1986669"/>
                  <a:pt x="210320" y="1986215"/>
                  <a:pt x="210318" y="1985762"/>
                </a:cubicBezTo>
                <a:lnTo>
                  <a:pt x="210318" y="1985081"/>
                </a:lnTo>
                <a:cubicBezTo>
                  <a:pt x="210316" y="1984855"/>
                  <a:pt x="210315" y="1984628"/>
                  <a:pt x="210313" y="1984402"/>
                </a:cubicBezTo>
                <a:lnTo>
                  <a:pt x="209641" y="1983721"/>
                </a:lnTo>
                <a:cubicBezTo>
                  <a:pt x="209639" y="1983495"/>
                  <a:pt x="209638" y="1983269"/>
                  <a:pt x="209636" y="1983043"/>
                </a:cubicBezTo>
                <a:lnTo>
                  <a:pt x="209636" y="1982364"/>
                </a:lnTo>
                <a:lnTo>
                  <a:pt x="208963" y="1982364"/>
                </a:lnTo>
                <a:lnTo>
                  <a:pt x="208286" y="1981683"/>
                </a:lnTo>
                <a:lnTo>
                  <a:pt x="208286" y="1981004"/>
                </a:lnTo>
                <a:lnTo>
                  <a:pt x="207615" y="1981071"/>
                </a:lnTo>
                <a:lnTo>
                  <a:pt x="206945" y="1981071"/>
                </a:lnTo>
                <a:lnTo>
                  <a:pt x="206268" y="1980392"/>
                </a:lnTo>
                <a:lnTo>
                  <a:pt x="206938" y="1980392"/>
                </a:lnTo>
                <a:cubicBezTo>
                  <a:pt x="206936" y="1979712"/>
                  <a:pt x="206933" y="1979031"/>
                  <a:pt x="206931" y="1978351"/>
                </a:cubicBezTo>
                <a:cubicBezTo>
                  <a:pt x="206929" y="1978125"/>
                  <a:pt x="206928" y="1977898"/>
                  <a:pt x="206926" y="1977672"/>
                </a:cubicBezTo>
                <a:lnTo>
                  <a:pt x="206926" y="1976991"/>
                </a:lnTo>
                <a:lnTo>
                  <a:pt x="206926" y="1976313"/>
                </a:lnTo>
                <a:lnTo>
                  <a:pt x="206248" y="1975632"/>
                </a:lnTo>
                <a:lnTo>
                  <a:pt x="206248" y="1974953"/>
                </a:lnTo>
                <a:cubicBezTo>
                  <a:pt x="206246" y="1974727"/>
                  <a:pt x="206243" y="1974500"/>
                  <a:pt x="206241" y="1974274"/>
                </a:cubicBezTo>
                <a:lnTo>
                  <a:pt x="206911" y="1974274"/>
                </a:lnTo>
                <a:lnTo>
                  <a:pt x="206911" y="1973593"/>
                </a:lnTo>
                <a:lnTo>
                  <a:pt x="205564" y="1972914"/>
                </a:lnTo>
                <a:lnTo>
                  <a:pt x="205564" y="1972233"/>
                </a:lnTo>
                <a:lnTo>
                  <a:pt x="204894" y="1972233"/>
                </a:lnTo>
                <a:lnTo>
                  <a:pt x="204216" y="1971555"/>
                </a:lnTo>
                <a:lnTo>
                  <a:pt x="204216" y="1970874"/>
                </a:lnTo>
                <a:lnTo>
                  <a:pt x="204886" y="1970874"/>
                </a:lnTo>
                <a:cubicBezTo>
                  <a:pt x="204884" y="1970648"/>
                  <a:pt x="204881" y="1970421"/>
                  <a:pt x="204879" y="1970195"/>
                </a:cubicBezTo>
                <a:lnTo>
                  <a:pt x="205549" y="1969514"/>
                </a:lnTo>
                <a:cubicBezTo>
                  <a:pt x="205547" y="1969288"/>
                  <a:pt x="205544" y="1969061"/>
                  <a:pt x="205542" y="1968835"/>
                </a:cubicBezTo>
                <a:lnTo>
                  <a:pt x="206214" y="1968154"/>
                </a:lnTo>
                <a:lnTo>
                  <a:pt x="206877" y="1967475"/>
                </a:lnTo>
                <a:lnTo>
                  <a:pt x="207550" y="1966797"/>
                </a:lnTo>
                <a:lnTo>
                  <a:pt x="206877" y="1966116"/>
                </a:lnTo>
                <a:cubicBezTo>
                  <a:pt x="206875" y="1965889"/>
                  <a:pt x="206872" y="1965662"/>
                  <a:pt x="206870" y="1965435"/>
                </a:cubicBezTo>
                <a:lnTo>
                  <a:pt x="206870" y="1964756"/>
                </a:lnTo>
                <a:lnTo>
                  <a:pt x="207543" y="1964756"/>
                </a:lnTo>
                <a:cubicBezTo>
                  <a:pt x="207540" y="1964530"/>
                  <a:pt x="207538" y="1964303"/>
                  <a:pt x="207535" y="1964077"/>
                </a:cubicBezTo>
                <a:lnTo>
                  <a:pt x="208205" y="1963396"/>
                </a:lnTo>
                <a:lnTo>
                  <a:pt x="207521" y="1961358"/>
                </a:lnTo>
                <a:lnTo>
                  <a:pt x="207521" y="1960677"/>
                </a:lnTo>
                <a:lnTo>
                  <a:pt x="206851" y="1960677"/>
                </a:lnTo>
                <a:cubicBezTo>
                  <a:pt x="206848" y="1960451"/>
                  <a:pt x="206846" y="1960224"/>
                  <a:pt x="206843" y="1959998"/>
                </a:cubicBezTo>
                <a:lnTo>
                  <a:pt x="207516" y="1959998"/>
                </a:lnTo>
                <a:lnTo>
                  <a:pt x="208186" y="1959319"/>
                </a:lnTo>
                <a:lnTo>
                  <a:pt x="208856" y="1958638"/>
                </a:lnTo>
                <a:lnTo>
                  <a:pt x="209522" y="1957957"/>
                </a:lnTo>
                <a:lnTo>
                  <a:pt x="209522" y="1957278"/>
                </a:lnTo>
                <a:cubicBezTo>
                  <a:pt x="209519" y="1957052"/>
                  <a:pt x="209517" y="1956826"/>
                  <a:pt x="209514" y="1956600"/>
                </a:cubicBezTo>
                <a:lnTo>
                  <a:pt x="209514" y="1955919"/>
                </a:lnTo>
                <a:cubicBezTo>
                  <a:pt x="209512" y="1955715"/>
                  <a:pt x="209509" y="1955510"/>
                  <a:pt x="209507" y="1955306"/>
                </a:cubicBezTo>
                <a:lnTo>
                  <a:pt x="208159" y="1953947"/>
                </a:lnTo>
                <a:lnTo>
                  <a:pt x="207494" y="1954628"/>
                </a:lnTo>
                <a:lnTo>
                  <a:pt x="206824" y="1954628"/>
                </a:lnTo>
                <a:lnTo>
                  <a:pt x="206146" y="1953947"/>
                </a:lnTo>
                <a:lnTo>
                  <a:pt x="206146" y="1953268"/>
                </a:lnTo>
                <a:cubicBezTo>
                  <a:pt x="206144" y="1953042"/>
                  <a:pt x="206141" y="1952815"/>
                  <a:pt x="206139" y="1952589"/>
                </a:cubicBezTo>
                <a:lnTo>
                  <a:pt x="205469" y="1952589"/>
                </a:lnTo>
                <a:lnTo>
                  <a:pt x="204799" y="1951908"/>
                </a:lnTo>
                <a:cubicBezTo>
                  <a:pt x="204797" y="1951681"/>
                  <a:pt x="204794" y="1951454"/>
                  <a:pt x="204792" y="1951227"/>
                </a:cubicBezTo>
                <a:lnTo>
                  <a:pt x="204792" y="1950548"/>
                </a:lnTo>
                <a:lnTo>
                  <a:pt x="205462" y="1950548"/>
                </a:lnTo>
                <a:cubicBezTo>
                  <a:pt x="205460" y="1950322"/>
                  <a:pt x="205459" y="1950096"/>
                  <a:pt x="205457" y="1949870"/>
                </a:cubicBezTo>
                <a:lnTo>
                  <a:pt x="205457" y="1949189"/>
                </a:lnTo>
                <a:lnTo>
                  <a:pt x="206127" y="1949189"/>
                </a:lnTo>
                <a:cubicBezTo>
                  <a:pt x="206125" y="1948963"/>
                  <a:pt x="206122" y="1948736"/>
                  <a:pt x="206120" y="1948510"/>
                </a:cubicBezTo>
                <a:lnTo>
                  <a:pt x="205450" y="1947829"/>
                </a:lnTo>
                <a:lnTo>
                  <a:pt x="204772" y="1947150"/>
                </a:lnTo>
                <a:lnTo>
                  <a:pt x="204772" y="1946469"/>
                </a:lnTo>
                <a:lnTo>
                  <a:pt x="204100" y="1946469"/>
                </a:lnTo>
                <a:lnTo>
                  <a:pt x="203422" y="1945791"/>
                </a:lnTo>
                <a:lnTo>
                  <a:pt x="202752" y="1945791"/>
                </a:lnTo>
                <a:lnTo>
                  <a:pt x="202082" y="1945791"/>
                </a:lnTo>
                <a:lnTo>
                  <a:pt x="202082" y="1945109"/>
                </a:lnTo>
                <a:lnTo>
                  <a:pt x="201412" y="1945178"/>
                </a:lnTo>
                <a:lnTo>
                  <a:pt x="200739" y="1945178"/>
                </a:lnTo>
                <a:lnTo>
                  <a:pt x="200062" y="1944497"/>
                </a:lnTo>
                <a:lnTo>
                  <a:pt x="200062" y="1943818"/>
                </a:lnTo>
                <a:cubicBezTo>
                  <a:pt x="200060" y="1943592"/>
                  <a:pt x="200059" y="1943366"/>
                  <a:pt x="200057" y="1943140"/>
                </a:cubicBezTo>
                <a:lnTo>
                  <a:pt x="200057" y="1942459"/>
                </a:lnTo>
                <a:lnTo>
                  <a:pt x="199384" y="1942459"/>
                </a:lnTo>
                <a:cubicBezTo>
                  <a:pt x="199382" y="1942233"/>
                  <a:pt x="199381" y="1942006"/>
                  <a:pt x="199379" y="1941780"/>
                </a:cubicBezTo>
                <a:lnTo>
                  <a:pt x="198707" y="1941780"/>
                </a:lnTo>
                <a:lnTo>
                  <a:pt x="198036" y="1941099"/>
                </a:lnTo>
                <a:cubicBezTo>
                  <a:pt x="198034" y="1940873"/>
                  <a:pt x="198031" y="1940646"/>
                  <a:pt x="198029" y="1940420"/>
                </a:cubicBezTo>
                <a:lnTo>
                  <a:pt x="198029" y="1939739"/>
                </a:lnTo>
                <a:lnTo>
                  <a:pt x="197359" y="1939739"/>
                </a:lnTo>
                <a:cubicBezTo>
                  <a:pt x="197357" y="1939513"/>
                  <a:pt x="197354" y="1939287"/>
                  <a:pt x="197352" y="1939061"/>
                </a:cubicBezTo>
                <a:lnTo>
                  <a:pt x="196681" y="1939061"/>
                </a:lnTo>
                <a:lnTo>
                  <a:pt x="196011" y="1938379"/>
                </a:lnTo>
                <a:cubicBezTo>
                  <a:pt x="196009" y="1938153"/>
                  <a:pt x="196006" y="1937927"/>
                  <a:pt x="196004" y="1937701"/>
                </a:cubicBezTo>
                <a:lnTo>
                  <a:pt x="196004" y="1937020"/>
                </a:lnTo>
                <a:cubicBezTo>
                  <a:pt x="196002" y="1936794"/>
                  <a:pt x="195999" y="1936567"/>
                  <a:pt x="195997" y="1936341"/>
                </a:cubicBezTo>
                <a:lnTo>
                  <a:pt x="195327" y="1936341"/>
                </a:lnTo>
                <a:lnTo>
                  <a:pt x="193979" y="1934981"/>
                </a:lnTo>
                <a:lnTo>
                  <a:pt x="193979" y="1934369"/>
                </a:lnTo>
                <a:lnTo>
                  <a:pt x="193302" y="1933690"/>
                </a:lnTo>
                <a:lnTo>
                  <a:pt x="193302" y="1933009"/>
                </a:lnTo>
                <a:cubicBezTo>
                  <a:pt x="193299" y="1932783"/>
                  <a:pt x="193297" y="1932557"/>
                  <a:pt x="193294" y="1932331"/>
                </a:cubicBezTo>
                <a:lnTo>
                  <a:pt x="193294" y="1931649"/>
                </a:lnTo>
                <a:cubicBezTo>
                  <a:pt x="193292" y="1931423"/>
                  <a:pt x="193289" y="1931197"/>
                  <a:pt x="193287" y="1930971"/>
                </a:cubicBezTo>
                <a:lnTo>
                  <a:pt x="192617" y="1930971"/>
                </a:lnTo>
                <a:lnTo>
                  <a:pt x="191947" y="1930971"/>
                </a:lnTo>
                <a:lnTo>
                  <a:pt x="191274" y="1930290"/>
                </a:lnTo>
                <a:lnTo>
                  <a:pt x="190597" y="1929611"/>
                </a:lnTo>
                <a:lnTo>
                  <a:pt x="190597" y="1928930"/>
                </a:lnTo>
                <a:cubicBezTo>
                  <a:pt x="190595" y="1928704"/>
                  <a:pt x="190594" y="1928477"/>
                  <a:pt x="190592" y="1928251"/>
                </a:cubicBezTo>
                <a:lnTo>
                  <a:pt x="189919" y="1928251"/>
                </a:lnTo>
                <a:lnTo>
                  <a:pt x="190592" y="1927573"/>
                </a:lnTo>
                <a:cubicBezTo>
                  <a:pt x="190590" y="1927346"/>
                  <a:pt x="190587" y="1927119"/>
                  <a:pt x="190585" y="1926892"/>
                </a:cubicBezTo>
                <a:lnTo>
                  <a:pt x="189900" y="1924172"/>
                </a:lnTo>
                <a:lnTo>
                  <a:pt x="189230" y="1924172"/>
                </a:lnTo>
                <a:lnTo>
                  <a:pt x="189230" y="1923493"/>
                </a:lnTo>
                <a:lnTo>
                  <a:pt x="188557" y="1923493"/>
                </a:lnTo>
                <a:cubicBezTo>
                  <a:pt x="188555" y="1923266"/>
                  <a:pt x="188554" y="1923039"/>
                  <a:pt x="188552" y="1922812"/>
                </a:cubicBezTo>
                <a:lnTo>
                  <a:pt x="187880" y="1922134"/>
                </a:lnTo>
                <a:cubicBezTo>
                  <a:pt x="187878" y="1921907"/>
                  <a:pt x="187877" y="1921679"/>
                  <a:pt x="187875" y="1921452"/>
                </a:cubicBezTo>
                <a:lnTo>
                  <a:pt x="187875" y="1920843"/>
                </a:lnTo>
                <a:lnTo>
                  <a:pt x="187197" y="1920162"/>
                </a:lnTo>
                <a:lnTo>
                  <a:pt x="187197" y="1919483"/>
                </a:lnTo>
                <a:cubicBezTo>
                  <a:pt x="187195" y="1919256"/>
                  <a:pt x="187192" y="1919029"/>
                  <a:pt x="187190" y="1918802"/>
                </a:cubicBezTo>
                <a:lnTo>
                  <a:pt x="187190" y="1918123"/>
                </a:lnTo>
                <a:lnTo>
                  <a:pt x="187860" y="1918123"/>
                </a:lnTo>
                <a:cubicBezTo>
                  <a:pt x="187858" y="1917896"/>
                  <a:pt x="187855" y="1917669"/>
                  <a:pt x="187853" y="1917442"/>
                </a:cubicBezTo>
                <a:lnTo>
                  <a:pt x="187853" y="1916763"/>
                </a:lnTo>
                <a:lnTo>
                  <a:pt x="188525" y="1916763"/>
                </a:lnTo>
                <a:lnTo>
                  <a:pt x="188525" y="1916082"/>
                </a:lnTo>
                <a:lnTo>
                  <a:pt x="187848" y="1915404"/>
                </a:lnTo>
                <a:lnTo>
                  <a:pt x="187175" y="1915404"/>
                </a:lnTo>
                <a:lnTo>
                  <a:pt x="186505" y="1915404"/>
                </a:lnTo>
                <a:lnTo>
                  <a:pt x="185835" y="1915404"/>
                </a:lnTo>
                <a:cubicBezTo>
                  <a:pt x="185833" y="1915177"/>
                  <a:pt x="185830" y="1914949"/>
                  <a:pt x="185828" y="1914722"/>
                </a:cubicBezTo>
                <a:lnTo>
                  <a:pt x="185158" y="1914722"/>
                </a:lnTo>
                <a:lnTo>
                  <a:pt x="184485" y="1914722"/>
                </a:lnTo>
                <a:lnTo>
                  <a:pt x="183815" y="1914044"/>
                </a:lnTo>
                <a:lnTo>
                  <a:pt x="183137" y="1912684"/>
                </a:lnTo>
                <a:cubicBezTo>
                  <a:pt x="183135" y="1912457"/>
                  <a:pt x="183132" y="1912230"/>
                  <a:pt x="183130" y="1912003"/>
                </a:cubicBezTo>
                <a:lnTo>
                  <a:pt x="183130" y="1911324"/>
                </a:lnTo>
                <a:lnTo>
                  <a:pt x="182460" y="1911324"/>
                </a:lnTo>
                <a:cubicBezTo>
                  <a:pt x="182458" y="1911098"/>
                  <a:pt x="182455" y="1910872"/>
                  <a:pt x="182453" y="1910646"/>
                </a:cubicBezTo>
                <a:lnTo>
                  <a:pt x="182453" y="1909965"/>
                </a:lnTo>
                <a:cubicBezTo>
                  <a:pt x="182451" y="1909739"/>
                  <a:pt x="182450" y="1909512"/>
                  <a:pt x="182448" y="1909286"/>
                </a:cubicBezTo>
                <a:lnTo>
                  <a:pt x="181775" y="1909286"/>
                </a:lnTo>
                <a:lnTo>
                  <a:pt x="181775" y="1908605"/>
                </a:lnTo>
                <a:cubicBezTo>
                  <a:pt x="181773" y="1908401"/>
                  <a:pt x="181772" y="1908197"/>
                  <a:pt x="181770" y="1907993"/>
                </a:cubicBezTo>
                <a:lnTo>
                  <a:pt x="181770" y="1907314"/>
                </a:lnTo>
                <a:lnTo>
                  <a:pt x="181093" y="1905954"/>
                </a:lnTo>
                <a:cubicBezTo>
                  <a:pt x="181091" y="1905727"/>
                  <a:pt x="181088" y="1905500"/>
                  <a:pt x="181086" y="1905273"/>
                </a:cubicBezTo>
                <a:lnTo>
                  <a:pt x="181086" y="1904594"/>
                </a:lnTo>
                <a:cubicBezTo>
                  <a:pt x="181083" y="1903915"/>
                  <a:pt x="181081" y="1903235"/>
                  <a:pt x="181078" y="1902556"/>
                </a:cubicBezTo>
                <a:cubicBezTo>
                  <a:pt x="181076" y="1902329"/>
                  <a:pt x="181073" y="1902102"/>
                  <a:pt x="181071" y="1901875"/>
                </a:cubicBezTo>
                <a:lnTo>
                  <a:pt x="181071" y="1901196"/>
                </a:lnTo>
                <a:lnTo>
                  <a:pt x="180401" y="1901196"/>
                </a:lnTo>
                <a:cubicBezTo>
                  <a:pt x="180399" y="1900969"/>
                  <a:pt x="180396" y="1900742"/>
                  <a:pt x="180394" y="1900515"/>
                </a:cubicBezTo>
                <a:lnTo>
                  <a:pt x="179723" y="1899836"/>
                </a:lnTo>
                <a:lnTo>
                  <a:pt x="179046" y="1899155"/>
                </a:lnTo>
                <a:lnTo>
                  <a:pt x="179046" y="1898477"/>
                </a:lnTo>
                <a:cubicBezTo>
                  <a:pt x="179044" y="1898250"/>
                  <a:pt x="179041" y="1898023"/>
                  <a:pt x="179039" y="1897796"/>
                </a:cubicBezTo>
                <a:lnTo>
                  <a:pt x="179709" y="1897117"/>
                </a:lnTo>
                <a:lnTo>
                  <a:pt x="180374" y="1896438"/>
                </a:lnTo>
                <a:lnTo>
                  <a:pt x="181710" y="1895078"/>
                </a:lnTo>
                <a:lnTo>
                  <a:pt x="181037" y="1894397"/>
                </a:lnTo>
                <a:cubicBezTo>
                  <a:pt x="181035" y="1894171"/>
                  <a:pt x="181034" y="1893945"/>
                  <a:pt x="181032" y="1893719"/>
                </a:cubicBezTo>
                <a:lnTo>
                  <a:pt x="180360" y="1893038"/>
                </a:lnTo>
                <a:lnTo>
                  <a:pt x="179682" y="1892359"/>
                </a:lnTo>
                <a:lnTo>
                  <a:pt x="179682" y="1891678"/>
                </a:lnTo>
                <a:lnTo>
                  <a:pt x="180348" y="1890318"/>
                </a:lnTo>
                <a:lnTo>
                  <a:pt x="181018" y="1889639"/>
                </a:lnTo>
                <a:cubicBezTo>
                  <a:pt x="181015" y="1889412"/>
                  <a:pt x="181013" y="1889185"/>
                  <a:pt x="181010" y="1888958"/>
                </a:cubicBezTo>
                <a:lnTo>
                  <a:pt x="181010" y="1888280"/>
                </a:lnTo>
                <a:cubicBezTo>
                  <a:pt x="181009" y="1887827"/>
                  <a:pt x="181007" y="1887373"/>
                  <a:pt x="181006" y="1886920"/>
                </a:cubicBezTo>
                <a:cubicBezTo>
                  <a:pt x="181003" y="1886716"/>
                  <a:pt x="181001" y="1886512"/>
                  <a:pt x="180998" y="1886308"/>
                </a:cubicBezTo>
                <a:lnTo>
                  <a:pt x="180328" y="1886308"/>
                </a:lnTo>
                <a:lnTo>
                  <a:pt x="179655" y="1886308"/>
                </a:lnTo>
                <a:lnTo>
                  <a:pt x="178985" y="1885629"/>
                </a:lnTo>
                <a:lnTo>
                  <a:pt x="178308" y="1885629"/>
                </a:lnTo>
                <a:lnTo>
                  <a:pt x="177638" y="1885629"/>
                </a:lnTo>
                <a:lnTo>
                  <a:pt x="176968" y="1884948"/>
                </a:lnTo>
                <a:lnTo>
                  <a:pt x="174955" y="1884948"/>
                </a:lnTo>
                <a:lnTo>
                  <a:pt x="174282" y="1884948"/>
                </a:lnTo>
                <a:cubicBezTo>
                  <a:pt x="174280" y="1884722"/>
                  <a:pt x="174279" y="1884495"/>
                  <a:pt x="174277" y="1884269"/>
                </a:cubicBezTo>
                <a:lnTo>
                  <a:pt x="174277" y="1883588"/>
                </a:lnTo>
                <a:lnTo>
                  <a:pt x="174935" y="1881550"/>
                </a:lnTo>
                <a:lnTo>
                  <a:pt x="174935" y="1880871"/>
                </a:lnTo>
                <a:cubicBezTo>
                  <a:pt x="174933" y="1880644"/>
                  <a:pt x="174930" y="1880417"/>
                  <a:pt x="174928" y="1880190"/>
                </a:cubicBezTo>
                <a:lnTo>
                  <a:pt x="174928" y="1879511"/>
                </a:lnTo>
                <a:cubicBezTo>
                  <a:pt x="174926" y="1879284"/>
                  <a:pt x="174923" y="1879057"/>
                  <a:pt x="174921" y="1878830"/>
                </a:cubicBezTo>
                <a:lnTo>
                  <a:pt x="174250" y="1878830"/>
                </a:lnTo>
                <a:lnTo>
                  <a:pt x="174250" y="1878151"/>
                </a:lnTo>
                <a:cubicBezTo>
                  <a:pt x="174248" y="1877924"/>
                  <a:pt x="174245" y="1877697"/>
                  <a:pt x="174243" y="1877470"/>
                </a:cubicBezTo>
                <a:lnTo>
                  <a:pt x="174913" y="1877470"/>
                </a:lnTo>
                <a:lnTo>
                  <a:pt x="174913" y="1876792"/>
                </a:lnTo>
                <a:lnTo>
                  <a:pt x="174243" y="1876792"/>
                </a:lnTo>
                <a:lnTo>
                  <a:pt x="173573" y="1876792"/>
                </a:lnTo>
                <a:cubicBezTo>
                  <a:pt x="173571" y="1876565"/>
                  <a:pt x="173568" y="1876338"/>
                  <a:pt x="173566" y="1876111"/>
                </a:cubicBezTo>
                <a:lnTo>
                  <a:pt x="172896" y="1876179"/>
                </a:lnTo>
                <a:lnTo>
                  <a:pt x="172223" y="1876179"/>
                </a:lnTo>
                <a:lnTo>
                  <a:pt x="171553" y="1876179"/>
                </a:lnTo>
                <a:lnTo>
                  <a:pt x="171553" y="1875498"/>
                </a:lnTo>
                <a:lnTo>
                  <a:pt x="170883" y="1875498"/>
                </a:lnTo>
                <a:lnTo>
                  <a:pt x="170205" y="1874820"/>
                </a:lnTo>
                <a:lnTo>
                  <a:pt x="169533" y="1874141"/>
                </a:lnTo>
                <a:cubicBezTo>
                  <a:pt x="169531" y="1873914"/>
                  <a:pt x="169530" y="1873687"/>
                  <a:pt x="169528" y="1873460"/>
                </a:cubicBezTo>
                <a:lnTo>
                  <a:pt x="168858" y="1873460"/>
                </a:lnTo>
                <a:lnTo>
                  <a:pt x="168858" y="1872781"/>
                </a:lnTo>
                <a:lnTo>
                  <a:pt x="169520" y="1872100"/>
                </a:lnTo>
                <a:lnTo>
                  <a:pt x="169520" y="1871421"/>
                </a:lnTo>
                <a:lnTo>
                  <a:pt x="170856" y="1870062"/>
                </a:lnTo>
                <a:cubicBezTo>
                  <a:pt x="170854" y="1869835"/>
                  <a:pt x="170851" y="1869608"/>
                  <a:pt x="170849" y="1869381"/>
                </a:cubicBezTo>
                <a:lnTo>
                  <a:pt x="170849" y="1868702"/>
                </a:lnTo>
                <a:cubicBezTo>
                  <a:pt x="170846" y="1868475"/>
                  <a:pt x="170844" y="1868248"/>
                  <a:pt x="170841" y="1868021"/>
                </a:cubicBezTo>
                <a:lnTo>
                  <a:pt x="170171" y="1868021"/>
                </a:lnTo>
                <a:lnTo>
                  <a:pt x="169501" y="1867342"/>
                </a:lnTo>
                <a:lnTo>
                  <a:pt x="168824" y="1866664"/>
                </a:lnTo>
                <a:lnTo>
                  <a:pt x="168824" y="1865982"/>
                </a:lnTo>
                <a:cubicBezTo>
                  <a:pt x="168821" y="1865755"/>
                  <a:pt x="168819" y="1865528"/>
                  <a:pt x="168816" y="1865301"/>
                </a:cubicBezTo>
                <a:lnTo>
                  <a:pt x="168816" y="1864623"/>
                </a:lnTo>
                <a:cubicBezTo>
                  <a:pt x="168814" y="1864397"/>
                  <a:pt x="168811" y="1864170"/>
                  <a:pt x="168809" y="1863944"/>
                </a:cubicBezTo>
                <a:lnTo>
                  <a:pt x="169479" y="1863944"/>
                </a:lnTo>
                <a:lnTo>
                  <a:pt x="170157" y="1863944"/>
                </a:lnTo>
                <a:cubicBezTo>
                  <a:pt x="170155" y="1863717"/>
                  <a:pt x="170154" y="1863490"/>
                  <a:pt x="170152" y="1863263"/>
                </a:cubicBezTo>
                <a:lnTo>
                  <a:pt x="169479" y="1863263"/>
                </a:lnTo>
                <a:cubicBezTo>
                  <a:pt x="169477" y="1863037"/>
                  <a:pt x="169476" y="1862810"/>
                  <a:pt x="169474" y="1862584"/>
                </a:cubicBezTo>
                <a:lnTo>
                  <a:pt x="169474" y="1861903"/>
                </a:lnTo>
                <a:lnTo>
                  <a:pt x="168802" y="1861903"/>
                </a:lnTo>
                <a:lnTo>
                  <a:pt x="168132" y="1861903"/>
                </a:lnTo>
                <a:lnTo>
                  <a:pt x="167461" y="1862651"/>
                </a:lnTo>
                <a:lnTo>
                  <a:pt x="166791" y="1861972"/>
                </a:lnTo>
                <a:lnTo>
                  <a:pt x="166119" y="1861972"/>
                </a:lnTo>
                <a:lnTo>
                  <a:pt x="165448" y="1861972"/>
                </a:lnTo>
                <a:cubicBezTo>
                  <a:pt x="165446" y="1861745"/>
                  <a:pt x="165443" y="1861518"/>
                  <a:pt x="165441" y="1861291"/>
                </a:cubicBezTo>
                <a:lnTo>
                  <a:pt x="165441" y="1860612"/>
                </a:lnTo>
                <a:lnTo>
                  <a:pt x="166114" y="1860612"/>
                </a:lnTo>
                <a:cubicBezTo>
                  <a:pt x="166111" y="1860386"/>
                  <a:pt x="166109" y="1860160"/>
                  <a:pt x="166106" y="1859934"/>
                </a:cubicBezTo>
                <a:lnTo>
                  <a:pt x="166777" y="1859252"/>
                </a:lnTo>
                <a:cubicBezTo>
                  <a:pt x="166774" y="1859025"/>
                  <a:pt x="166772" y="1858798"/>
                  <a:pt x="166769" y="1858571"/>
                </a:cubicBezTo>
                <a:lnTo>
                  <a:pt x="167442" y="1858571"/>
                </a:lnTo>
                <a:lnTo>
                  <a:pt x="167442" y="1857893"/>
                </a:lnTo>
                <a:cubicBezTo>
                  <a:pt x="167440" y="1857667"/>
                  <a:pt x="167437" y="1857440"/>
                  <a:pt x="167435" y="1857214"/>
                </a:cubicBezTo>
                <a:lnTo>
                  <a:pt x="167435" y="1856533"/>
                </a:lnTo>
                <a:lnTo>
                  <a:pt x="167435" y="1855854"/>
                </a:lnTo>
                <a:cubicBezTo>
                  <a:pt x="167432" y="1855627"/>
                  <a:pt x="167430" y="1855400"/>
                  <a:pt x="167427" y="1855173"/>
                </a:cubicBezTo>
                <a:lnTo>
                  <a:pt x="167427" y="1854495"/>
                </a:lnTo>
                <a:lnTo>
                  <a:pt x="168098" y="1854495"/>
                </a:lnTo>
                <a:lnTo>
                  <a:pt x="168770" y="1854495"/>
                </a:lnTo>
                <a:cubicBezTo>
                  <a:pt x="168768" y="1854268"/>
                  <a:pt x="168765" y="1854040"/>
                  <a:pt x="168763" y="1853813"/>
                </a:cubicBezTo>
                <a:lnTo>
                  <a:pt x="168763" y="1853135"/>
                </a:lnTo>
                <a:lnTo>
                  <a:pt x="168093" y="1853135"/>
                </a:lnTo>
                <a:lnTo>
                  <a:pt x="167420" y="1853135"/>
                </a:lnTo>
                <a:cubicBezTo>
                  <a:pt x="167418" y="1852908"/>
                  <a:pt x="167417" y="1852681"/>
                  <a:pt x="167415" y="1852454"/>
                </a:cubicBezTo>
                <a:lnTo>
                  <a:pt x="167415" y="1851775"/>
                </a:lnTo>
                <a:lnTo>
                  <a:pt x="166735" y="1851094"/>
                </a:lnTo>
                <a:lnTo>
                  <a:pt x="166735" y="1850415"/>
                </a:lnTo>
                <a:cubicBezTo>
                  <a:pt x="166734" y="1850189"/>
                  <a:pt x="166732" y="1849963"/>
                  <a:pt x="166731" y="1849737"/>
                </a:cubicBezTo>
                <a:lnTo>
                  <a:pt x="166060" y="1849055"/>
                </a:lnTo>
                <a:lnTo>
                  <a:pt x="165388" y="1849055"/>
                </a:lnTo>
                <a:lnTo>
                  <a:pt x="164718" y="1849737"/>
                </a:lnTo>
                <a:lnTo>
                  <a:pt x="164047" y="1849737"/>
                </a:lnTo>
                <a:lnTo>
                  <a:pt x="163375" y="1849737"/>
                </a:lnTo>
                <a:lnTo>
                  <a:pt x="163375" y="1850415"/>
                </a:lnTo>
                <a:lnTo>
                  <a:pt x="162034" y="1850415"/>
                </a:lnTo>
                <a:lnTo>
                  <a:pt x="160692" y="1850484"/>
                </a:lnTo>
                <a:lnTo>
                  <a:pt x="159351" y="1850484"/>
                </a:lnTo>
                <a:lnTo>
                  <a:pt x="158674" y="1849803"/>
                </a:lnTo>
                <a:lnTo>
                  <a:pt x="158674" y="1849124"/>
                </a:lnTo>
                <a:lnTo>
                  <a:pt x="159337" y="1848443"/>
                </a:lnTo>
                <a:lnTo>
                  <a:pt x="159337" y="1847765"/>
                </a:lnTo>
                <a:cubicBezTo>
                  <a:pt x="159335" y="1847538"/>
                  <a:pt x="159332" y="1847310"/>
                  <a:pt x="159330" y="1847083"/>
                </a:cubicBezTo>
                <a:lnTo>
                  <a:pt x="159330" y="1846405"/>
                </a:lnTo>
                <a:lnTo>
                  <a:pt x="159330" y="1845724"/>
                </a:lnTo>
                <a:cubicBezTo>
                  <a:pt x="159328" y="1845498"/>
                  <a:pt x="159327" y="1845271"/>
                  <a:pt x="159325" y="1845045"/>
                </a:cubicBezTo>
                <a:lnTo>
                  <a:pt x="159325" y="1844364"/>
                </a:lnTo>
                <a:cubicBezTo>
                  <a:pt x="159322" y="1844138"/>
                  <a:pt x="159320" y="1843911"/>
                  <a:pt x="159317" y="1843685"/>
                </a:cubicBezTo>
                <a:lnTo>
                  <a:pt x="159317" y="1843007"/>
                </a:lnTo>
                <a:cubicBezTo>
                  <a:pt x="159315" y="1842780"/>
                  <a:pt x="159312" y="1842552"/>
                  <a:pt x="159310" y="1842325"/>
                </a:cubicBezTo>
                <a:lnTo>
                  <a:pt x="159310" y="1841647"/>
                </a:lnTo>
                <a:lnTo>
                  <a:pt x="159975" y="1840966"/>
                </a:lnTo>
                <a:lnTo>
                  <a:pt x="159975" y="1840287"/>
                </a:lnTo>
                <a:cubicBezTo>
                  <a:pt x="159973" y="1840060"/>
                  <a:pt x="159970" y="1839833"/>
                  <a:pt x="159968" y="1839606"/>
                </a:cubicBezTo>
                <a:lnTo>
                  <a:pt x="159968" y="1838927"/>
                </a:lnTo>
                <a:cubicBezTo>
                  <a:pt x="159966" y="1838700"/>
                  <a:pt x="159963" y="1838473"/>
                  <a:pt x="159961" y="1838246"/>
                </a:cubicBezTo>
                <a:lnTo>
                  <a:pt x="159961" y="1837568"/>
                </a:lnTo>
                <a:lnTo>
                  <a:pt x="160626" y="1836886"/>
                </a:lnTo>
                <a:lnTo>
                  <a:pt x="160626" y="1836208"/>
                </a:lnTo>
                <a:cubicBezTo>
                  <a:pt x="160624" y="1835981"/>
                  <a:pt x="160621" y="1835754"/>
                  <a:pt x="160619" y="1835527"/>
                </a:cubicBezTo>
                <a:lnTo>
                  <a:pt x="160619" y="1834848"/>
                </a:lnTo>
                <a:lnTo>
                  <a:pt x="161289" y="1834169"/>
                </a:lnTo>
                <a:cubicBezTo>
                  <a:pt x="161287" y="1833942"/>
                  <a:pt x="161284" y="1833715"/>
                  <a:pt x="161282" y="1833488"/>
                </a:cubicBezTo>
                <a:lnTo>
                  <a:pt x="161282" y="1832810"/>
                </a:lnTo>
                <a:cubicBezTo>
                  <a:pt x="161280" y="1832583"/>
                  <a:pt x="161279" y="1832355"/>
                  <a:pt x="161277" y="1832128"/>
                </a:cubicBezTo>
                <a:lnTo>
                  <a:pt x="161277" y="1831450"/>
                </a:lnTo>
                <a:lnTo>
                  <a:pt x="160599" y="1830769"/>
                </a:lnTo>
                <a:lnTo>
                  <a:pt x="160599" y="1830090"/>
                </a:lnTo>
                <a:cubicBezTo>
                  <a:pt x="160597" y="1829863"/>
                  <a:pt x="160594" y="1829636"/>
                  <a:pt x="160592" y="1829409"/>
                </a:cubicBezTo>
                <a:lnTo>
                  <a:pt x="160592" y="1828730"/>
                </a:lnTo>
                <a:lnTo>
                  <a:pt x="159915" y="1828118"/>
                </a:lnTo>
                <a:lnTo>
                  <a:pt x="159245" y="1828118"/>
                </a:lnTo>
                <a:lnTo>
                  <a:pt x="158572" y="1828118"/>
                </a:lnTo>
                <a:lnTo>
                  <a:pt x="157895" y="1827439"/>
                </a:lnTo>
                <a:lnTo>
                  <a:pt x="157895" y="1826758"/>
                </a:lnTo>
                <a:lnTo>
                  <a:pt x="157224" y="1826758"/>
                </a:lnTo>
                <a:lnTo>
                  <a:pt x="156547" y="1826077"/>
                </a:lnTo>
                <a:lnTo>
                  <a:pt x="156547" y="1825399"/>
                </a:lnTo>
                <a:lnTo>
                  <a:pt x="155877" y="1825399"/>
                </a:lnTo>
                <a:lnTo>
                  <a:pt x="155199" y="1824720"/>
                </a:lnTo>
                <a:lnTo>
                  <a:pt x="154527" y="1824720"/>
                </a:lnTo>
                <a:lnTo>
                  <a:pt x="153857" y="1824720"/>
                </a:lnTo>
                <a:lnTo>
                  <a:pt x="153186" y="1824039"/>
                </a:lnTo>
                <a:lnTo>
                  <a:pt x="152509" y="1824039"/>
                </a:lnTo>
                <a:lnTo>
                  <a:pt x="151844" y="1824720"/>
                </a:lnTo>
                <a:lnTo>
                  <a:pt x="151173" y="1824720"/>
                </a:lnTo>
                <a:lnTo>
                  <a:pt x="150503" y="1825399"/>
                </a:lnTo>
                <a:lnTo>
                  <a:pt x="149161" y="1825399"/>
                </a:lnTo>
                <a:cubicBezTo>
                  <a:pt x="149163" y="1825625"/>
                  <a:pt x="149166" y="1825851"/>
                  <a:pt x="149168" y="1826077"/>
                </a:cubicBezTo>
                <a:lnTo>
                  <a:pt x="148490" y="1826077"/>
                </a:lnTo>
                <a:lnTo>
                  <a:pt x="147820" y="1826146"/>
                </a:lnTo>
                <a:lnTo>
                  <a:pt x="147150" y="1825467"/>
                </a:lnTo>
                <a:cubicBezTo>
                  <a:pt x="147148" y="1825240"/>
                  <a:pt x="147145" y="1825013"/>
                  <a:pt x="147143" y="1824786"/>
                </a:cubicBezTo>
                <a:lnTo>
                  <a:pt x="146473" y="1824786"/>
                </a:lnTo>
                <a:lnTo>
                  <a:pt x="146473" y="1824108"/>
                </a:lnTo>
                <a:lnTo>
                  <a:pt x="147143" y="1824108"/>
                </a:lnTo>
                <a:cubicBezTo>
                  <a:pt x="147140" y="1823882"/>
                  <a:pt x="147138" y="1823655"/>
                  <a:pt x="147135" y="1823429"/>
                </a:cubicBezTo>
                <a:lnTo>
                  <a:pt x="146465" y="1822748"/>
                </a:lnTo>
                <a:cubicBezTo>
                  <a:pt x="146463" y="1822521"/>
                  <a:pt x="146460" y="1822294"/>
                  <a:pt x="146458" y="1822067"/>
                </a:cubicBezTo>
                <a:lnTo>
                  <a:pt x="146458" y="1821388"/>
                </a:lnTo>
                <a:cubicBezTo>
                  <a:pt x="146456" y="1821162"/>
                  <a:pt x="146453" y="1820935"/>
                  <a:pt x="146451" y="1820709"/>
                </a:cubicBezTo>
                <a:lnTo>
                  <a:pt x="146451" y="1820028"/>
                </a:lnTo>
                <a:lnTo>
                  <a:pt x="147123" y="1819347"/>
                </a:lnTo>
                <a:cubicBezTo>
                  <a:pt x="147121" y="1819121"/>
                  <a:pt x="147118" y="1818895"/>
                  <a:pt x="147116" y="1818669"/>
                </a:cubicBezTo>
                <a:lnTo>
                  <a:pt x="147786" y="1817990"/>
                </a:lnTo>
                <a:cubicBezTo>
                  <a:pt x="147784" y="1817763"/>
                  <a:pt x="147781" y="1817536"/>
                  <a:pt x="147779" y="1817309"/>
                </a:cubicBezTo>
                <a:lnTo>
                  <a:pt x="147779" y="1816630"/>
                </a:lnTo>
                <a:cubicBezTo>
                  <a:pt x="147777" y="1816403"/>
                  <a:pt x="147776" y="1816176"/>
                  <a:pt x="147774" y="1815949"/>
                </a:cubicBezTo>
                <a:lnTo>
                  <a:pt x="147774" y="1815270"/>
                </a:lnTo>
                <a:lnTo>
                  <a:pt x="148444" y="1815270"/>
                </a:lnTo>
                <a:lnTo>
                  <a:pt x="149114" y="1815270"/>
                </a:lnTo>
                <a:lnTo>
                  <a:pt x="149780" y="1814589"/>
                </a:lnTo>
                <a:lnTo>
                  <a:pt x="150450" y="1813911"/>
                </a:lnTo>
                <a:lnTo>
                  <a:pt x="151113" y="1812551"/>
                </a:lnTo>
                <a:lnTo>
                  <a:pt x="151113" y="1811870"/>
                </a:lnTo>
                <a:lnTo>
                  <a:pt x="151785" y="1811870"/>
                </a:lnTo>
                <a:cubicBezTo>
                  <a:pt x="151783" y="1811644"/>
                  <a:pt x="151780" y="1811417"/>
                  <a:pt x="151778" y="1811191"/>
                </a:cubicBezTo>
                <a:lnTo>
                  <a:pt x="151108" y="1810512"/>
                </a:lnTo>
                <a:lnTo>
                  <a:pt x="150435" y="1810512"/>
                </a:lnTo>
                <a:cubicBezTo>
                  <a:pt x="150433" y="1810285"/>
                  <a:pt x="150432" y="1810058"/>
                  <a:pt x="150430" y="1809831"/>
                </a:cubicBezTo>
                <a:lnTo>
                  <a:pt x="150430" y="1809153"/>
                </a:lnTo>
                <a:cubicBezTo>
                  <a:pt x="150428" y="1808926"/>
                  <a:pt x="150425" y="1808699"/>
                  <a:pt x="150423" y="1808472"/>
                </a:cubicBezTo>
                <a:lnTo>
                  <a:pt x="150423" y="1807793"/>
                </a:lnTo>
                <a:cubicBezTo>
                  <a:pt x="150421" y="1807566"/>
                  <a:pt x="150418" y="1807339"/>
                  <a:pt x="150416" y="1807112"/>
                </a:cubicBezTo>
                <a:cubicBezTo>
                  <a:pt x="150414" y="1806659"/>
                  <a:pt x="150411" y="1806205"/>
                  <a:pt x="150409" y="1805752"/>
                </a:cubicBezTo>
                <a:lnTo>
                  <a:pt x="150409" y="1805073"/>
                </a:lnTo>
                <a:lnTo>
                  <a:pt x="151079" y="1805073"/>
                </a:lnTo>
                <a:cubicBezTo>
                  <a:pt x="151077" y="1804846"/>
                  <a:pt x="151076" y="1804619"/>
                  <a:pt x="151074" y="1804392"/>
                </a:cubicBezTo>
                <a:lnTo>
                  <a:pt x="151744" y="1804392"/>
                </a:lnTo>
                <a:lnTo>
                  <a:pt x="152414" y="1803714"/>
                </a:lnTo>
                <a:cubicBezTo>
                  <a:pt x="152412" y="1803488"/>
                  <a:pt x="152409" y="1803261"/>
                  <a:pt x="152407" y="1803035"/>
                </a:cubicBezTo>
                <a:lnTo>
                  <a:pt x="153080" y="1802354"/>
                </a:lnTo>
                <a:lnTo>
                  <a:pt x="153750" y="1802354"/>
                </a:lnTo>
                <a:lnTo>
                  <a:pt x="153750" y="1801673"/>
                </a:lnTo>
                <a:lnTo>
                  <a:pt x="153072" y="1800994"/>
                </a:lnTo>
                <a:lnTo>
                  <a:pt x="153742" y="1800315"/>
                </a:lnTo>
                <a:lnTo>
                  <a:pt x="154408" y="1799634"/>
                </a:lnTo>
                <a:lnTo>
                  <a:pt x="153735" y="1798956"/>
                </a:lnTo>
                <a:lnTo>
                  <a:pt x="153065" y="1798956"/>
                </a:lnTo>
                <a:lnTo>
                  <a:pt x="152395" y="1798956"/>
                </a:lnTo>
                <a:lnTo>
                  <a:pt x="151717" y="1798275"/>
                </a:lnTo>
                <a:lnTo>
                  <a:pt x="151717" y="1797596"/>
                </a:lnTo>
                <a:cubicBezTo>
                  <a:pt x="151715" y="1797392"/>
                  <a:pt x="151712" y="1797188"/>
                  <a:pt x="151710" y="1796984"/>
                </a:cubicBezTo>
                <a:lnTo>
                  <a:pt x="152383" y="1796305"/>
                </a:lnTo>
                <a:cubicBezTo>
                  <a:pt x="152380" y="1796078"/>
                  <a:pt x="152378" y="1795851"/>
                  <a:pt x="152375" y="1795624"/>
                </a:cubicBezTo>
                <a:lnTo>
                  <a:pt x="152375" y="1794945"/>
                </a:lnTo>
                <a:cubicBezTo>
                  <a:pt x="152373" y="1794492"/>
                  <a:pt x="152370" y="1794038"/>
                  <a:pt x="152368" y="1793585"/>
                </a:cubicBezTo>
                <a:lnTo>
                  <a:pt x="153031" y="1792904"/>
                </a:lnTo>
                <a:lnTo>
                  <a:pt x="153031" y="1792226"/>
                </a:lnTo>
                <a:cubicBezTo>
                  <a:pt x="153029" y="1791999"/>
                  <a:pt x="153028" y="1791772"/>
                  <a:pt x="153026" y="1791545"/>
                </a:cubicBezTo>
                <a:lnTo>
                  <a:pt x="153696" y="1790866"/>
                </a:lnTo>
                <a:cubicBezTo>
                  <a:pt x="153694" y="1790639"/>
                  <a:pt x="153691" y="1790412"/>
                  <a:pt x="153689" y="1790185"/>
                </a:cubicBezTo>
                <a:lnTo>
                  <a:pt x="153689" y="1789506"/>
                </a:lnTo>
                <a:lnTo>
                  <a:pt x="154359" y="1788825"/>
                </a:lnTo>
                <a:cubicBezTo>
                  <a:pt x="154357" y="1788599"/>
                  <a:pt x="154356" y="1788372"/>
                  <a:pt x="154354" y="1788146"/>
                </a:cubicBezTo>
                <a:lnTo>
                  <a:pt x="153682" y="1788146"/>
                </a:lnTo>
                <a:lnTo>
                  <a:pt x="153682" y="1787465"/>
                </a:lnTo>
                <a:cubicBezTo>
                  <a:pt x="153680" y="1787239"/>
                  <a:pt x="153679" y="1787013"/>
                  <a:pt x="153677" y="1786787"/>
                </a:cubicBezTo>
                <a:lnTo>
                  <a:pt x="153677" y="1786108"/>
                </a:lnTo>
                <a:cubicBezTo>
                  <a:pt x="153675" y="1785881"/>
                  <a:pt x="153672" y="1785654"/>
                  <a:pt x="153670" y="1785427"/>
                </a:cubicBezTo>
                <a:lnTo>
                  <a:pt x="153670" y="1784748"/>
                </a:lnTo>
                <a:lnTo>
                  <a:pt x="152999" y="1784748"/>
                </a:lnTo>
                <a:lnTo>
                  <a:pt x="152322" y="1784067"/>
                </a:lnTo>
                <a:lnTo>
                  <a:pt x="151649" y="1784067"/>
                </a:lnTo>
                <a:lnTo>
                  <a:pt x="150979" y="1784067"/>
                </a:lnTo>
                <a:cubicBezTo>
                  <a:pt x="150977" y="1783841"/>
                  <a:pt x="150974" y="1783614"/>
                  <a:pt x="150972" y="1783388"/>
                </a:cubicBezTo>
                <a:lnTo>
                  <a:pt x="150972" y="1782707"/>
                </a:lnTo>
                <a:cubicBezTo>
                  <a:pt x="150970" y="1782481"/>
                  <a:pt x="150969" y="1782255"/>
                  <a:pt x="150967" y="1782029"/>
                </a:cubicBezTo>
                <a:lnTo>
                  <a:pt x="150967" y="1781348"/>
                </a:lnTo>
                <a:lnTo>
                  <a:pt x="150294" y="1781348"/>
                </a:lnTo>
                <a:lnTo>
                  <a:pt x="149617" y="1780669"/>
                </a:lnTo>
                <a:lnTo>
                  <a:pt x="149617" y="1779988"/>
                </a:lnTo>
                <a:cubicBezTo>
                  <a:pt x="149615" y="1779762"/>
                  <a:pt x="149612" y="1779535"/>
                  <a:pt x="149610" y="1779309"/>
                </a:cubicBezTo>
                <a:lnTo>
                  <a:pt x="150952" y="1778628"/>
                </a:lnTo>
                <a:cubicBezTo>
                  <a:pt x="150950" y="1778402"/>
                  <a:pt x="150947" y="1778175"/>
                  <a:pt x="150945" y="1777949"/>
                </a:cubicBezTo>
                <a:lnTo>
                  <a:pt x="149590" y="1775299"/>
                </a:lnTo>
                <a:lnTo>
                  <a:pt x="148920" y="1775299"/>
                </a:lnTo>
                <a:lnTo>
                  <a:pt x="148250" y="1774618"/>
                </a:lnTo>
                <a:lnTo>
                  <a:pt x="147577" y="1774618"/>
                </a:lnTo>
                <a:lnTo>
                  <a:pt x="146900" y="1773939"/>
                </a:lnTo>
                <a:lnTo>
                  <a:pt x="145560" y="1773939"/>
                </a:lnTo>
                <a:lnTo>
                  <a:pt x="146222" y="1772579"/>
                </a:lnTo>
                <a:lnTo>
                  <a:pt x="146222" y="1771898"/>
                </a:lnTo>
                <a:lnTo>
                  <a:pt x="145545" y="1771898"/>
                </a:lnTo>
                <a:lnTo>
                  <a:pt x="144875" y="1771898"/>
                </a:lnTo>
                <a:lnTo>
                  <a:pt x="144205" y="1771898"/>
                </a:lnTo>
                <a:lnTo>
                  <a:pt x="144205" y="1771219"/>
                </a:lnTo>
                <a:cubicBezTo>
                  <a:pt x="144202" y="1770993"/>
                  <a:pt x="144200" y="1770767"/>
                  <a:pt x="144197" y="1770541"/>
                </a:cubicBezTo>
                <a:cubicBezTo>
                  <a:pt x="144195" y="1770087"/>
                  <a:pt x="144192" y="1769633"/>
                  <a:pt x="144190" y="1769179"/>
                </a:cubicBezTo>
                <a:lnTo>
                  <a:pt x="144190" y="1768500"/>
                </a:lnTo>
                <a:cubicBezTo>
                  <a:pt x="144188" y="1768274"/>
                  <a:pt x="144185" y="1768047"/>
                  <a:pt x="144183" y="1767821"/>
                </a:cubicBezTo>
                <a:cubicBezTo>
                  <a:pt x="144181" y="1767368"/>
                  <a:pt x="144180" y="1766914"/>
                  <a:pt x="144178" y="1766461"/>
                </a:cubicBezTo>
                <a:lnTo>
                  <a:pt x="144178" y="1765780"/>
                </a:lnTo>
                <a:lnTo>
                  <a:pt x="144841" y="1765102"/>
                </a:lnTo>
                <a:lnTo>
                  <a:pt x="144171" y="1764489"/>
                </a:lnTo>
                <a:lnTo>
                  <a:pt x="144841" y="1763742"/>
                </a:lnTo>
                <a:cubicBezTo>
                  <a:pt x="144839" y="1763311"/>
                  <a:pt x="144838" y="1762880"/>
                  <a:pt x="144836" y="1762449"/>
                </a:cubicBezTo>
                <a:lnTo>
                  <a:pt x="144156" y="1761770"/>
                </a:lnTo>
                <a:lnTo>
                  <a:pt x="143479" y="1761091"/>
                </a:lnTo>
                <a:lnTo>
                  <a:pt x="143479" y="1760410"/>
                </a:lnTo>
                <a:lnTo>
                  <a:pt x="144151" y="1759732"/>
                </a:lnTo>
                <a:cubicBezTo>
                  <a:pt x="144149" y="1759505"/>
                  <a:pt x="144146" y="1759277"/>
                  <a:pt x="144144" y="1759050"/>
                </a:cubicBezTo>
                <a:lnTo>
                  <a:pt x="144144" y="1758372"/>
                </a:lnTo>
                <a:cubicBezTo>
                  <a:pt x="144142" y="1758145"/>
                  <a:pt x="144139" y="1757918"/>
                  <a:pt x="144137" y="1757691"/>
                </a:cubicBezTo>
                <a:lnTo>
                  <a:pt x="143467" y="1757691"/>
                </a:lnTo>
                <a:cubicBezTo>
                  <a:pt x="143464" y="1757465"/>
                  <a:pt x="143462" y="1757238"/>
                  <a:pt x="143459" y="1757012"/>
                </a:cubicBezTo>
                <a:lnTo>
                  <a:pt x="143459" y="1756333"/>
                </a:lnTo>
                <a:lnTo>
                  <a:pt x="142789" y="1756333"/>
                </a:lnTo>
                <a:cubicBezTo>
                  <a:pt x="142787" y="1756106"/>
                  <a:pt x="142784" y="1755879"/>
                  <a:pt x="142782" y="1755652"/>
                </a:cubicBezTo>
                <a:lnTo>
                  <a:pt x="142782" y="1754971"/>
                </a:lnTo>
                <a:lnTo>
                  <a:pt x="142104" y="1754292"/>
                </a:lnTo>
                <a:lnTo>
                  <a:pt x="142104" y="1753614"/>
                </a:lnTo>
                <a:cubicBezTo>
                  <a:pt x="142102" y="1753161"/>
                  <a:pt x="142099" y="1752707"/>
                  <a:pt x="142097" y="1752254"/>
                </a:cubicBezTo>
                <a:cubicBezTo>
                  <a:pt x="142095" y="1752027"/>
                  <a:pt x="142094" y="1751800"/>
                  <a:pt x="142092" y="1751573"/>
                </a:cubicBezTo>
                <a:lnTo>
                  <a:pt x="142092" y="1750894"/>
                </a:lnTo>
                <a:lnTo>
                  <a:pt x="141420" y="1750894"/>
                </a:lnTo>
                <a:lnTo>
                  <a:pt x="140749" y="1750894"/>
                </a:lnTo>
                <a:lnTo>
                  <a:pt x="140072" y="1750213"/>
                </a:lnTo>
                <a:lnTo>
                  <a:pt x="140072" y="1749535"/>
                </a:lnTo>
                <a:lnTo>
                  <a:pt x="139395" y="1748922"/>
                </a:lnTo>
                <a:lnTo>
                  <a:pt x="139395" y="1748241"/>
                </a:lnTo>
                <a:cubicBezTo>
                  <a:pt x="139392" y="1748015"/>
                  <a:pt x="139390" y="1747788"/>
                  <a:pt x="139387" y="1747562"/>
                </a:cubicBezTo>
                <a:lnTo>
                  <a:pt x="139387" y="1746884"/>
                </a:lnTo>
                <a:cubicBezTo>
                  <a:pt x="139385" y="1746657"/>
                  <a:pt x="139382" y="1746430"/>
                  <a:pt x="139380" y="1746203"/>
                </a:cubicBezTo>
                <a:lnTo>
                  <a:pt x="139380" y="1745524"/>
                </a:lnTo>
                <a:cubicBezTo>
                  <a:pt x="139378" y="1745297"/>
                  <a:pt x="139377" y="1745070"/>
                  <a:pt x="139375" y="1744843"/>
                </a:cubicBezTo>
                <a:lnTo>
                  <a:pt x="138703" y="1744843"/>
                </a:lnTo>
                <a:lnTo>
                  <a:pt x="138032" y="1744843"/>
                </a:lnTo>
                <a:lnTo>
                  <a:pt x="137362" y="1744843"/>
                </a:lnTo>
                <a:lnTo>
                  <a:pt x="136692" y="1745524"/>
                </a:lnTo>
                <a:lnTo>
                  <a:pt x="136027" y="1746203"/>
                </a:lnTo>
                <a:lnTo>
                  <a:pt x="135357" y="1746203"/>
                </a:lnTo>
                <a:lnTo>
                  <a:pt x="134009" y="1746203"/>
                </a:lnTo>
                <a:lnTo>
                  <a:pt x="133336" y="1746203"/>
                </a:lnTo>
                <a:lnTo>
                  <a:pt x="132674" y="1746884"/>
                </a:lnTo>
                <a:lnTo>
                  <a:pt x="132003" y="1746884"/>
                </a:lnTo>
                <a:lnTo>
                  <a:pt x="131331" y="1746884"/>
                </a:lnTo>
                <a:lnTo>
                  <a:pt x="131331" y="1747562"/>
                </a:lnTo>
                <a:cubicBezTo>
                  <a:pt x="131333" y="1747788"/>
                  <a:pt x="131336" y="1748015"/>
                  <a:pt x="131338" y="1748241"/>
                </a:cubicBezTo>
                <a:lnTo>
                  <a:pt x="132008" y="1748922"/>
                </a:lnTo>
                <a:cubicBezTo>
                  <a:pt x="132010" y="1749375"/>
                  <a:pt x="132013" y="1749829"/>
                  <a:pt x="132015" y="1750282"/>
                </a:cubicBezTo>
                <a:lnTo>
                  <a:pt x="131353" y="1750961"/>
                </a:lnTo>
                <a:lnTo>
                  <a:pt x="131353" y="1751642"/>
                </a:lnTo>
                <a:lnTo>
                  <a:pt x="130680" y="1751642"/>
                </a:lnTo>
                <a:lnTo>
                  <a:pt x="129340" y="1752320"/>
                </a:lnTo>
                <a:lnTo>
                  <a:pt x="128667" y="1752320"/>
                </a:lnTo>
                <a:lnTo>
                  <a:pt x="127997" y="1752320"/>
                </a:lnTo>
                <a:lnTo>
                  <a:pt x="127327" y="1752320"/>
                </a:lnTo>
                <a:lnTo>
                  <a:pt x="127327" y="1751642"/>
                </a:lnTo>
                <a:cubicBezTo>
                  <a:pt x="127324" y="1751415"/>
                  <a:pt x="127322" y="1751188"/>
                  <a:pt x="127319" y="1750961"/>
                </a:cubicBezTo>
                <a:lnTo>
                  <a:pt x="126642" y="1750282"/>
                </a:lnTo>
                <a:lnTo>
                  <a:pt x="125979" y="1750961"/>
                </a:lnTo>
                <a:cubicBezTo>
                  <a:pt x="125977" y="1750735"/>
                  <a:pt x="125974" y="1750508"/>
                  <a:pt x="125972" y="1750282"/>
                </a:cubicBezTo>
                <a:lnTo>
                  <a:pt x="125302" y="1749670"/>
                </a:lnTo>
                <a:cubicBezTo>
                  <a:pt x="125299" y="1749217"/>
                  <a:pt x="125297" y="1748763"/>
                  <a:pt x="125294" y="1748310"/>
                </a:cubicBezTo>
                <a:cubicBezTo>
                  <a:pt x="125292" y="1748084"/>
                  <a:pt x="125289" y="1747857"/>
                  <a:pt x="125287" y="1747631"/>
                </a:cubicBezTo>
                <a:lnTo>
                  <a:pt x="125287" y="1746950"/>
                </a:lnTo>
                <a:cubicBezTo>
                  <a:pt x="125285" y="1746724"/>
                  <a:pt x="125282" y="1746498"/>
                  <a:pt x="125280" y="1746272"/>
                </a:cubicBezTo>
                <a:lnTo>
                  <a:pt x="124610" y="1746272"/>
                </a:lnTo>
                <a:lnTo>
                  <a:pt x="123940" y="1746272"/>
                </a:lnTo>
                <a:lnTo>
                  <a:pt x="123940" y="1745590"/>
                </a:lnTo>
                <a:cubicBezTo>
                  <a:pt x="123937" y="1745364"/>
                  <a:pt x="123935" y="1745138"/>
                  <a:pt x="123932" y="1744912"/>
                </a:cubicBezTo>
                <a:lnTo>
                  <a:pt x="123262" y="1744912"/>
                </a:lnTo>
                <a:lnTo>
                  <a:pt x="122589" y="1744231"/>
                </a:lnTo>
                <a:cubicBezTo>
                  <a:pt x="122588" y="1744005"/>
                  <a:pt x="122586" y="1743778"/>
                  <a:pt x="122585" y="1743552"/>
                </a:cubicBezTo>
                <a:lnTo>
                  <a:pt x="122585" y="1742871"/>
                </a:lnTo>
                <a:cubicBezTo>
                  <a:pt x="122582" y="1742645"/>
                  <a:pt x="122580" y="1742418"/>
                  <a:pt x="122577" y="1742192"/>
                </a:cubicBezTo>
                <a:lnTo>
                  <a:pt x="121900" y="1741514"/>
                </a:lnTo>
                <a:lnTo>
                  <a:pt x="121900" y="1740833"/>
                </a:lnTo>
                <a:lnTo>
                  <a:pt x="121900" y="1740154"/>
                </a:lnTo>
                <a:cubicBezTo>
                  <a:pt x="121897" y="1739927"/>
                  <a:pt x="121895" y="1739700"/>
                  <a:pt x="121892" y="1739473"/>
                </a:cubicBezTo>
                <a:cubicBezTo>
                  <a:pt x="121890" y="1739020"/>
                  <a:pt x="121887" y="1738566"/>
                  <a:pt x="121885" y="1738113"/>
                </a:cubicBezTo>
                <a:lnTo>
                  <a:pt x="121885" y="1737434"/>
                </a:lnTo>
                <a:lnTo>
                  <a:pt x="121208" y="1736753"/>
                </a:lnTo>
                <a:cubicBezTo>
                  <a:pt x="121206" y="1736527"/>
                  <a:pt x="121205" y="1736301"/>
                  <a:pt x="121203" y="1736075"/>
                </a:cubicBezTo>
                <a:lnTo>
                  <a:pt x="120530" y="1736075"/>
                </a:lnTo>
                <a:lnTo>
                  <a:pt x="120530" y="1735462"/>
                </a:lnTo>
                <a:cubicBezTo>
                  <a:pt x="120529" y="1735236"/>
                  <a:pt x="120527" y="1735010"/>
                  <a:pt x="120526" y="1734784"/>
                </a:cubicBezTo>
                <a:lnTo>
                  <a:pt x="119853" y="1734103"/>
                </a:lnTo>
                <a:lnTo>
                  <a:pt x="119183" y="1734103"/>
                </a:lnTo>
                <a:lnTo>
                  <a:pt x="118513" y="1734103"/>
                </a:lnTo>
                <a:lnTo>
                  <a:pt x="117842" y="1734103"/>
                </a:lnTo>
                <a:lnTo>
                  <a:pt x="117842" y="1734784"/>
                </a:lnTo>
                <a:cubicBezTo>
                  <a:pt x="117844" y="1735010"/>
                  <a:pt x="117845" y="1735236"/>
                  <a:pt x="117847" y="1735462"/>
                </a:cubicBezTo>
                <a:lnTo>
                  <a:pt x="117170" y="1735462"/>
                </a:lnTo>
                <a:cubicBezTo>
                  <a:pt x="117172" y="1735915"/>
                  <a:pt x="117175" y="1736369"/>
                  <a:pt x="117177" y="1736822"/>
                </a:cubicBezTo>
                <a:lnTo>
                  <a:pt x="116514" y="1737501"/>
                </a:lnTo>
                <a:cubicBezTo>
                  <a:pt x="116512" y="1737275"/>
                  <a:pt x="116509" y="1737048"/>
                  <a:pt x="116507" y="1736822"/>
                </a:cubicBezTo>
                <a:lnTo>
                  <a:pt x="116507" y="1736141"/>
                </a:lnTo>
                <a:cubicBezTo>
                  <a:pt x="116505" y="1735915"/>
                  <a:pt x="116502" y="1735688"/>
                  <a:pt x="116500" y="1735462"/>
                </a:cubicBezTo>
                <a:lnTo>
                  <a:pt x="115830" y="1735462"/>
                </a:lnTo>
                <a:lnTo>
                  <a:pt x="115159" y="1735462"/>
                </a:lnTo>
                <a:cubicBezTo>
                  <a:pt x="115161" y="1735688"/>
                  <a:pt x="115162" y="1735915"/>
                  <a:pt x="115164" y="1736141"/>
                </a:cubicBezTo>
                <a:lnTo>
                  <a:pt x="114494" y="1736141"/>
                </a:lnTo>
                <a:lnTo>
                  <a:pt x="114494" y="1736822"/>
                </a:lnTo>
                <a:cubicBezTo>
                  <a:pt x="114496" y="1737048"/>
                  <a:pt x="114499" y="1737275"/>
                  <a:pt x="114501" y="1737501"/>
                </a:cubicBezTo>
                <a:lnTo>
                  <a:pt x="113831" y="1737501"/>
                </a:lnTo>
                <a:lnTo>
                  <a:pt x="113831" y="1738182"/>
                </a:lnTo>
                <a:lnTo>
                  <a:pt x="113831" y="1738860"/>
                </a:lnTo>
                <a:lnTo>
                  <a:pt x="113159" y="1738860"/>
                </a:lnTo>
                <a:lnTo>
                  <a:pt x="112488" y="1738860"/>
                </a:lnTo>
                <a:lnTo>
                  <a:pt x="111818" y="1738182"/>
                </a:lnTo>
                <a:lnTo>
                  <a:pt x="111141" y="1737501"/>
                </a:lnTo>
                <a:lnTo>
                  <a:pt x="110468" y="1737501"/>
                </a:lnTo>
                <a:lnTo>
                  <a:pt x="109798" y="1737501"/>
                </a:lnTo>
                <a:lnTo>
                  <a:pt x="106445" y="1737501"/>
                </a:lnTo>
                <a:lnTo>
                  <a:pt x="105767" y="1737501"/>
                </a:lnTo>
                <a:lnTo>
                  <a:pt x="105767" y="1736888"/>
                </a:lnTo>
                <a:lnTo>
                  <a:pt x="105097" y="1736888"/>
                </a:lnTo>
                <a:lnTo>
                  <a:pt x="104420" y="1736210"/>
                </a:lnTo>
                <a:lnTo>
                  <a:pt x="104420" y="1735531"/>
                </a:lnTo>
                <a:cubicBezTo>
                  <a:pt x="104417" y="1735304"/>
                  <a:pt x="104415" y="1735077"/>
                  <a:pt x="104412" y="1734850"/>
                </a:cubicBezTo>
                <a:lnTo>
                  <a:pt x="103740" y="1734171"/>
                </a:lnTo>
                <a:cubicBezTo>
                  <a:pt x="103738" y="1733944"/>
                  <a:pt x="103737" y="1733717"/>
                  <a:pt x="103735" y="1733490"/>
                </a:cubicBezTo>
                <a:lnTo>
                  <a:pt x="103735" y="1732812"/>
                </a:lnTo>
                <a:lnTo>
                  <a:pt x="103062" y="1732812"/>
                </a:lnTo>
                <a:cubicBezTo>
                  <a:pt x="103061" y="1732585"/>
                  <a:pt x="103059" y="1732358"/>
                  <a:pt x="103058" y="1732131"/>
                </a:cubicBezTo>
                <a:lnTo>
                  <a:pt x="103058" y="1731452"/>
                </a:lnTo>
                <a:cubicBezTo>
                  <a:pt x="103055" y="1731226"/>
                  <a:pt x="103053" y="1730999"/>
                  <a:pt x="103050" y="1730773"/>
                </a:cubicBezTo>
                <a:lnTo>
                  <a:pt x="103050" y="1730092"/>
                </a:lnTo>
                <a:lnTo>
                  <a:pt x="102373" y="1729411"/>
                </a:lnTo>
                <a:lnTo>
                  <a:pt x="101703" y="1729411"/>
                </a:lnTo>
                <a:lnTo>
                  <a:pt x="101030" y="1729411"/>
                </a:lnTo>
                <a:lnTo>
                  <a:pt x="100360" y="1729411"/>
                </a:lnTo>
                <a:cubicBezTo>
                  <a:pt x="100358" y="1729185"/>
                  <a:pt x="100355" y="1728958"/>
                  <a:pt x="100353" y="1728732"/>
                </a:cubicBezTo>
                <a:lnTo>
                  <a:pt x="100353" y="1728054"/>
                </a:lnTo>
                <a:cubicBezTo>
                  <a:pt x="100351" y="1727827"/>
                  <a:pt x="100350" y="1727600"/>
                  <a:pt x="100348" y="1727373"/>
                </a:cubicBezTo>
                <a:lnTo>
                  <a:pt x="99675" y="1726691"/>
                </a:lnTo>
                <a:lnTo>
                  <a:pt x="99005" y="1727373"/>
                </a:lnTo>
                <a:lnTo>
                  <a:pt x="98335" y="1727373"/>
                </a:lnTo>
                <a:lnTo>
                  <a:pt x="98335" y="1726760"/>
                </a:lnTo>
                <a:lnTo>
                  <a:pt x="97657" y="1726082"/>
                </a:lnTo>
                <a:lnTo>
                  <a:pt x="96980" y="1725401"/>
                </a:lnTo>
                <a:lnTo>
                  <a:pt x="96310" y="1725401"/>
                </a:lnTo>
                <a:lnTo>
                  <a:pt x="95637" y="1725401"/>
                </a:lnTo>
                <a:cubicBezTo>
                  <a:pt x="95639" y="1725628"/>
                  <a:pt x="95642" y="1725855"/>
                  <a:pt x="95644" y="1726082"/>
                </a:cubicBezTo>
                <a:lnTo>
                  <a:pt x="94974" y="1726082"/>
                </a:lnTo>
                <a:lnTo>
                  <a:pt x="94302" y="1726082"/>
                </a:lnTo>
                <a:lnTo>
                  <a:pt x="93632" y="1726760"/>
                </a:lnTo>
                <a:lnTo>
                  <a:pt x="92961" y="1727441"/>
                </a:lnTo>
                <a:lnTo>
                  <a:pt x="92291" y="1727441"/>
                </a:lnTo>
                <a:lnTo>
                  <a:pt x="91619" y="1727441"/>
                </a:lnTo>
                <a:lnTo>
                  <a:pt x="90948" y="1727441"/>
                </a:lnTo>
                <a:cubicBezTo>
                  <a:pt x="90951" y="1727667"/>
                  <a:pt x="90953" y="1727894"/>
                  <a:pt x="90956" y="1728120"/>
                </a:cubicBezTo>
                <a:lnTo>
                  <a:pt x="90286" y="1728801"/>
                </a:lnTo>
                <a:cubicBezTo>
                  <a:pt x="90287" y="1729027"/>
                  <a:pt x="90289" y="1729254"/>
                  <a:pt x="90290" y="1729480"/>
                </a:cubicBezTo>
                <a:lnTo>
                  <a:pt x="90290" y="1730158"/>
                </a:lnTo>
                <a:cubicBezTo>
                  <a:pt x="90293" y="1730385"/>
                  <a:pt x="90295" y="1730613"/>
                  <a:pt x="90298" y="1730840"/>
                </a:cubicBezTo>
                <a:lnTo>
                  <a:pt x="90298" y="1731521"/>
                </a:lnTo>
                <a:cubicBezTo>
                  <a:pt x="90300" y="1731747"/>
                  <a:pt x="90303" y="1731973"/>
                  <a:pt x="90305" y="1732199"/>
                </a:cubicBezTo>
                <a:lnTo>
                  <a:pt x="89635" y="1732878"/>
                </a:lnTo>
                <a:lnTo>
                  <a:pt x="88962" y="1732878"/>
                </a:lnTo>
                <a:lnTo>
                  <a:pt x="88962" y="1733559"/>
                </a:lnTo>
                <a:cubicBezTo>
                  <a:pt x="88965" y="1733786"/>
                  <a:pt x="88967" y="1734013"/>
                  <a:pt x="88970" y="1734240"/>
                </a:cubicBezTo>
                <a:lnTo>
                  <a:pt x="88299" y="1734240"/>
                </a:lnTo>
                <a:lnTo>
                  <a:pt x="88299" y="1734919"/>
                </a:lnTo>
                <a:cubicBezTo>
                  <a:pt x="88302" y="1735372"/>
                  <a:pt x="88304" y="1735826"/>
                  <a:pt x="88307" y="1736279"/>
                </a:cubicBezTo>
                <a:cubicBezTo>
                  <a:pt x="88308" y="1736505"/>
                  <a:pt x="88310" y="1736731"/>
                  <a:pt x="88311" y="1736957"/>
                </a:cubicBezTo>
                <a:lnTo>
                  <a:pt x="88311" y="1737638"/>
                </a:lnTo>
                <a:cubicBezTo>
                  <a:pt x="88314" y="1737864"/>
                  <a:pt x="88316" y="1738091"/>
                  <a:pt x="88319" y="1738317"/>
                </a:cubicBezTo>
                <a:lnTo>
                  <a:pt x="86978" y="1738998"/>
                </a:lnTo>
                <a:lnTo>
                  <a:pt x="86306" y="1739677"/>
                </a:lnTo>
                <a:lnTo>
                  <a:pt x="85643" y="1740355"/>
                </a:lnTo>
                <a:lnTo>
                  <a:pt x="84973" y="1741037"/>
                </a:lnTo>
                <a:lnTo>
                  <a:pt x="84307" y="1741718"/>
                </a:lnTo>
                <a:lnTo>
                  <a:pt x="83637" y="1741718"/>
                </a:lnTo>
                <a:lnTo>
                  <a:pt x="83637" y="1742396"/>
                </a:lnTo>
                <a:cubicBezTo>
                  <a:pt x="83640" y="1742622"/>
                  <a:pt x="83642" y="1742849"/>
                  <a:pt x="83645" y="1743075"/>
                </a:cubicBezTo>
                <a:lnTo>
                  <a:pt x="83645" y="1743756"/>
                </a:lnTo>
                <a:lnTo>
                  <a:pt x="82972" y="1743756"/>
                </a:lnTo>
                <a:cubicBezTo>
                  <a:pt x="82974" y="1743982"/>
                  <a:pt x="82977" y="1744209"/>
                  <a:pt x="82979" y="1744435"/>
                </a:cubicBezTo>
                <a:lnTo>
                  <a:pt x="82309" y="1745116"/>
                </a:lnTo>
                <a:lnTo>
                  <a:pt x="82309" y="1745795"/>
                </a:lnTo>
                <a:cubicBezTo>
                  <a:pt x="82311" y="1746022"/>
                  <a:pt x="82314" y="1746249"/>
                  <a:pt x="82316" y="1746476"/>
                </a:cubicBezTo>
                <a:lnTo>
                  <a:pt x="81644" y="1747154"/>
                </a:lnTo>
                <a:lnTo>
                  <a:pt x="80974" y="1747154"/>
                </a:lnTo>
                <a:lnTo>
                  <a:pt x="80303" y="1747154"/>
                </a:lnTo>
                <a:lnTo>
                  <a:pt x="79631" y="1747154"/>
                </a:lnTo>
                <a:lnTo>
                  <a:pt x="78961" y="1747154"/>
                </a:lnTo>
                <a:lnTo>
                  <a:pt x="78283" y="1746476"/>
                </a:lnTo>
                <a:lnTo>
                  <a:pt x="78283" y="1745795"/>
                </a:lnTo>
                <a:cubicBezTo>
                  <a:pt x="78281" y="1745569"/>
                  <a:pt x="78280" y="1745342"/>
                  <a:pt x="78278" y="1745116"/>
                </a:cubicBezTo>
                <a:lnTo>
                  <a:pt x="77606" y="1744435"/>
                </a:lnTo>
                <a:lnTo>
                  <a:pt x="76928" y="1743756"/>
                </a:lnTo>
                <a:lnTo>
                  <a:pt x="76258" y="1743756"/>
                </a:lnTo>
                <a:lnTo>
                  <a:pt x="75588" y="1743075"/>
                </a:lnTo>
                <a:cubicBezTo>
                  <a:pt x="75586" y="1742872"/>
                  <a:pt x="75583" y="1742668"/>
                  <a:pt x="75581" y="1742465"/>
                </a:cubicBezTo>
                <a:lnTo>
                  <a:pt x="74911" y="1741784"/>
                </a:lnTo>
                <a:lnTo>
                  <a:pt x="74226" y="1740424"/>
                </a:lnTo>
                <a:lnTo>
                  <a:pt x="74226" y="1739746"/>
                </a:lnTo>
                <a:lnTo>
                  <a:pt x="73556" y="1739746"/>
                </a:lnTo>
                <a:cubicBezTo>
                  <a:pt x="73553" y="1739519"/>
                  <a:pt x="73551" y="1739292"/>
                  <a:pt x="73548" y="1739065"/>
                </a:cubicBezTo>
                <a:lnTo>
                  <a:pt x="73548" y="1738386"/>
                </a:lnTo>
                <a:cubicBezTo>
                  <a:pt x="73546" y="1738159"/>
                  <a:pt x="73543" y="1737932"/>
                  <a:pt x="73541" y="1737705"/>
                </a:cubicBezTo>
                <a:lnTo>
                  <a:pt x="73541" y="1737026"/>
                </a:lnTo>
                <a:cubicBezTo>
                  <a:pt x="73539" y="1736799"/>
                  <a:pt x="73536" y="1736572"/>
                  <a:pt x="73534" y="1736345"/>
                </a:cubicBezTo>
                <a:lnTo>
                  <a:pt x="72864" y="1735666"/>
                </a:lnTo>
                <a:lnTo>
                  <a:pt x="72186" y="1734988"/>
                </a:lnTo>
                <a:lnTo>
                  <a:pt x="71516" y="1734307"/>
                </a:lnTo>
                <a:lnTo>
                  <a:pt x="70843" y="1734307"/>
                </a:lnTo>
                <a:lnTo>
                  <a:pt x="70166" y="1734307"/>
                </a:lnTo>
                <a:lnTo>
                  <a:pt x="69496" y="1733626"/>
                </a:lnTo>
                <a:cubicBezTo>
                  <a:pt x="69494" y="1733400"/>
                  <a:pt x="69491" y="1733173"/>
                  <a:pt x="69489" y="1732947"/>
                </a:cubicBezTo>
                <a:lnTo>
                  <a:pt x="69489" y="1732268"/>
                </a:lnTo>
                <a:cubicBezTo>
                  <a:pt x="69487" y="1732041"/>
                  <a:pt x="69486" y="1731814"/>
                  <a:pt x="69484" y="1731587"/>
                </a:cubicBezTo>
                <a:lnTo>
                  <a:pt x="68811" y="1730975"/>
                </a:lnTo>
                <a:lnTo>
                  <a:pt x="68134" y="1730296"/>
                </a:lnTo>
                <a:lnTo>
                  <a:pt x="68134" y="1729615"/>
                </a:lnTo>
                <a:lnTo>
                  <a:pt x="67456" y="1728936"/>
                </a:lnTo>
                <a:lnTo>
                  <a:pt x="67456" y="1728258"/>
                </a:lnTo>
                <a:cubicBezTo>
                  <a:pt x="67454" y="1728031"/>
                  <a:pt x="67453" y="1727804"/>
                  <a:pt x="67451" y="1727577"/>
                </a:cubicBezTo>
                <a:lnTo>
                  <a:pt x="67451" y="1726896"/>
                </a:lnTo>
                <a:lnTo>
                  <a:pt x="66774" y="1726896"/>
                </a:lnTo>
                <a:lnTo>
                  <a:pt x="66101" y="1726217"/>
                </a:lnTo>
                <a:lnTo>
                  <a:pt x="65431" y="1726217"/>
                </a:lnTo>
                <a:lnTo>
                  <a:pt x="64754" y="1725538"/>
                </a:lnTo>
                <a:lnTo>
                  <a:pt x="64084" y="1724857"/>
                </a:lnTo>
                <a:lnTo>
                  <a:pt x="63411" y="1724857"/>
                </a:lnTo>
                <a:lnTo>
                  <a:pt x="62734" y="1724857"/>
                </a:lnTo>
                <a:lnTo>
                  <a:pt x="62063" y="1724857"/>
                </a:lnTo>
                <a:lnTo>
                  <a:pt x="61393" y="1724857"/>
                </a:lnTo>
                <a:lnTo>
                  <a:pt x="60723" y="1724178"/>
                </a:lnTo>
                <a:cubicBezTo>
                  <a:pt x="60721" y="1723951"/>
                  <a:pt x="60718" y="1723724"/>
                  <a:pt x="60716" y="1723497"/>
                </a:cubicBezTo>
                <a:lnTo>
                  <a:pt x="60716" y="1722885"/>
                </a:lnTo>
                <a:cubicBezTo>
                  <a:pt x="60713" y="1722659"/>
                  <a:pt x="60711" y="1722432"/>
                  <a:pt x="60708" y="1722206"/>
                </a:cubicBezTo>
                <a:lnTo>
                  <a:pt x="60038" y="1721528"/>
                </a:lnTo>
                <a:cubicBezTo>
                  <a:pt x="60036" y="1721301"/>
                  <a:pt x="60033" y="1721074"/>
                  <a:pt x="60031" y="1720847"/>
                </a:cubicBezTo>
                <a:lnTo>
                  <a:pt x="60701" y="1720168"/>
                </a:lnTo>
                <a:cubicBezTo>
                  <a:pt x="60699" y="1719941"/>
                  <a:pt x="60698" y="1719714"/>
                  <a:pt x="60696" y="1719487"/>
                </a:cubicBezTo>
                <a:lnTo>
                  <a:pt x="60696" y="1718808"/>
                </a:lnTo>
                <a:cubicBezTo>
                  <a:pt x="60694" y="1718581"/>
                  <a:pt x="60691" y="1718354"/>
                  <a:pt x="60689" y="1718127"/>
                </a:cubicBezTo>
                <a:lnTo>
                  <a:pt x="60689" y="1717449"/>
                </a:lnTo>
                <a:lnTo>
                  <a:pt x="60016" y="1717449"/>
                </a:lnTo>
                <a:cubicBezTo>
                  <a:pt x="60014" y="1717222"/>
                  <a:pt x="60013" y="1716994"/>
                  <a:pt x="60011" y="1716767"/>
                </a:cubicBezTo>
                <a:lnTo>
                  <a:pt x="60011" y="1716089"/>
                </a:lnTo>
                <a:cubicBezTo>
                  <a:pt x="60009" y="1715862"/>
                  <a:pt x="60006" y="1715635"/>
                  <a:pt x="60004" y="1715408"/>
                </a:cubicBezTo>
                <a:lnTo>
                  <a:pt x="60674" y="1715408"/>
                </a:lnTo>
                <a:lnTo>
                  <a:pt x="60004" y="1714729"/>
                </a:lnTo>
                <a:lnTo>
                  <a:pt x="57979" y="1712691"/>
                </a:lnTo>
                <a:lnTo>
                  <a:pt x="57307" y="1712691"/>
                </a:lnTo>
                <a:lnTo>
                  <a:pt x="56636" y="1712691"/>
                </a:lnTo>
                <a:lnTo>
                  <a:pt x="55289" y="1712691"/>
                </a:lnTo>
                <a:lnTo>
                  <a:pt x="54619" y="1712691"/>
                </a:lnTo>
                <a:lnTo>
                  <a:pt x="53946" y="1712691"/>
                </a:lnTo>
                <a:lnTo>
                  <a:pt x="53276" y="1712757"/>
                </a:lnTo>
                <a:lnTo>
                  <a:pt x="52606" y="1712757"/>
                </a:lnTo>
                <a:lnTo>
                  <a:pt x="51936" y="1712757"/>
                </a:lnTo>
                <a:lnTo>
                  <a:pt x="51263" y="1712757"/>
                </a:lnTo>
                <a:lnTo>
                  <a:pt x="50593" y="1712757"/>
                </a:lnTo>
                <a:lnTo>
                  <a:pt x="49915" y="1712078"/>
                </a:lnTo>
                <a:lnTo>
                  <a:pt x="49245" y="1711397"/>
                </a:lnTo>
                <a:cubicBezTo>
                  <a:pt x="49243" y="1711171"/>
                  <a:pt x="49240" y="1710945"/>
                  <a:pt x="49238" y="1710719"/>
                </a:cubicBezTo>
                <a:cubicBezTo>
                  <a:pt x="49236" y="1710266"/>
                  <a:pt x="49233" y="1709812"/>
                  <a:pt x="49231" y="1709359"/>
                </a:cubicBezTo>
                <a:lnTo>
                  <a:pt x="48553" y="1708678"/>
                </a:lnTo>
                <a:lnTo>
                  <a:pt x="47883" y="1708678"/>
                </a:lnTo>
                <a:lnTo>
                  <a:pt x="47213" y="1707999"/>
                </a:lnTo>
                <a:lnTo>
                  <a:pt x="46540" y="1707999"/>
                </a:lnTo>
                <a:lnTo>
                  <a:pt x="45870" y="1707999"/>
                </a:lnTo>
                <a:lnTo>
                  <a:pt x="45185" y="1706639"/>
                </a:lnTo>
                <a:lnTo>
                  <a:pt x="44515" y="1706639"/>
                </a:lnTo>
                <a:cubicBezTo>
                  <a:pt x="44518" y="1706865"/>
                  <a:pt x="44520" y="1707092"/>
                  <a:pt x="44523" y="1707318"/>
                </a:cubicBezTo>
                <a:lnTo>
                  <a:pt x="43852" y="1707318"/>
                </a:lnTo>
                <a:lnTo>
                  <a:pt x="43180" y="1707387"/>
                </a:lnTo>
                <a:lnTo>
                  <a:pt x="42510" y="1707387"/>
                </a:lnTo>
                <a:lnTo>
                  <a:pt x="42510" y="1708065"/>
                </a:lnTo>
                <a:lnTo>
                  <a:pt x="41839" y="1708065"/>
                </a:lnTo>
                <a:lnTo>
                  <a:pt x="41167" y="1708065"/>
                </a:lnTo>
                <a:lnTo>
                  <a:pt x="40489" y="1707387"/>
                </a:lnTo>
                <a:lnTo>
                  <a:pt x="39819" y="1706708"/>
                </a:lnTo>
                <a:lnTo>
                  <a:pt x="39149" y="1706708"/>
                </a:lnTo>
                <a:lnTo>
                  <a:pt x="38479" y="1706708"/>
                </a:lnTo>
                <a:cubicBezTo>
                  <a:pt x="38477" y="1706481"/>
                  <a:pt x="38474" y="1706254"/>
                  <a:pt x="38472" y="1706027"/>
                </a:cubicBezTo>
                <a:lnTo>
                  <a:pt x="38472" y="1705348"/>
                </a:lnTo>
                <a:cubicBezTo>
                  <a:pt x="38469" y="1705121"/>
                  <a:pt x="38467" y="1704894"/>
                  <a:pt x="38464" y="1704667"/>
                </a:cubicBezTo>
                <a:lnTo>
                  <a:pt x="37794" y="1704667"/>
                </a:lnTo>
                <a:lnTo>
                  <a:pt x="37117" y="1703989"/>
                </a:lnTo>
                <a:lnTo>
                  <a:pt x="36446" y="1703989"/>
                </a:lnTo>
                <a:lnTo>
                  <a:pt x="35774" y="1703989"/>
                </a:lnTo>
                <a:lnTo>
                  <a:pt x="35104" y="1703307"/>
                </a:lnTo>
                <a:cubicBezTo>
                  <a:pt x="35101" y="1703081"/>
                  <a:pt x="35099" y="1702855"/>
                  <a:pt x="35096" y="1702629"/>
                </a:cubicBezTo>
                <a:lnTo>
                  <a:pt x="35096" y="1701950"/>
                </a:lnTo>
                <a:lnTo>
                  <a:pt x="34419" y="1701950"/>
                </a:lnTo>
                <a:lnTo>
                  <a:pt x="34419" y="1701269"/>
                </a:lnTo>
                <a:cubicBezTo>
                  <a:pt x="34417" y="1701042"/>
                  <a:pt x="34416" y="1700815"/>
                  <a:pt x="34414" y="1700588"/>
                </a:cubicBezTo>
                <a:lnTo>
                  <a:pt x="33742" y="1699978"/>
                </a:lnTo>
                <a:cubicBezTo>
                  <a:pt x="33739" y="1699751"/>
                  <a:pt x="33737" y="1699524"/>
                  <a:pt x="33734" y="1699297"/>
                </a:cubicBezTo>
                <a:cubicBezTo>
                  <a:pt x="33732" y="1698844"/>
                  <a:pt x="33731" y="1698390"/>
                  <a:pt x="33729" y="1697937"/>
                </a:cubicBezTo>
                <a:lnTo>
                  <a:pt x="33729" y="1697259"/>
                </a:lnTo>
                <a:lnTo>
                  <a:pt x="34392" y="1696577"/>
                </a:lnTo>
                <a:lnTo>
                  <a:pt x="35062" y="1695899"/>
                </a:lnTo>
                <a:lnTo>
                  <a:pt x="35735" y="1695899"/>
                </a:lnTo>
                <a:lnTo>
                  <a:pt x="36405" y="1695899"/>
                </a:lnTo>
                <a:lnTo>
                  <a:pt x="37075" y="1695830"/>
                </a:lnTo>
                <a:lnTo>
                  <a:pt x="37075" y="1695218"/>
                </a:lnTo>
                <a:lnTo>
                  <a:pt x="36398" y="1694539"/>
                </a:lnTo>
                <a:lnTo>
                  <a:pt x="36398" y="1693858"/>
                </a:lnTo>
                <a:lnTo>
                  <a:pt x="35728" y="1693858"/>
                </a:lnTo>
                <a:lnTo>
                  <a:pt x="35050" y="1693858"/>
                </a:lnTo>
                <a:lnTo>
                  <a:pt x="34380" y="1693858"/>
                </a:lnTo>
                <a:lnTo>
                  <a:pt x="33708" y="1693179"/>
                </a:lnTo>
                <a:lnTo>
                  <a:pt x="33030" y="1692501"/>
                </a:lnTo>
                <a:lnTo>
                  <a:pt x="32360" y="1692501"/>
                </a:lnTo>
                <a:lnTo>
                  <a:pt x="31690" y="1692501"/>
                </a:lnTo>
                <a:cubicBezTo>
                  <a:pt x="31688" y="1692274"/>
                  <a:pt x="31685" y="1692047"/>
                  <a:pt x="31683" y="1691820"/>
                </a:cubicBezTo>
                <a:lnTo>
                  <a:pt x="31005" y="1689781"/>
                </a:lnTo>
                <a:lnTo>
                  <a:pt x="31668" y="1689100"/>
                </a:lnTo>
                <a:lnTo>
                  <a:pt x="31668" y="1688421"/>
                </a:lnTo>
                <a:lnTo>
                  <a:pt x="30998" y="1688421"/>
                </a:lnTo>
                <a:lnTo>
                  <a:pt x="30328" y="1688421"/>
                </a:lnTo>
                <a:lnTo>
                  <a:pt x="29657" y="1688421"/>
                </a:lnTo>
                <a:lnTo>
                  <a:pt x="29657" y="1689100"/>
                </a:lnTo>
                <a:lnTo>
                  <a:pt x="28987" y="1689100"/>
                </a:lnTo>
                <a:lnTo>
                  <a:pt x="28315" y="1689100"/>
                </a:lnTo>
                <a:lnTo>
                  <a:pt x="28315" y="1689781"/>
                </a:lnTo>
                <a:lnTo>
                  <a:pt x="27645" y="1689781"/>
                </a:lnTo>
                <a:lnTo>
                  <a:pt x="26974" y="1689848"/>
                </a:lnTo>
                <a:lnTo>
                  <a:pt x="26302" y="1689169"/>
                </a:lnTo>
                <a:cubicBezTo>
                  <a:pt x="26300" y="1688942"/>
                  <a:pt x="26299" y="1688715"/>
                  <a:pt x="26297" y="1688488"/>
                </a:cubicBezTo>
                <a:lnTo>
                  <a:pt x="25624" y="1688488"/>
                </a:lnTo>
                <a:lnTo>
                  <a:pt x="22941" y="1688488"/>
                </a:lnTo>
                <a:lnTo>
                  <a:pt x="22271" y="1688488"/>
                </a:lnTo>
                <a:lnTo>
                  <a:pt x="21594" y="1688488"/>
                </a:lnTo>
                <a:lnTo>
                  <a:pt x="21594" y="1687809"/>
                </a:lnTo>
                <a:lnTo>
                  <a:pt x="20916" y="1687128"/>
                </a:lnTo>
                <a:lnTo>
                  <a:pt x="20916" y="1686449"/>
                </a:lnTo>
                <a:lnTo>
                  <a:pt x="20246" y="1686449"/>
                </a:lnTo>
                <a:lnTo>
                  <a:pt x="19573" y="1686449"/>
                </a:lnTo>
                <a:lnTo>
                  <a:pt x="18903" y="1686449"/>
                </a:lnTo>
                <a:lnTo>
                  <a:pt x="18226" y="1686449"/>
                </a:lnTo>
                <a:lnTo>
                  <a:pt x="17563" y="1687128"/>
                </a:lnTo>
                <a:lnTo>
                  <a:pt x="16893" y="1687128"/>
                </a:lnTo>
                <a:lnTo>
                  <a:pt x="16220" y="1687128"/>
                </a:lnTo>
                <a:lnTo>
                  <a:pt x="16220" y="1687809"/>
                </a:lnTo>
                <a:lnTo>
                  <a:pt x="15550" y="1687878"/>
                </a:lnTo>
                <a:cubicBezTo>
                  <a:pt x="15552" y="1688081"/>
                  <a:pt x="15555" y="1688285"/>
                  <a:pt x="15557" y="1688488"/>
                </a:cubicBezTo>
                <a:lnTo>
                  <a:pt x="15557" y="1689169"/>
                </a:lnTo>
                <a:lnTo>
                  <a:pt x="14885" y="1689169"/>
                </a:lnTo>
                <a:lnTo>
                  <a:pt x="14215" y="1689238"/>
                </a:lnTo>
                <a:lnTo>
                  <a:pt x="13544" y="1689238"/>
                </a:lnTo>
                <a:lnTo>
                  <a:pt x="12874" y="1689238"/>
                </a:lnTo>
                <a:lnTo>
                  <a:pt x="12202" y="1689238"/>
                </a:lnTo>
                <a:lnTo>
                  <a:pt x="11531" y="1689238"/>
                </a:lnTo>
                <a:cubicBezTo>
                  <a:pt x="11529" y="1689011"/>
                  <a:pt x="11526" y="1688784"/>
                  <a:pt x="11524" y="1688557"/>
                </a:cubicBezTo>
                <a:lnTo>
                  <a:pt x="10854" y="1688557"/>
                </a:lnTo>
                <a:lnTo>
                  <a:pt x="10184" y="1688557"/>
                </a:lnTo>
                <a:lnTo>
                  <a:pt x="9514" y="1688557"/>
                </a:lnTo>
                <a:cubicBezTo>
                  <a:pt x="9511" y="1688331"/>
                  <a:pt x="9509" y="1688104"/>
                  <a:pt x="9506" y="1687878"/>
                </a:cubicBezTo>
                <a:lnTo>
                  <a:pt x="8834" y="1687878"/>
                </a:lnTo>
                <a:lnTo>
                  <a:pt x="8834" y="1687197"/>
                </a:lnTo>
                <a:lnTo>
                  <a:pt x="9499" y="1686518"/>
                </a:lnTo>
                <a:lnTo>
                  <a:pt x="9499" y="1685837"/>
                </a:lnTo>
                <a:cubicBezTo>
                  <a:pt x="9497" y="1685611"/>
                  <a:pt x="9494" y="1685384"/>
                  <a:pt x="9492" y="1685158"/>
                </a:cubicBezTo>
                <a:lnTo>
                  <a:pt x="9492" y="1684477"/>
                </a:lnTo>
                <a:cubicBezTo>
                  <a:pt x="9490" y="1684251"/>
                  <a:pt x="9489" y="1684025"/>
                  <a:pt x="9487" y="1683799"/>
                </a:cubicBezTo>
                <a:lnTo>
                  <a:pt x="10157" y="1683799"/>
                </a:lnTo>
                <a:lnTo>
                  <a:pt x="10157" y="1683118"/>
                </a:lnTo>
                <a:cubicBezTo>
                  <a:pt x="10155" y="1682892"/>
                  <a:pt x="10152" y="1682665"/>
                  <a:pt x="10150" y="1682439"/>
                </a:cubicBezTo>
                <a:lnTo>
                  <a:pt x="10150" y="1681758"/>
                </a:lnTo>
                <a:cubicBezTo>
                  <a:pt x="10148" y="1681532"/>
                  <a:pt x="10145" y="1681305"/>
                  <a:pt x="10143" y="1681079"/>
                </a:cubicBezTo>
                <a:lnTo>
                  <a:pt x="9472" y="1681079"/>
                </a:lnTo>
                <a:lnTo>
                  <a:pt x="8802" y="1681079"/>
                </a:lnTo>
                <a:lnTo>
                  <a:pt x="8125" y="1680398"/>
                </a:lnTo>
                <a:lnTo>
                  <a:pt x="7452" y="1680398"/>
                </a:lnTo>
                <a:lnTo>
                  <a:pt x="6782" y="1680467"/>
                </a:lnTo>
                <a:lnTo>
                  <a:pt x="6112" y="1679788"/>
                </a:lnTo>
                <a:cubicBezTo>
                  <a:pt x="6110" y="1679561"/>
                  <a:pt x="6107" y="1679334"/>
                  <a:pt x="6105" y="1679107"/>
                </a:cubicBezTo>
                <a:lnTo>
                  <a:pt x="5434" y="1679107"/>
                </a:lnTo>
                <a:lnTo>
                  <a:pt x="5434" y="1678428"/>
                </a:lnTo>
                <a:lnTo>
                  <a:pt x="4757" y="1677747"/>
                </a:lnTo>
                <a:cubicBezTo>
                  <a:pt x="4755" y="1677521"/>
                  <a:pt x="4752" y="1677295"/>
                  <a:pt x="4750" y="1677069"/>
                </a:cubicBezTo>
                <a:lnTo>
                  <a:pt x="4079" y="1676388"/>
                </a:lnTo>
                <a:cubicBezTo>
                  <a:pt x="4077" y="1676162"/>
                  <a:pt x="4074" y="1675935"/>
                  <a:pt x="4072" y="1675709"/>
                </a:cubicBezTo>
                <a:lnTo>
                  <a:pt x="3402" y="1675028"/>
                </a:lnTo>
                <a:lnTo>
                  <a:pt x="2729" y="1675028"/>
                </a:lnTo>
                <a:cubicBezTo>
                  <a:pt x="2728" y="1674802"/>
                  <a:pt x="2726" y="1674575"/>
                  <a:pt x="2725" y="1674349"/>
                </a:cubicBezTo>
                <a:lnTo>
                  <a:pt x="2052" y="1674349"/>
                </a:lnTo>
                <a:lnTo>
                  <a:pt x="1382" y="1674349"/>
                </a:lnTo>
                <a:cubicBezTo>
                  <a:pt x="1379" y="1674123"/>
                  <a:pt x="1377" y="1673896"/>
                  <a:pt x="1374" y="1673670"/>
                </a:cubicBezTo>
                <a:lnTo>
                  <a:pt x="1374" y="1672989"/>
                </a:lnTo>
                <a:cubicBezTo>
                  <a:pt x="1373" y="1672762"/>
                  <a:pt x="1371" y="1672535"/>
                  <a:pt x="1370" y="1672308"/>
                </a:cubicBezTo>
                <a:lnTo>
                  <a:pt x="1370" y="1671630"/>
                </a:lnTo>
                <a:lnTo>
                  <a:pt x="692" y="1670951"/>
                </a:lnTo>
                <a:lnTo>
                  <a:pt x="20" y="1670951"/>
                </a:lnTo>
                <a:lnTo>
                  <a:pt x="20" y="1670270"/>
                </a:lnTo>
                <a:lnTo>
                  <a:pt x="685" y="1669591"/>
                </a:lnTo>
                <a:lnTo>
                  <a:pt x="685" y="1668979"/>
                </a:lnTo>
                <a:cubicBezTo>
                  <a:pt x="683" y="1668752"/>
                  <a:pt x="680" y="1668525"/>
                  <a:pt x="678" y="1668298"/>
                </a:cubicBezTo>
                <a:lnTo>
                  <a:pt x="0" y="1667619"/>
                </a:lnTo>
                <a:lnTo>
                  <a:pt x="670" y="1666941"/>
                </a:lnTo>
                <a:lnTo>
                  <a:pt x="670" y="1666259"/>
                </a:lnTo>
                <a:lnTo>
                  <a:pt x="1336" y="1665578"/>
                </a:lnTo>
                <a:lnTo>
                  <a:pt x="1336" y="1664900"/>
                </a:lnTo>
                <a:lnTo>
                  <a:pt x="658" y="1664900"/>
                </a:lnTo>
                <a:lnTo>
                  <a:pt x="658" y="1664221"/>
                </a:lnTo>
                <a:cubicBezTo>
                  <a:pt x="656" y="1663994"/>
                  <a:pt x="653" y="1663767"/>
                  <a:pt x="651" y="1663540"/>
                </a:cubicBezTo>
                <a:lnTo>
                  <a:pt x="1321" y="1662861"/>
                </a:lnTo>
                <a:lnTo>
                  <a:pt x="1994" y="1662861"/>
                </a:lnTo>
                <a:lnTo>
                  <a:pt x="2664" y="1662861"/>
                </a:lnTo>
                <a:lnTo>
                  <a:pt x="3334" y="1662861"/>
                </a:lnTo>
                <a:lnTo>
                  <a:pt x="4011" y="1663473"/>
                </a:lnTo>
                <a:lnTo>
                  <a:pt x="5354" y="1663473"/>
                </a:lnTo>
                <a:lnTo>
                  <a:pt x="6024" y="1663473"/>
                </a:lnTo>
                <a:cubicBezTo>
                  <a:pt x="6027" y="1663699"/>
                  <a:pt x="6029" y="1663926"/>
                  <a:pt x="6032" y="1664152"/>
                </a:cubicBezTo>
                <a:lnTo>
                  <a:pt x="6702" y="1664152"/>
                </a:lnTo>
                <a:cubicBezTo>
                  <a:pt x="6704" y="1664605"/>
                  <a:pt x="6707" y="1665059"/>
                  <a:pt x="6709" y="1665512"/>
                </a:cubicBezTo>
                <a:lnTo>
                  <a:pt x="6709" y="1666193"/>
                </a:lnTo>
                <a:lnTo>
                  <a:pt x="7379" y="1666193"/>
                </a:lnTo>
                <a:lnTo>
                  <a:pt x="8049" y="1665512"/>
                </a:lnTo>
                <a:lnTo>
                  <a:pt x="8049" y="1664831"/>
                </a:lnTo>
                <a:cubicBezTo>
                  <a:pt x="8047" y="1664605"/>
                  <a:pt x="8044" y="1664378"/>
                  <a:pt x="8042" y="1664152"/>
                </a:cubicBezTo>
                <a:cubicBezTo>
                  <a:pt x="8040" y="1663926"/>
                  <a:pt x="8039" y="1663699"/>
                  <a:pt x="8037" y="1663473"/>
                </a:cubicBezTo>
                <a:lnTo>
                  <a:pt x="8037" y="1662792"/>
                </a:lnTo>
                <a:lnTo>
                  <a:pt x="7360" y="1662111"/>
                </a:lnTo>
                <a:lnTo>
                  <a:pt x="7360" y="1661433"/>
                </a:lnTo>
                <a:cubicBezTo>
                  <a:pt x="7358" y="1661207"/>
                  <a:pt x="7355" y="1660980"/>
                  <a:pt x="7353" y="1660754"/>
                </a:cubicBezTo>
                <a:lnTo>
                  <a:pt x="6682" y="1660073"/>
                </a:lnTo>
                <a:cubicBezTo>
                  <a:pt x="6680" y="1659847"/>
                  <a:pt x="6677" y="1659620"/>
                  <a:pt x="6675" y="1659394"/>
                </a:cubicBezTo>
                <a:lnTo>
                  <a:pt x="6675" y="1658713"/>
                </a:lnTo>
                <a:lnTo>
                  <a:pt x="5998" y="1658101"/>
                </a:lnTo>
                <a:cubicBezTo>
                  <a:pt x="5995" y="1657649"/>
                  <a:pt x="5993" y="1657196"/>
                  <a:pt x="5990" y="1656744"/>
                </a:cubicBezTo>
                <a:lnTo>
                  <a:pt x="6661" y="1656062"/>
                </a:lnTo>
                <a:lnTo>
                  <a:pt x="7333" y="1656062"/>
                </a:lnTo>
                <a:lnTo>
                  <a:pt x="7996" y="1655381"/>
                </a:lnTo>
                <a:lnTo>
                  <a:pt x="8666" y="1654703"/>
                </a:lnTo>
                <a:lnTo>
                  <a:pt x="9339" y="1654634"/>
                </a:lnTo>
                <a:lnTo>
                  <a:pt x="10009" y="1654634"/>
                </a:lnTo>
                <a:lnTo>
                  <a:pt x="10679" y="1654634"/>
                </a:lnTo>
                <a:lnTo>
                  <a:pt x="11349" y="1654634"/>
                </a:lnTo>
                <a:lnTo>
                  <a:pt x="12022" y="1654634"/>
                </a:lnTo>
                <a:lnTo>
                  <a:pt x="12692" y="1653955"/>
                </a:lnTo>
                <a:lnTo>
                  <a:pt x="13362" y="1653955"/>
                </a:lnTo>
                <a:lnTo>
                  <a:pt x="14035" y="1653955"/>
                </a:lnTo>
                <a:lnTo>
                  <a:pt x="14705" y="1653276"/>
                </a:lnTo>
                <a:cubicBezTo>
                  <a:pt x="14703" y="1653049"/>
                  <a:pt x="14700" y="1652822"/>
                  <a:pt x="14698" y="1652595"/>
                </a:cubicBezTo>
                <a:lnTo>
                  <a:pt x="14698" y="1651917"/>
                </a:lnTo>
                <a:lnTo>
                  <a:pt x="15368" y="1652595"/>
                </a:lnTo>
                <a:lnTo>
                  <a:pt x="16040" y="1652595"/>
                </a:lnTo>
                <a:lnTo>
                  <a:pt x="16040" y="1651917"/>
                </a:lnTo>
                <a:lnTo>
                  <a:pt x="16703" y="1651236"/>
                </a:lnTo>
                <a:lnTo>
                  <a:pt x="17374" y="1650557"/>
                </a:lnTo>
                <a:lnTo>
                  <a:pt x="18046" y="1650557"/>
                </a:lnTo>
                <a:lnTo>
                  <a:pt x="18716" y="1649876"/>
                </a:lnTo>
                <a:lnTo>
                  <a:pt x="19379" y="1649197"/>
                </a:lnTo>
                <a:lnTo>
                  <a:pt x="20052" y="1649197"/>
                </a:lnTo>
                <a:lnTo>
                  <a:pt x="20722" y="1649197"/>
                </a:lnTo>
                <a:lnTo>
                  <a:pt x="21399" y="1649197"/>
                </a:lnTo>
                <a:cubicBezTo>
                  <a:pt x="21397" y="1648970"/>
                  <a:pt x="21394" y="1648743"/>
                  <a:pt x="21392" y="1648516"/>
                </a:cubicBezTo>
                <a:lnTo>
                  <a:pt x="22065" y="1648516"/>
                </a:lnTo>
                <a:lnTo>
                  <a:pt x="22735" y="1648516"/>
                </a:lnTo>
                <a:lnTo>
                  <a:pt x="23405" y="1647837"/>
                </a:lnTo>
                <a:lnTo>
                  <a:pt x="24075" y="1647837"/>
                </a:lnTo>
                <a:lnTo>
                  <a:pt x="24745" y="1647837"/>
                </a:lnTo>
                <a:lnTo>
                  <a:pt x="25418" y="1647837"/>
                </a:lnTo>
                <a:lnTo>
                  <a:pt x="25418" y="1647156"/>
                </a:lnTo>
                <a:lnTo>
                  <a:pt x="26088" y="1647156"/>
                </a:lnTo>
                <a:cubicBezTo>
                  <a:pt x="26086" y="1646930"/>
                  <a:pt x="26083" y="1646704"/>
                  <a:pt x="26081" y="1646478"/>
                </a:cubicBezTo>
                <a:lnTo>
                  <a:pt x="26753" y="1646478"/>
                </a:lnTo>
                <a:lnTo>
                  <a:pt x="27424" y="1645730"/>
                </a:lnTo>
                <a:cubicBezTo>
                  <a:pt x="27421" y="1645526"/>
                  <a:pt x="27419" y="1645322"/>
                  <a:pt x="27416" y="1645118"/>
                </a:cubicBezTo>
                <a:lnTo>
                  <a:pt x="28086" y="1645052"/>
                </a:lnTo>
                <a:lnTo>
                  <a:pt x="28764" y="1645052"/>
                </a:lnTo>
                <a:lnTo>
                  <a:pt x="29429" y="1644370"/>
                </a:lnTo>
                <a:lnTo>
                  <a:pt x="29429" y="1643689"/>
                </a:lnTo>
                <a:lnTo>
                  <a:pt x="30099" y="1643689"/>
                </a:lnTo>
                <a:lnTo>
                  <a:pt x="30765" y="1643011"/>
                </a:lnTo>
                <a:lnTo>
                  <a:pt x="31435" y="1643011"/>
                </a:lnTo>
                <a:lnTo>
                  <a:pt x="32112" y="1643011"/>
                </a:lnTo>
                <a:lnTo>
                  <a:pt x="32782" y="1643011"/>
                </a:lnTo>
                <a:lnTo>
                  <a:pt x="33453" y="1643689"/>
                </a:lnTo>
                <a:lnTo>
                  <a:pt x="34130" y="1644370"/>
                </a:lnTo>
                <a:lnTo>
                  <a:pt x="34803" y="1644370"/>
                </a:lnTo>
                <a:lnTo>
                  <a:pt x="35473" y="1643689"/>
                </a:lnTo>
                <a:lnTo>
                  <a:pt x="35473" y="1644370"/>
                </a:lnTo>
                <a:lnTo>
                  <a:pt x="36143" y="1644370"/>
                </a:lnTo>
                <a:lnTo>
                  <a:pt x="36816" y="1644370"/>
                </a:lnTo>
                <a:lnTo>
                  <a:pt x="37486" y="1644370"/>
                </a:lnTo>
                <a:lnTo>
                  <a:pt x="38156" y="1644370"/>
                </a:lnTo>
                <a:lnTo>
                  <a:pt x="38833" y="1644370"/>
                </a:lnTo>
                <a:lnTo>
                  <a:pt x="39504" y="1644370"/>
                </a:lnTo>
                <a:lnTo>
                  <a:pt x="40176" y="1644370"/>
                </a:lnTo>
                <a:lnTo>
                  <a:pt x="40176" y="1645052"/>
                </a:lnTo>
                <a:lnTo>
                  <a:pt x="40846" y="1644983"/>
                </a:lnTo>
                <a:lnTo>
                  <a:pt x="41524" y="1644983"/>
                </a:lnTo>
                <a:cubicBezTo>
                  <a:pt x="41521" y="1644756"/>
                  <a:pt x="41519" y="1644529"/>
                  <a:pt x="41516" y="1644302"/>
                </a:cubicBezTo>
                <a:cubicBezTo>
                  <a:pt x="41514" y="1644098"/>
                  <a:pt x="41511" y="1643893"/>
                  <a:pt x="41509" y="1643689"/>
                </a:cubicBezTo>
                <a:lnTo>
                  <a:pt x="41509" y="1643011"/>
                </a:lnTo>
                <a:cubicBezTo>
                  <a:pt x="41507" y="1642785"/>
                  <a:pt x="41506" y="1642558"/>
                  <a:pt x="41504" y="1642332"/>
                </a:cubicBezTo>
                <a:lnTo>
                  <a:pt x="41504" y="1641651"/>
                </a:lnTo>
                <a:lnTo>
                  <a:pt x="42845" y="1640970"/>
                </a:lnTo>
                <a:cubicBezTo>
                  <a:pt x="42842" y="1640744"/>
                  <a:pt x="42840" y="1640517"/>
                  <a:pt x="42837" y="1640291"/>
                </a:cubicBezTo>
                <a:lnTo>
                  <a:pt x="43510" y="1639612"/>
                </a:lnTo>
                <a:lnTo>
                  <a:pt x="44173" y="1638931"/>
                </a:lnTo>
                <a:lnTo>
                  <a:pt x="44843" y="1638865"/>
                </a:lnTo>
                <a:lnTo>
                  <a:pt x="45520" y="1638865"/>
                </a:lnTo>
                <a:lnTo>
                  <a:pt x="46193" y="1639544"/>
                </a:lnTo>
                <a:lnTo>
                  <a:pt x="47541" y="1640222"/>
                </a:lnTo>
                <a:lnTo>
                  <a:pt x="48204" y="1639544"/>
                </a:lnTo>
                <a:lnTo>
                  <a:pt x="48883" y="1639544"/>
                </a:lnTo>
                <a:cubicBezTo>
                  <a:pt x="48881" y="1639318"/>
                  <a:pt x="48878" y="1639091"/>
                  <a:pt x="48876" y="1638865"/>
                </a:cubicBezTo>
                <a:lnTo>
                  <a:pt x="49554" y="1639544"/>
                </a:lnTo>
                <a:lnTo>
                  <a:pt x="50224" y="1639544"/>
                </a:lnTo>
                <a:lnTo>
                  <a:pt x="50224" y="1640222"/>
                </a:lnTo>
                <a:lnTo>
                  <a:pt x="50894" y="1640222"/>
                </a:lnTo>
                <a:lnTo>
                  <a:pt x="51567" y="1640222"/>
                </a:lnTo>
                <a:lnTo>
                  <a:pt x="52244" y="1640222"/>
                </a:lnTo>
                <a:lnTo>
                  <a:pt x="52907" y="1639544"/>
                </a:lnTo>
                <a:lnTo>
                  <a:pt x="53577" y="1638865"/>
                </a:lnTo>
                <a:lnTo>
                  <a:pt x="54250" y="1638865"/>
                </a:lnTo>
                <a:cubicBezTo>
                  <a:pt x="54247" y="1638638"/>
                  <a:pt x="54245" y="1638411"/>
                  <a:pt x="54242" y="1638184"/>
                </a:cubicBezTo>
                <a:lnTo>
                  <a:pt x="54912" y="1638184"/>
                </a:lnTo>
                <a:lnTo>
                  <a:pt x="55590" y="1638184"/>
                </a:lnTo>
                <a:lnTo>
                  <a:pt x="56260" y="1638184"/>
                </a:lnTo>
                <a:lnTo>
                  <a:pt x="56925" y="1637503"/>
                </a:lnTo>
                <a:lnTo>
                  <a:pt x="56925" y="1636824"/>
                </a:lnTo>
                <a:lnTo>
                  <a:pt x="58261" y="1636145"/>
                </a:lnTo>
                <a:lnTo>
                  <a:pt x="58931" y="1635464"/>
                </a:lnTo>
                <a:lnTo>
                  <a:pt x="59601" y="1635398"/>
                </a:lnTo>
                <a:lnTo>
                  <a:pt x="59601" y="1634786"/>
                </a:lnTo>
                <a:lnTo>
                  <a:pt x="60274" y="1634717"/>
                </a:lnTo>
                <a:lnTo>
                  <a:pt x="60944" y="1634717"/>
                </a:lnTo>
                <a:cubicBezTo>
                  <a:pt x="60942" y="1634491"/>
                  <a:pt x="60939" y="1634264"/>
                  <a:pt x="60937" y="1634038"/>
                </a:cubicBezTo>
                <a:lnTo>
                  <a:pt x="60937" y="1633357"/>
                </a:lnTo>
                <a:cubicBezTo>
                  <a:pt x="60934" y="1633153"/>
                  <a:pt x="60932" y="1632949"/>
                  <a:pt x="60929" y="1632745"/>
                </a:cubicBezTo>
                <a:lnTo>
                  <a:pt x="60929" y="1632066"/>
                </a:lnTo>
                <a:lnTo>
                  <a:pt x="60259" y="1632066"/>
                </a:lnTo>
                <a:lnTo>
                  <a:pt x="59589" y="1632066"/>
                </a:lnTo>
                <a:cubicBezTo>
                  <a:pt x="59587" y="1631840"/>
                  <a:pt x="59584" y="1631613"/>
                  <a:pt x="59582" y="1631387"/>
                </a:cubicBezTo>
                <a:lnTo>
                  <a:pt x="61587" y="1629347"/>
                </a:lnTo>
                <a:lnTo>
                  <a:pt x="62250" y="1628668"/>
                </a:lnTo>
                <a:lnTo>
                  <a:pt x="62250" y="1627987"/>
                </a:lnTo>
                <a:lnTo>
                  <a:pt x="62923" y="1627308"/>
                </a:lnTo>
                <a:lnTo>
                  <a:pt x="63586" y="1626627"/>
                </a:lnTo>
                <a:lnTo>
                  <a:pt x="64258" y="1625948"/>
                </a:lnTo>
                <a:lnTo>
                  <a:pt x="64929" y="1625948"/>
                </a:lnTo>
                <a:lnTo>
                  <a:pt x="65599" y="1625880"/>
                </a:lnTo>
                <a:lnTo>
                  <a:pt x="66269" y="1625201"/>
                </a:lnTo>
                <a:lnTo>
                  <a:pt x="66941" y="1625201"/>
                </a:lnTo>
                <a:lnTo>
                  <a:pt x="67604" y="1624520"/>
                </a:lnTo>
                <a:lnTo>
                  <a:pt x="68275" y="1624520"/>
                </a:lnTo>
                <a:lnTo>
                  <a:pt x="68947" y="1624520"/>
                </a:lnTo>
                <a:lnTo>
                  <a:pt x="69625" y="1624520"/>
                </a:lnTo>
                <a:lnTo>
                  <a:pt x="70295" y="1624520"/>
                </a:lnTo>
                <a:cubicBezTo>
                  <a:pt x="70292" y="1624294"/>
                  <a:pt x="70290" y="1624067"/>
                  <a:pt x="70287" y="1623841"/>
                </a:cubicBezTo>
                <a:lnTo>
                  <a:pt x="70958" y="1623841"/>
                </a:lnTo>
                <a:lnTo>
                  <a:pt x="70958" y="1623160"/>
                </a:lnTo>
                <a:lnTo>
                  <a:pt x="72293" y="1622481"/>
                </a:lnTo>
                <a:lnTo>
                  <a:pt x="72293" y="1621800"/>
                </a:lnTo>
                <a:lnTo>
                  <a:pt x="72963" y="1621122"/>
                </a:lnTo>
                <a:cubicBezTo>
                  <a:pt x="72961" y="1620895"/>
                  <a:pt x="72960" y="1620668"/>
                  <a:pt x="72958" y="1620441"/>
                </a:cubicBezTo>
                <a:lnTo>
                  <a:pt x="72958" y="1619762"/>
                </a:lnTo>
                <a:lnTo>
                  <a:pt x="73628" y="1619762"/>
                </a:lnTo>
                <a:lnTo>
                  <a:pt x="74299" y="1619762"/>
                </a:lnTo>
                <a:lnTo>
                  <a:pt x="74964" y="1619081"/>
                </a:lnTo>
                <a:lnTo>
                  <a:pt x="74964" y="1618402"/>
                </a:lnTo>
                <a:lnTo>
                  <a:pt x="75634" y="1618402"/>
                </a:lnTo>
                <a:cubicBezTo>
                  <a:pt x="75632" y="1618176"/>
                  <a:pt x="75629" y="1617949"/>
                  <a:pt x="75627" y="1617723"/>
                </a:cubicBezTo>
                <a:lnTo>
                  <a:pt x="76304" y="1617723"/>
                </a:lnTo>
                <a:cubicBezTo>
                  <a:pt x="76302" y="1617496"/>
                  <a:pt x="76299" y="1617269"/>
                  <a:pt x="76297" y="1617042"/>
                </a:cubicBezTo>
                <a:lnTo>
                  <a:pt x="76970" y="1617042"/>
                </a:lnTo>
                <a:lnTo>
                  <a:pt x="76970" y="1616364"/>
                </a:lnTo>
                <a:lnTo>
                  <a:pt x="77640" y="1616364"/>
                </a:lnTo>
                <a:lnTo>
                  <a:pt x="78303" y="1615683"/>
                </a:lnTo>
                <a:lnTo>
                  <a:pt x="78975" y="1615004"/>
                </a:lnTo>
                <a:cubicBezTo>
                  <a:pt x="78973" y="1614777"/>
                  <a:pt x="78970" y="1614550"/>
                  <a:pt x="78968" y="1614323"/>
                </a:cubicBezTo>
                <a:lnTo>
                  <a:pt x="79638" y="1613644"/>
                </a:lnTo>
                <a:lnTo>
                  <a:pt x="80311" y="1613644"/>
                </a:lnTo>
                <a:lnTo>
                  <a:pt x="80988" y="1614323"/>
                </a:lnTo>
                <a:lnTo>
                  <a:pt x="81658" y="1615004"/>
                </a:lnTo>
                <a:lnTo>
                  <a:pt x="83013" y="1616364"/>
                </a:lnTo>
                <a:lnTo>
                  <a:pt x="83683" y="1616976"/>
                </a:lnTo>
                <a:cubicBezTo>
                  <a:pt x="83686" y="1617202"/>
                  <a:pt x="83688" y="1617429"/>
                  <a:pt x="83691" y="1617655"/>
                </a:cubicBezTo>
                <a:lnTo>
                  <a:pt x="84361" y="1618333"/>
                </a:lnTo>
                <a:lnTo>
                  <a:pt x="85031" y="1618333"/>
                </a:lnTo>
                <a:lnTo>
                  <a:pt x="85704" y="1617655"/>
                </a:lnTo>
                <a:lnTo>
                  <a:pt x="86374" y="1617655"/>
                </a:lnTo>
                <a:lnTo>
                  <a:pt x="87044" y="1616976"/>
                </a:lnTo>
                <a:cubicBezTo>
                  <a:pt x="87042" y="1616749"/>
                  <a:pt x="87039" y="1616522"/>
                  <a:pt x="87037" y="1616295"/>
                </a:cubicBezTo>
                <a:lnTo>
                  <a:pt x="87037" y="1615614"/>
                </a:lnTo>
                <a:cubicBezTo>
                  <a:pt x="87035" y="1615388"/>
                  <a:pt x="87034" y="1615161"/>
                  <a:pt x="87032" y="1614935"/>
                </a:cubicBezTo>
                <a:lnTo>
                  <a:pt x="87702" y="1614935"/>
                </a:lnTo>
                <a:lnTo>
                  <a:pt x="87702" y="1614256"/>
                </a:lnTo>
                <a:cubicBezTo>
                  <a:pt x="87700" y="1614029"/>
                  <a:pt x="87697" y="1613802"/>
                  <a:pt x="87695" y="1613575"/>
                </a:cubicBezTo>
                <a:lnTo>
                  <a:pt x="87025" y="1613575"/>
                </a:lnTo>
                <a:lnTo>
                  <a:pt x="87025" y="1612897"/>
                </a:lnTo>
                <a:lnTo>
                  <a:pt x="87695" y="1612897"/>
                </a:lnTo>
                <a:lnTo>
                  <a:pt x="88372" y="1613575"/>
                </a:lnTo>
                <a:lnTo>
                  <a:pt x="89037" y="1612897"/>
                </a:lnTo>
                <a:lnTo>
                  <a:pt x="89708" y="1612216"/>
                </a:lnTo>
                <a:lnTo>
                  <a:pt x="90378" y="1612216"/>
                </a:lnTo>
                <a:lnTo>
                  <a:pt x="91043" y="1611537"/>
                </a:lnTo>
                <a:lnTo>
                  <a:pt x="91713" y="1610856"/>
                </a:lnTo>
                <a:lnTo>
                  <a:pt x="92383" y="1610856"/>
                </a:lnTo>
                <a:lnTo>
                  <a:pt x="93049" y="1609496"/>
                </a:lnTo>
                <a:lnTo>
                  <a:pt x="93049" y="1608817"/>
                </a:lnTo>
                <a:lnTo>
                  <a:pt x="93719" y="1608817"/>
                </a:lnTo>
                <a:cubicBezTo>
                  <a:pt x="93717" y="1608590"/>
                  <a:pt x="93714" y="1608363"/>
                  <a:pt x="93712" y="1608136"/>
                </a:cubicBezTo>
                <a:lnTo>
                  <a:pt x="94384" y="1608136"/>
                </a:lnTo>
                <a:lnTo>
                  <a:pt x="94384" y="1607458"/>
                </a:lnTo>
                <a:lnTo>
                  <a:pt x="95054" y="1606779"/>
                </a:lnTo>
                <a:lnTo>
                  <a:pt x="95717" y="1606098"/>
                </a:lnTo>
                <a:lnTo>
                  <a:pt x="96390" y="1605419"/>
                </a:lnTo>
                <a:cubicBezTo>
                  <a:pt x="96388" y="1605192"/>
                  <a:pt x="96385" y="1604965"/>
                  <a:pt x="96383" y="1604738"/>
                </a:cubicBezTo>
                <a:lnTo>
                  <a:pt x="97053" y="1604738"/>
                </a:lnTo>
                <a:lnTo>
                  <a:pt x="97730" y="1605419"/>
                </a:lnTo>
                <a:lnTo>
                  <a:pt x="98400" y="1605419"/>
                </a:lnTo>
                <a:lnTo>
                  <a:pt x="99073" y="1605419"/>
                </a:lnTo>
                <a:lnTo>
                  <a:pt x="99743" y="1604738"/>
                </a:lnTo>
                <a:cubicBezTo>
                  <a:pt x="99741" y="1604512"/>
                  <a:pt x="99738" y="1604285"/>
                  <a:pt x="99736" y="1604059"/>
                </a:cubicBezTo>
                <a:lnTo>
                  <a:pt x="100406" y="1603378"/>
                </a:lnTo>
                <a:lnTo>
                  <a:pt x="101079" y="1602700"/>
                </a:lnTo>
                <a:cubicBezTo>
                  <a:pt x="101076" y="1602473"/>
                  <a:pt x="101074" y="1602246"/>
                  <a:pt x="101071" y="1602019"/>
                </a:cubicBezTo>
                <a:lnTo>
                  <a:pt x="101741" y="1602019"/>
                </a:lnTo>
                <a:lnTo>
                  <a:pt x="102412" y="1601340"/>
                </a:lnTo>
                <a:lnTo>
                  <a:pt x="101734" y="1600659"/>
                </a:lnTo>
                <a:lnTo>
                  <a:pt x="101734" y="1599980"/>
                </a:lnTo>
                <a:lnTo>
                  <a:pt x="102407" y="1599980"/>
                </a:lnTo>
                <a:lnTo>
                  <a:pt x="103077" y="1600659"/>
                </a:lnTo>
                <a:lnTo>
                  <a:pt x="103754" y="1600659"/>
                </a:lnTo>
                <a:lnTo>
                  <a:pt x="104425" y="1600659"/>
                </a:lnTo>
                <a:lnTo>
                  <a:pt x="105090" y="1599980"/>
                </a:lnTo>
                <a:lnTo>
                  <a:pt x="105090" y="1599299"/>
                </a:lnTo>
                <a:lnTo>
                  <a:pt x="105753" y="1597939"/>
                </a:lnTo>
                <a:lnTo>
                  <a:pt x="106418" y="1597261"/>
                </a:lnTo>
                <a:lnTo>
                  <a:pt x="106418" y="1596582"/>
                </a:lnTo>
                <a:cubicBezTo>
                  <a:pt x="106416" y="1596355"/>
                  <a:pt x="106413" y="1596128"/>
                  <a:pt x="106411" y="1595901"/>
                </a:cubicBezTo>
                <a:lnTo>
                  <a:pt x="106411" y="1595222"/>
                </a:lnTo>
                <a:cubicBezTo>
                  <a:pt x="106409" y="1594995"/>
                  <a:pt x="106406" y="1594768"/>
                  <a:pt x="106404" y="1594541"/>
                </a:cubicBezTo>
                <a:lnTo>
                  <a:pt x="106404" y="1593862"/>
                </a:lnTo>
                <a:lnTo>
                  <a:pt x="107076" y="1593181"/>
                </a:lnTo>
                <a:lnTo>
                  <a:pt x="107739" y="1592503"/>
                </a:lnTo>
                <a:lnTo>
                  <a:pt x="107739" y="1591822"/>
                </a:lnTo>
                <a:cubicBezTo>
                  <a:pt x="107737" y="1591596"/>
                  <a:pt x="107734" y="1591369"/>
                  <a:pt x="107732" y="1591143"/>
                </a:cubicBezTo>
                <a:cubicBezTo>
                  <a:pt x="107725" y="1589557"/>
                  <a:pt x="107719" y="1587971"/>
                  <a:pt x="107712" y="1586385"/>
                </a:cubicBezTo>
                <a:cubicBezTo>
                  <a:pt x="107710" y="1586158"/>
                  <a:pt x="107707" y="1585931"/>
                  <a:pt x="107705" y="1585704"/>
                </a:cubicBezTo>
                <a:lnTo>
                  <a:pt x="108378" y="1585025"/>
                </a:lnTo>
                <a:lnTo>
                  <a:pt x="109040" y="1584344"/>
                </a:lnTo>
                <a:lnTo>
                  <a:pt x="110381" y="1582984"/>
                </a:lnTo>
                <a:lnTo>
                  <a:pt x="111046" y="1582306"/>
                </a:lnTo>
                <a:lnTo>
                  <a:pt x="111716" y="1582306"/>
                </a:lnTo>
                <a:lnTo>
                  <a:pt x="112389" y="1581625"/>
                </a:lnTo>
                <a:lnTo>
                  <a:pt x="113059" y="1581625"/>
                </a:lnTo>
                <a:lnTo>
                  <a:pt x="113059" y="1580946"/>
                </a:lnTo>
                <a:cubicBezTo>
                  <a:pt x="113057" y="1580719"/>
                  <a:pt x="113054" y="1580492"/>
                  <a:pt x="113052" y="1580265"/>
                </a:cubicBezTo>
                <a:lnTo>
                  <a:pt x="113052" y="1579586"/>
                </a:lnTo>
                <a:lnTo>
                  <a:pt x="113722" y="1579586"/>
                </a:lnTo>
                <a:lnTo>
                  <a:pt x="114387" y="1578905"/>
                </a:lnTo>
                <a:lnTo>
                  <a:pt x="116400" y="1577548"/>
                </a:lnTo>
                <a:lnTo>
                  <a:pt x="118406" y="1576188"/>
                </a:lnTo>
                <a:lnTo>
                  <a:pt x="120411" y="1574147"/>
                </a:lnTo>
                <a:lnTo>
                  <a:pt x="121074" y="1573468"/>
                </a:lnTo>
                <a:lnTo>
                  <a:pt x="121744" y="1572787"/>
                </a:lnTo>
                <a:lnTo>
                  <a:pt x="122417" y="1572109"/>
                </a:lnTo>
                <a:lnTo>
                  <a:pt x="123080" y="1571428"/>
                </a:lnTo>
                <a:cubicBezTo>
                  <a:pt x="123078" y="1570975"/>
                  <a:pt x="123075" y="1570523"/>
                  <a:pt x="123073" y="1570070"/>
                </a:cubicBezTo>
                <a:lnTo>
                  <a:pt x="125066" y="1564631"/>
                </a:lnTo>
                <a:lnTo>
                  <a:pt x="130425" y="1561843"/>
                </a:lnTo>
                <a:lnTo>
                  <a:pt x="141808" y="1555725"/>
                </a:lnTo>
                <a:lnTo>
                  <a:pt x="147169" y="1552327"/>
                </a:lnTo>
                <a:lnTo>
                  <a:pt x="149161" y="1547567"/>
                </a:lnTo>
                <a:lnTo>
                  <a:pt x="151154" y="1542809"/>
                </a:lnTo>
                <a:lnTo>
                  <a:pt x="153145" y="1538051"/>
                </a:lnTo>
                <a:lnTo>
                  <a:pt x="157856" y="1540023"/>
                </a:lnTo>
                <a:lnTo>
                  <a:pt x="162564" y="1542061"/>
                </a:lnTo>
                <a:lnTo>
                  <a:pt x="167279" y="1544099"/>
                </a:lnTo>
                <a:lnTo>
                  <a:pt x="172660" y="1546072"/>
                </a:lnTo>
                <a:lnTo>
                  <a:pt x="174680" y="1546753"/>
                </a:lnTo>
                <a:lnTo>
                  <a:pt x="178696" y="1544714"/>
                </a:lnTo>
                <a:lnTo>
                  <a:pt x="184063" y="1543286"/>
                </a:lnTo>
                <a:lnTo>
                  <a:pt x="189431" y="1541926"/>
                </a:lnTo>
                <a:lnTo>
                  <a:pt x="195475" y="1540566"/>
                </a:lnTo>
                <a:lnTo>
                  <a:pt x="200841" y="1539137"/>
                </a:lnTo>
                <a:lnTo>
                  <a:pt x="206207" y="1538459"/>
                </a:lnTo>
                <a:lnTo>
                  <a:pt x="225666" y="1533632"/>
                </a:lnTo>
                <a:lnTo>
                  <a:pt x="231705" y="1532203"/>
                </a:lnTo>
                <a:lnTo>
                  <a:pt x="233703" y="1529486"/>
                </a:lnTo>
                <a:lnTo>
                  <a:pt x="234374" y="1528805"/>
                </a:lnTo>
                <a:lnTo>
                  <a:pt x="235039" y="1527445"/>
                </a:lnTo>
                <a:lnTo>
                  <a:pt x="235709" y="1526767"/>
                </a:lnTo>
                <a:lnTo>
                  <a:pt x="236379" y="1526086"/>
                </a:lnTo>
                <a:lnTo>
                  <a:pt x="237707" y="1524047"/>
                </a:lnTo>
                <a:lnTo>
                  <a:pt x="238380" y="1523369"/>
                </a:lnTo>
                <a:lnTo>
                  <a:pt x="238380" y="1522687"/>
                </a:lnTo>
                <a:lnTo>
                  <a:pt x="241714" y="1517930"/>
                </a:lnTo>
                <a:lnTo>
                  <a:pt x="245048" y="1513172"/>
                </a:lnTo>
                <a:lnTo>
                  <a:pt x="248386" y="1508411"/>
                </a:lnTo>
                <a:lnTo>
                  <a:pt x="251723" y="1503653"/>
                </a:lnTo>
                <a:lnTo>
                  <a:pt x="254391" y="1500255"/>
                </a:lnTo>
                <a:lnTo>
                  <a:pt x="255056" y="1498895"/>
                </a:lnTo>
                <a:lnTo>
                  <a:pt x="258395" y="1494135"/>
                </a:lnTo>
                <a:lnTo>
                  <a:pt x="261736" y="1490058"/>
                </a:lnTo>
                <a:lnTo>
                  <a:pt x="265070" y="1485300"/>
                </a:lnTo>
                <a:lnTo>
                  <a:pt x="268404" y="1480540"/>
                </a:lnTo>
                <a:lnTo>
                  <a:pt x="269732" y="1476460"/>
                </a:lnTo>
                <a:lnTo>
                  <a:pt x="270397" y="1475103"/>
                </a:lnTo>
                <a:lnTo>
                  <a:pt x="271718" y="1469664"/>
                </a:lnTo>
                <a:lnTo>
                  <a:pt x="273032" y="1464906"/>
                </a:lnTo>
                <a:lnTo>
                  <a:pt x="275025" y="1459467"/>
                </a:lnTo>
                <a:lnTo>
                  <a:pt x="276346" y="1454776"/>
                </a:lnTo>
                <a:lnTo>
                  <a:pt x="276346" y="1454097"/>
                </a:lnTo>
                <a:lnTo>
                  <a:pt x="277012" y="1453416"/>
                </a:lnTo>
                <a:lnTo>
                  <a:pt x="278340" y="1449339"/>
                </a:lnTo>
                <a:lnTo>
                  <a:pt x="276985" y="1447298"/>
                </a:lnTo>
                <a:lnTo>
                  <a:pt x="275630" y="1445260"/>
                </a:lnTo>
                <a:cubicBezTo>
                  <a:pt x="275628" y="1444807"/>
                  <a:pt x="275625" y="1444353"/>
                  <a:pt x="275623" y="1443900"/>
                </a:cubicBezTo>
                <a:cubicBezTo>
                  <a:pt x="275618" y="1442540"/>
                  <a:pt x="275613" y="1441181"/>
                  <a:pt x="275608" y="1439821"/>
                </a:cubicBezTo>
                <a:cubicBezTo>
                  <a:pt x="275604" y="1438914"/>
                  <a:pt x="275600" y="1438008"/>
                  <a:pt x="275596" y="1437101"/>
                </a:cubicBezTo>
                <a:cubicBezTo>
                  <a:pt x="275591" y="1436444"/>
                  <a:pt x="275586" y="1435788"/>
                  <a:pt x="275581" y="1435131"/>
                </a:cubicBezTo>
                <a:lnTo>
                  <a:pt x="276232" y="1429692"/>
                </a:lnTo>
                <a:lnTo>
                  <a:pt x="276205" y="1424934"/>
                </a:lnTo>
                <a:lnTo>
                  <a:pt x="275528" y="1423575"/>
                </a:lnTo>
                <a:lnTo>
                  <a:pt x="274851" y="1422215"/>
                </a:lnTo>
                <a:lnTo>
                  <a:pt x="272825" y="1420174"/>
                </a:lnTo>
                <a:lnTo>
                  <a:pt x="272148" y="1418814"/>
                </a:lnTo>
                <a:lnTo>
                  <a:pt x="270793" y="1416845"/>
                </a:lnTo>
                <a:lnTo>
                  <a:pt x="269431" y="1412765"/>
                </a:lnTo>
                <a:lnTo>
                  <a:pt x="268739" y="1408005"/>
                </a:lnTo>
                <a:cubicBezTo>
                  <a:pt x="268735" y="1407326"/>
                  <a:pt x="268731" y="1406646"/>
                  <a:pt x="268727" y="1405967"/>
                </a:cubicBezTo>
                <a:cubicBezTo>
                  <a:pt x="268724" y="1405514"/>
                  <a:pt x="268722" y="1405060"/>
                  <a:pt x="268719" y="1404607"/>
                </a:cubicBezTo>
                <a:lnTo>
                  <a:pt x="268719" y="1403928"/>
                </a:lnTo>
                <a:lnTo>
                  <a:pt x="268030" y="1399918"/>
                </a:lnTo>
                <a:cubicBezTo>
                  <a:pt x="268023" y="1398558"/>
                  <a:pt x="268015" y="1397198"/>
                  <a:pt x="268008" y="1395838"/>
                </a:cubicBezTo>
                <a:lnTo>
                  <a:pt x="270009" y="1392440"/>
                </a:lnTo>
                <a:lnTo>
                  <a:pt x="272014" y="1389721"/>
                </a:lnTo>
                <a:lnTo>
                  <a:pt x="274013" y="1386320"/>
                </a:lnTo>
                <a:lnTo>
                  <a:pt x="277359" y="1384282"/>
                </a:lnTo>
                <a:lnTo>
                  <a:pt x="280042" y="1382853"/>
                </a:lnTo>
                <a:lnTo>
                  <a:pt x="283376" y="1378095"/>
                </a:lnTo>
                <a:lnTo>
                  <a:pt x="286717" y="1373337"/>
                </a:lnTo>
                <a:lnTo>
                  <a:pt x="290058" y="1369258"/>
                </a:lnTo>
                <a:cubicBezTo>
                  <a:pt x="290056" y="1369032"/>
                  <a:pt x="290053" y="1368805"/>
                  <a:pt x="290051" y="1368579"/>
                </a:cubicBezTo>
                <a:lnTo>
                  <a:pt x="290051" y="1367898"/>
                </a:lnTo>
                <a:lnTo>
                  <a:pt x="289373" y="1367219"/>
                </a:lnTo>
                <a:lnTo>
                  <a:pt x="289373" y="1366607"/>
                </a:lnTo>
                <a:lnTo>
                  <a:pt x="288696" y="1365929"/>
                </a:lnTo>
                <a:lnTo>
                  <a:pt x="287348" y="1365247"/>
                </a:lnTo>
                <a:lnTo>
                  <a:pt x="287348" y="1364569"/>
                </a:lnTo>
                <a:cubicBezTo>
                  <a:pt x="287346" y="1364342"/>
                  <a:pt x="287343" y="1364115"/>
                  <a:pt x="287341" y="1363888"/>
                </a:cubicBezTo>
                <a:lnTo>
                  <a:pt x="286671" y="1363888"/>
                </a:lnTo>
                <a:lnTo>
                  <a:pt x="286671" y="1363209"/>
                </a:lnTo>
                <a:lnTo>
                  <a:pt x="285993" y="1363209"/>
                </a:lnTo>
                <a:lnTo>
                  <a:pt x="286663" y="1362528"/>
                </a:lnTo>
                <a:lnTo>
                  <a:pt x="287334" y="1362528"/>
                </a:lnTo>
                <a:lnTo>
                  <a:pt x="288006" y="1361849"/>
                </a:lnTo>
                <a:lnTo>
                  <a:pt x="288006" y="1361168"/>
                </a:lnTo>
                <a:cubicBezTo>
                  <a:pt x="288004" y="1360942"/>
                  <a:pt x="288001" y="1360716"/>
                  <a:pt x="287999" y="1360490"/>
                </a:cubicBezTo>
                <a:lnTo>
                  <a:pt x="287329" y="1360490"/>
                </a:lnTo>
                <a:lnTo>
                  <a:pt x="286651" y="1359808"/>
                </a:lnTo>
                <a:lnTo>
                  <a:pt x="287321" y="1359130"/>
                </a:lnTo>
                <a:cubicBezTo>
                  <a:pt x="287319" y="1358903"/>
                  <a:pt x="287316" y="1358676"/>
                  <a:pt x="287314" y="1358449"/>
                </a:cubicBezTo>
                <a:lnTo>
                  <a:pt x="287314" y="1357770"/>
                </a:lnTo>
                <a:cubicBezTo>
                  <a:pt x="287312" y="1357543"/>
                  <a:pt x="287309" y="1357316"/>
                  <a:pt x="287307" y="1357089"/>
                </a:cubicBezTo>
                <a:lnTo>
                  <a:pt x="286637" y="1356410"/>
                </a:lnTo>
                <a:lnTo>
                  <a:pt x="285959" y="1355732"/>
                </a:lnTo>
                <a:lnTo>
                  <a:pt x="285959" y="1355050"/>
                </a:lnTo>
                <a:lnTo>
                  <a:pt x="286629" y="1355050"/>
                </a:lnTo>
                <a:cubicBezTo>
                  <a:pt x="286628" y="1354824"/>
                  <a:pt x="286626" y="1354598"/>
                  <a:pt x="286625" y="1354372"/>
                </a:cubicBezTo>
                <a:lnTo>
                  <a:pt x="286625" y="1353691"/>
                </a:lnTo>
                <a:cubicBezTo>
                  <a:pt x="286622" y="1353465"/>
                  <a:pt x="286620" y="1353238"/>
                  <a:pt x="286617" y="1353012"/>
                </a:cubicBezTo>
                <a:lnTo>
                  <a:pt x="284597" y="1351652"/>
                </a:lnTo>
                <a:cubicBezTo>
                  <a:pt x="284595" y="1350995"/>
                  <a:pt x="284594" y="1350337"/>
                  <a:pt x="284592" y="1349680"/>
                </a:cubicBezTo>
                <a:lnTo>
                  <a:pt x="283912" y="1349002"/>
                </a:lnTo>
                <a:lnTo>
                  <a:pt x="285920" y="1347642"/>
                </a:lnTo>
                <a:lnTo>
                  <a:pt x="286598" y="1347642"/>
                </a:lnTo>
                <a:lnTo>
                  <a:pt x="287268" y="1347573"/>
                </a:lnTo>
                <a:cubicBezTo>
                  <a:pt x="287266" y="1347369"/>
                  <a:pt x="287263" y="1347165"/>
                  <a:pt x="287261" y="1346961"/>
                </a:cubicBezTo>
                <a:lnTo>
                  <a:pt x="287261" y="1346282"/>
                </a:lnTo>
                <a:cubicBezTo>
                  <a:pt x="287258" y="1346055"/>
                  <a:pt x="287256" y="1345828"/>
                  <a:pt x="287253" y="1345601"/>
                </a:cubicBezTo>
                <a:lnTo>
                  <a:pt x="287931" y="1345601"/>
                </a:lnTo>
                <a:cubicBezTo>
                  <a:pt x="287929" y="1345375"/>
                  <a:pt x="287928" y="1345148"/>
                  <a:pt x="287926" y="1344922"/>
                </a:cubicBezTo>
                <a:lnTo>
                  <a:pt x="287926" y="1344241"/>
                </a:lnTo>
                <a:lnTo>
                  <a:pt x="287249" y="1344241"/>
                </a:lnTo>
                <a:lnTo>
                  <a:pt x="287249" y="1343563"/>
                </a:lnTo>
                <a:cubicBezTo>
                  <a:pt x="287246" y="1343336"/>
                  <a:pt x="287244" y="1343108"/>
                  <a:pt x="287241" y="1342881"/>
                </a:cubicBezTo>
                <a:lnTo>
                  <a:pt x="286569" y="1342881"/>
                </a:lnTo>
                <a:lnTo>
                  <a:pt x="285228" y="1342881"/>
                </a:lnTo>
                <a:cubicBezTo>
                  <a:pt x="285226" y="1342655"/>
                  <a:pt x="285223" y="1342429"/>
                  <a:pt x="285221" y="1342203"/>
                </a:cubicBezTo>
                <a:lnTo>
                  <a:pt x="283881" y="1341524"/>
                </a:lnTo>
                <a:lnTo>
                  <a:pt x="283203" y="1340843"/>
                </a:lnTo>
                <a:lnTo>
                  <a:pt x="282531" y="1340843"/>
                </a:lnTo>
                <a:lnTo>
                  <a:pt x="281860" y="1341524"/>
                </a:lnTo>
                <a:lnTo>
                  <a:pt x="281190" y="1341524"/>
                </a:lnTo>
                <a:lnTo>
                  <a:pt x="280520" y="1342203"/>
                </a:lnTo>
                <a:lnTo>
                  <a:pt x="280520" y="1341524"/>
                </a:lnTo>
                <a:lnTo>
                  <a:pt x="279848" y="1341524"/>
                </a:lnTo>
                <a:lnTo>
                  <a:pt x="279170" y="1341524"/>
                </a:lnTo>
                <a:lnTo>
                  <a:pt x="278500" y="1340843"/>
                </a:lnTo>
                <a:lnTo>
                  <a:pt x="277152" y="1340843"/>
                </a:lnTo>
                <a:lnTo>
                  <a:pt x="276482" y="1340909"/>
                </a:lnTo>
                <a:lnTo>
                  <a:pt x="275810" y="1340231"/>
                </a:lnTo>
                <a:cubicBezTo>
                  <a:pt x="275807" y="1340005"/>
                  <a:pt x="275805" y="1339778"/>
                  <a:pt x="275802" y="1339552"/>
                </a:cubicBezTo>
                <a:lnTo>
                  <a:pt x="275802" y="1338871"/>
                </a:lnTo>
                <a:lnTo>
                  <a:pt x="275125" y="1338192"/>
                </a:lnTo>
                <a:lnTo>
                  <a:pt x="275125" y="1337511"/>
                </a:lnTo>
                <a:cubicBezTo>
                  <a:pt x="275123" y="1337285"/>
                  <a:pt x="275122" y="1337059"/>
                  <a:pt x="275120" y="1336833"/>
                </a:cubicBezTo>
                <a:lnTo>
                  <a:pt x="275790" y="1336833"/>
                </a:lnTo>
                <a:lnTo>
                  <a:pt x="276460" y="1336151"/>
                </a:lnTo>
                <a:cubicBezTo>
                  <a:pt x="276458" y="1335925"/>
                  <a:pt x="276455" y="1335699"/>
                  <a:pt x="276453" y="1335473"/>
                </a:cubicBezTo>
                <a:lnTo>
                  <a:pt x="276453" y="1334794"/>
                </a:lnTo>
                <a:cubicBezTo>
                  <a:pt x="276451" y="1334567"/>
                  <a:pt x="276450" y="1334340"/>
                  <a:pt x="276448" y="1334113"/>
                </a:cubicBezTo>
                <a:lnTo>
                  <a:pt x="277126" y="1334113"/>
                </a:lnTo>
                <a:lnTo>
                  <a:pt x="277796" y="1334113"/>
                </a:lnTo>
                <a:lnTo>
                  <a:pt x="278466" y="1333432"/>
                </a:lnTo>
                <a:lnTo>
                  <a:pt x="279131" y="1332753"/>
                </a:lnTo>
                <a:lnTo>
                  <a:pt x="279801" y="1332075"/>
                </a:lnTo>
                <a:cubicBezTo>
                  <a:pt x="279799" y="1331848"/>
                  <a:pt x="279796" y="1331621"/>
                  <a:pt x="279794" y="1331394"/>
                </a:cubicBezTo>
                <a:lnTo>
                  <a:pt x="280467" y="1330715"/>
                </a:lnTo>
                <a:lnTo>
                  <a:pt x="280467" y="1330034"/>
                </a:lnTo>
                <a:lnTo>
                  <a:pt x="281807" y="1329355"/>
                </a:lnTo>
                <a:lnTo>
                  <a:pt x="282477" y="1329355"/>
                </a:lnTo>
                <a:lnTo>
                  <a:pt x="283143" y="1328674"/>
                </a:lnTo>
                <a:lnTo>
                  <a:pt x="283820" y="1328674"/>
                </a:lnTo>
                <a:cubicBezTo>
                  <a:pt x="283818" y="1328448"/>
                  <a:pt x="283815" y="1328221"/>
                  <a:pt x="283813" y="1327995"/>
                </a:cubicBezTo>
                <a:lnTo>
                  <a:pt x="284483" y="1327314"/>
                </a:lnTo>
                <a:lnTo>
                  <a:pt x="285156" y="1326636"/>
                </a:lnTo>
                <a:lnTo>
                  <a:pt x="284478" y="1325954"/>
                </a:lnTo>
                <a:lnTo>
                  <a:pt x="283801" y="1324597"/>
                </a:lnTo>
                <a:cubicBezTo>
                  <a:pt x="283798" y="1324370"/>
                  <a:pt x="283796" y="1324143"/>
                  <a:pt x="283793" y="1323916"/>
                </a:cubicBezTo>
                <a:lnTo>
                  <a:pt x="283793" y="1323237"/>
                </a:lnTo>
                <a:lnTo>
                  <a:pt x="283116" y="1322556"/>
                </a:lnTo>
                <a:cubicBezTo>
                  <a:pt x="283114" y="1322103"/>
                  <a:pt x="283111" y="1321650"/>
                  <a:pt x="283109" y="1321197"/>
                </a:cubicBezTo>
                <a:lnTo>
                  <a:pt x="282431" y="1320518"/>
                </a:lnTo>
                <a:lnTo>
                  <a:pt x="281761" y="1320518"/>
                </a:lnTo>
                <a:lnTo>
                  <a:pt x="281761" y="1319837"/>
                </a:lnTo>
                <a:lnTo>
                  <a:pt x="281088" y="1319837"/>
                </a:lnTo>
                <a:cubicBezTo>
                  <a:pt x="281087" y="1319611"/>
                  <a:pt x="281085" y="1319384"/>
                  <a:pt x="281084" y="1319158"/>
                </a:cubicBezTo>
                <a:lnTo>
                  <a:pt x="280411" y="1319158"/>
                </a:lnTo>
                <a:lnTo>
                  <a:pt x="279733" y="1318477"/>
                </a:lnTo>
                <a:lnTo>
                  <a:pt x="279063" y="1317798"/>
                </a:lnTo>
                <a:lnTo>
                  <a:pt x="278393" y="1317798"/>
                </a:lnTo>
                <a:lnTo>
                  <a:pt x="277046" y="1317186"/>
                </a:lnTo>
                <a:cubicBezTo>
                  <a:pt x="277043" y="1316960"/>
                  <a:pt x="277041" y="1316733"/>
                  <a:pt x="277038" y="1316507"/>
                </a:cubicBezTo>
                <a:lnTo>
                  <a:pt x="276368" y="1315826"/>
                </a:lnTo>
                <a:lnTo>
                  <a:pt x="275688" y="1315826"/>
                </a:lnTo>
                <a:lnTo>
                  <a:pt x="275018" y="1315148"/>
                </a:lnTo>
                <a:lnTo>
                  <a:pt x="274341" y="1314467"/>
                </a:lnTo>
                <a:lnTo>
                  <a:pt x="273670" y="1314467"/>
                </a:lnTo>
                <a:lnTo>
                  <a:pt x="273000" y="1314467"/>
                </a:lnTo>
                <a:lnTo>
                  <a:pt x="272323" y="1314467"/>
                </a:lnTo>
                <a:lnTo>
                  <a:pt x="272323" y="1313788"/>
                </a:lnTo>
                <a:lnTo>
                  <a:pt x="272323" y="1313107"/>
                </a:lnTo>
                <a:lnTo>
                  <a:pt x="272993" y="1313107"/>
                </a:lnTo>
                <a:cubicBezTo>
                  <a:pt x="272991" y="1312881"/>
                  <a:pt x="272988" y="1312654"/>
                  <a:pt x="272986" y="1312428"/>
                </a:cubicBezTo>
                <a:lnTo>
                  <a:pt x="272316" y="1312428"/>
                </a:lnTo>
                <a:lnTo>
                  <a:pt x="271638" y="1311747"/>
                </a:lnTo>
                <a:lnTo>
                  <a:pt x="270968" y="1311068"/>
                </a:lnTo>
                <a:lnTo>
                  <a:pt x="270295" y="1311068"/>
                </a:lnTo>
                <a:lnTo>
                  <a:pt x="269618" y="1311068"/>
                </a:lnTo>
                <a:lnTo>
                  <a:pt x="269618" y="1310387"/>
                </a:lnTo>
                <a:lnTo>
                  <a:pt x="270953" y="1309030"/>
                </a:lnTo>
                <a:lnTo>
                  <a:pt x="271624" y="1308349"/>
                </a:lnTo>
                <a:lnTo>
                  <a:pt x="272296" y="1308349"/>
                </a:lnTo>
                <a:lnTo>
                  <a:pt x="272966" y="1307670"/>
                </a:lnTo>
                <a:lnTo>
                  <a:pt x="273636" y="1307670"/>
                </a:lnTo>
                <a:lnTo>
                  <a:pt x="274314" y="1308349"/>
                </a:lnTo>
                <a:lnTo>
                  <a:pt x="275657" y="1308349"/>
                </a:lnTo>
                <a:lnTo>
                  <a:pt x="276997" y="1308349"/>
                </a:lnTo>
                <a:lnTo>
                  <a:pt x="277674" y="1309030"/>
                </a:lnTo>
                <a:lnTo>
                  <a:pt x="278345" y="1309030"/>
                </a:lnTo>
                <a:lnTo>
                  <a:pt x="279695" y="1309030"/>
                </a:lnTo>
                <a:lnTo>
                  <a:pt x="280365" y="1309030"/>
                </a:lnTo>
                <a:lnTo>
                  <a:pt x="281035" y="1309030"/>
                </a:lnTo>
                <a:lnTo>
                  <a:pt x="281708" y="1308349"/>
                </a:lnTo>
                <a:lnTo>
                  <a:pt x="282370" y="1307670"/>
                </a:lnTo>
                <a:lnTo>
                  <a:pt x="282370" y="1306989"/>
                </a:lnTo>
                <a:cubicBezTo>
                  <a:pt x="282368" y="1306763"/>
                  <a:pt x="282365" y="1306536"/>
                  <a:pt x="282363" y="1306310"/>
                </a:cubicBezTo>
                <a:lnTo>
                  <a:pt x="282363" y="1305629"/>
                </a:lnTo>
                <a:cubicBezTo>
                  <a:pt x="282361" y="1305403"/>
                  <a:pt x="282360" y="1305177"/>
                  <a:pt x="282358" y="1304951"/>
                </a:cubicBezTo>
                <a:lnTo>
                  <a:pt x="281686" y="1304951"/>
                </a:lnTo>
                <a:lnTo>
                  <a:pt x="281686" y="1304270"/>
                </a:lnTo>
                <a:lnTo>
                  <a:pt x="282358" y="1304270"/>
                </a:lnTo>
                <a:lnTo>
                  <a:pt x="282358" y="1303591"/>
                </a:lnTo>
                <a:cubicBezTo>
                  <a:pt x="282356" y="1303364"/>
                  <a:pt x="282353" y="1303137"/>
                  <a:pt x="282351" y="1302910"/>
                </a:cubicBezTo>
                <a:lnTo>
                  <a:pt x="282351" y="1302231"/>
                </a:lnTo>
                <a:cubicBezTo>
                  <a:pt x="282349" y="1302004"/>
                  <a:pt x="282346" y="1301777"/>
                  <a:pt x="282344" y="1301550"/>
                </a:cubicBezTo>
                <a:lnTo>
                  <a:pt x="282344" y="1300871"/>
                </a:lnTo>
                <a:cubicBezTo>
                  <a:pt x="282341" y="1300644"/>
                  <a:pt x="282339" y="1300417"/>
                  <a:pt x="282336" y="1300190"/>
                </a:cubicBezTo>
                <a:lnTo>
                  <a:pt x="282336" y="1299512"/>
                </a:lnTo>
                <a:lnTo>
                  <a:pt x="281659" y="1299512"/>
                </a:lnTo>
                <a:lnTo>
                  <a:pt x="281659" y="1298833"/>
                </a:lnTo>
                <a:lnTo>
                  <a:pt x="281659" y="1298152"/>
                </a:lnTo>
                <a:lnTo>
                  <a:pt x="282329" y="1298152"/>
                </a:lnTo>
                <a:cubicBezTo>
                  <a:pt x="282327" y="1297926"/>
                  <a:pt x="282326" y="1297699"/>
                  <a:pt x="282324" y="1297473"/>
                </a:cubicBezTo>
                <a:lnTo>
                  <a:pt x="282324" y="1296792"/>
                </a:lnTo>
                <a:lnTo>
                  <a:pt x="281647" y="1296113"/>
                </a:lnTo>
                <a:lnTo>
                  <a:pt x="281647" y="1295432"/>
                </a:lnTo>
                <a:lnTo>
                  <a:pt x="280969" y="1295432"/>
                </a:lnTo>
                <a:lnTo>
                  <a:pt x="280969" y="1294754"/>
                </a:lnTo>
                <a:cubicBezTo>
                  <a:pt x="280967" y="1294527"/>
                  <a:pt x="280964" y="1294300"/>
                  <a:pt x="280962" y="1294073"/>
                </a:cubicBezTo>
                <a:lnTo>
                  <a:pt x="280962" y="1293394"/>
                </a:lnTo>
                <a:lnTo>
                  <a:pt x="281632" y="1292713"/>
                </a:lnTo>
                <a:cubicBezTo>
                  <a:pt x="281630" y="1292487"/>
                  <a:pt x="281627" y="1292260"/>
                  <a:pt x="281625" y="1292034"/>
                </a:cubicBezTo>
                <a:lnTo>
                  <a:pt x="281625" y="1291355"/>
                </a:lnTo>
                <a:lnTo>
                  <a:pt x="280948" y="1290674"/>
                </a:lnTo>
                <a:lnTo>
                  <a:pt x="280948" y="1289993"/>
                </a:lnTo>
                <a:cubicBezTo>
                  <a:pt x="280946" y="1289767"/>
                  <a:pt x="280945" y="1289541"/>
                  <a:pt x="280943" y="1289315"/>
                </a:cubicBezTo>
                <a:lnTo>
                  <a:pt x="281606" y="1287955"/>
                </a:lnTo>
                <a:lnTo>
                  <a:pt x="281606" y="1287343"/>
                </a:lnTo>
                <a:lnTo>
                  <a:pt x="280935" y="1287343"/>
                </a:lnTo>
                <a:cubicBezTo>
                  <a:pt x="280933" y="1287117"/>
                  <a:pt x="280930" y="1286890"/>
                  <a:pt x="280928" y="1286664"/>
                </a:cubicBezTo>
                <a:lnTo>
                  <a:pt x="280928" y="1285983"/>
                </a:lnTo>
                <a:cubicBezTo>
                  <a:pt x="280926" y="1285757"/>
                  <a:pt x="280923" y="1285530"/>
                  <a:pt x="280921" y="1285304"/>
                </a:cubicBezTo>
                <a:lnTo>
                  <a:pt x="280921" y="1284626"/>
                </a:lnTo>
                <a:cubicBezTo>
                  <a:pt x="280919" y="1284399"/>
                  <a:pt x="280918" y="1284171"/>
                  <a:pt x="280916" y="1283944"/>
                </a:cubicBezTo>
                <a:lnTo>
                  <a:pt x="280916" y="1283263"/>
                </a:lnTo>
                <a:cubicBezTo>
                  <a:pt x="280914" y="1283037"/>
                  <a:pt x="280911" y="1282811"/>
                  <a:pt x="280909" y="1282585"/>
                </a:cubicBezTo>
                <a:lnTo>
                  <a:pt x="280239" y="1281906"/>
                </a:lnTo>
                <a:cubicBezTo>
                  <a:pt x="280236" y="1281679"/>
                  <a:pt x="280234" y="1281452"/>
                  <a:pt x="280231" y="1281225"/>
                </a:cubicBezTo>
                <a:lnTo>
                  <a:pt x="280231" y="1280546"/>
                </a:lnTo>
                <a:lnTo>
                  <a:pt x="279554" y="1280546"/>
                </a:lnTo>
                <a:lnTo>
                  <a:pt x="278884" y="1280546"/>
                </a:lnTo>
                <a:lnTo>
                  <a:pt x="278211" y="1280546"/>
                </a:lnTo>
                <a:lnTo>
                  <a:pt x="277534" y="1279865"/>
                </a:lnTo>
                <a:lnTo>
                  <a:pt x="276863" y="1279186"/>
                </a:lnTo>
                <a:cubicBezTo>
                  <a:pt x="276861" y="1278959"/>
                  <a:pt x="276858" y="1278732"/>
                  <a:pt x="276856" y="1278505"/>
                </a:cubicBezTo>
                <a:lnTo>
                  <a:pt x="276856" y="1277827"/>
                </a:lnTo>
                <a:lnTo>
                  <a:pt x="276179" y="1277146"/>
                </a:lnTo>
                <a:lnTo>
                  <a:pt x="276179" y="1276467"/>
                </a:lnTo>
                <a:lnTo>
                  <a:pt x="275501" y="1276467"/>
                </a:lnTo>
                <a:lnTo>
                  <a:pt x="274831" y="1275786"/>
                </a:lnTo>
                <a:lnTo>
                  <a:pt x="274161" y="1275855"/>
                </a:lnTo>
                <a:lnTo>
                  <a:pt x="273483" y="1275855"/>
                </a:lnTo>
                <a:lnTo>
                  <a:pt x="274154" y="1275176"/>
                </a:lnTo>
                <a:lnTo>
                  <a:pt x="274154" y="1274495"/>
                </a:lnTo>
                <a:cubicBezTo>
                  <a:pt x="274151" y="1274269"/>
                  <a:pt x="274149" y="1274042"/>
                  <a:pt x="274146" y="1273816"/>
                </a:cubicBezTo>
                <a:lnTo>
                  <a:pt x="274146" y="1273135"/>
                </a:lnTo>
                <a:cubicBezTo>
                  <a:pt x="274144" y="1272909"/>
                  <a:pt x="274141" y="1272682"/>
                  <a:pt x="274139" y="1272456"/>
                </a:cubicBezTo>
                <a:lnTo>
                  <a:pt x="274139" y="1271775"/>
                </a:lnTo>
                <a:lnTo>
                  <a:pt x="274812" y="1271775"/>
                </a:lnTo>
                <a:lnTo>
                  <a:pt x="274134" y="1271097"/>
                </a:lnTo>
                <a:lnTo>
                  <a:pt x="274134" y="1270416"/>
                </a:lnTo>
                <a:lnTo>
                  <a:pt x="273462" y="1270416"/>
                </a:lnTo>
                <a:lnTo>
                  <a:pt x="274127" y="1269737"/>
                </a:lnTo>
                <a:lnTo>
                  <a:pt x="274127" y="1269056"/>
                </a:lnTo>
                <a:cubicBezTo>
                  <a:pt x="274125" y="1268830"/>
                  <a:pt x="274122" y="1268603"/>
                  <a:pt x="274120" y="1268377"/>
                </a:cubicBezTo>
                <a:lnTo>
                  <a:pt x="274120" y="1267699"/>
                </a:lnTo>
                <a:lnTo>
                  <a:pt x="273449" y="1267699"/>
                </a:lnTo>
                <a:lnTo>
                  <a:pt x="272772" y="1267017"/>
                </a:lnTo>
                <a:lnTo>
                  <a:pt x="272095" y="1266339"/>
                </a:lnTo>
                <a:lnTo>
                  <a:pt x="270745" y="1264979"/>
                </a:lnTo>
                <a:cubicBezTo>
                  <a:pt x="270743" y="1264752"/>
                  <a:pt x="270742" y="1264525"/>
                  <a:pt x="270740" y="1264298"/>
                </a:cubicBezTo>
                <a:lnTo>
                  <a:pt x="270067" y="1263619"/>
                </a:lnTo>
                <a:lnTo>
                  <a:pt x="269397" y="1263619"/>
                </a:lnTo>
                <a:lnTo>
                  <a:pt x="268727" y="1264298"/>
                </a:lnTo>
                <a:cubicBezTo>
                  <a:pt x="268724" y="1264072"/>
                  <a:pt x="268722" y="1263845"/>
                  <a:pt x="268719" y="1263619"/>
                </a:cubicBezTo>
                <a:lnTo>
                  <a:pt x="268049" y="1263686"/>
                </a:lnTo>
                <a:lnTo>
                  <a:pt x="267377" y="1263007"/>
                </a:lnTo>
                <a:cubicBezTo>
                  <a:pt x="267375" y="1262780"/>
                  <a:pt x="267374" y="1262553"/>
                  <a:pt x="267372" y="1262326"/>
                </a:cubicBezTo>
                <a:lnTo>
                  <a:pt x="266694" y="1261647"/>
                </a:lnTo>
                <a:lnTo>
                  <a:pt x="266694" y="1260969"/>
                </a:lnTo>
                <a:cubicBezTo>
                  <a:pt x="266692" y="1260742"/>
                  <a:pt x="266689" y="1260514"/>
                  <a:pt x="266687" y="1260287"/>
                </a:cubicBezTo>
                <a:lnTo>
                  <a:pt x="266017" y="1260287"/>
                </a:lnTo>
                <a:lnTo>
                  <a:pt x="266017" y="1259609"/>
                </a:lnTo>
                <a:lnTo>
                  <a:pt x="265344" y="1259609"/>
                </a:lnTo>
                <a:cubicBezTo>
                  <a:pt x="265343" y="1259382"/>
                  <a:pt x="265341" y="1259155"/>
                  <a:pt x="265340" y="1258928"/>
                </a:cubicBezTo>
                <a:lnTo>
                  <a:pt x="265340" y="1258249"/>
                </a:lnTo>
                <a:lnTo>
                  <a:pt x="264662" y="1258249"/>
                </a:lnTo>
                <a:lnTo>
                  <a:pt x="263992" y="1257568"/>
                </a:lnTo>
                <a:cubicBezTo>
                  <a:pt x="263990" y="1257342"/>
                  <a:pt x="263987" y="1257115"/>
                  <a:pt x="263985" y="1256889"/>
                </a:cubicBezTo>
                <a:lnTo>
                  <a:pt x="263312" y="1256889"/>
                </a:lnTo>
                <a:lnTo>
                  <a:pt x="263312" y="1256208"/>
                </a:lnTo>
                <a:lnTo>
                  <a:pt x="262635" y="1256208"/>
                </a:lnTo>
                <a:lnTo>
                  <a:pt x="262635" y="1255530"/>
                </a:lnTo>
                <a:lnTo>
                  <a:pt x="261964" y="1255530"/>
                </a:lnTo>
                <a:lnTo>
                  <a:pt x="261287" y="1254848"/>
                </a:lnTo>
                <a:lnTo>
                  <a:pt x="260617" y="1254848"/>
                </a:lnTo>
                <a:lnTo>
                  <a:pt x="259947" y="1254848"/>
                </a:lnTo>
                <a:lnTo>
                  <a:pt x="259267" y="1254236"/>
                </a:lnTo>
                <a:lnTo>
                  <a:pt x="258589" y="1253557"/>
                </a:lnTo>
                <a:lnTo>
                  <a:pt x="257919" y="1253557"/>
                </a:lnTo>
                <a:lnTo>
                  <a:pt x="257249" y="1253557"/>
                </a:lnTo>
                <a:cubicBezTo>
                  <a:pt x="257247" y="1253331"/>
                  <a:pt x="257244" y="1253105"/>
                  <a:pt x="257242" y="1252879"/>
                </a:cubicBezTo>
                <a:lnTo>
                  <a:pt x="256572" y="1252879"/>
                </a:lnTo>
                <a:lnTo>
                  <a:pt x="255901" y="1252198"/>
                </a:lnTo>
                <a:cubicBezTo>
                  <a:pt x="255899" y="1251972"/>
                  <a:pt x="255896" y="1251745"/>
                  <a:pt x="255894" y="1251519"/>
                </a:cubicBezTo>
                <a:lnTo>
                  <a:pt x="255224" y="1251519"/>
                </a:lnTo>
                <a:cubicBezTo>
                  <a:pt x="255222" y="1251292"/>
                  <a:pt x="255219" y="1251065"/>
                  <a:pt x="255217" y="1250838"/>
                </a:cubicBezTo>
                <a:lnTo>
                  <a:pt x="254546" y="1250838"/>
                </a:lnTo>
                <a:lnTo>
                  <a:pt x="254546" y="1250159"/>
                </a:lnTo>
                <a:cubicBezTo>
                  <a:pt x="254544" y="1249932"/>
                  <a:pt x="254541" y="1249705"/>
                  <a:pt x="254539" y="1249478"/>
                </a:cubicBezTo>
                <a:lnTo>
                  <a:pt x="254539" y="1248800"/>
                </a:lnTo>
                <a:lnTo>
                  <a:pt x="253869" y="1248800"/>
                </a:lnTo>
                <a:lnTo>
                  <a:pt x="253192" y="1248800"/>
                </a:lnTo>
                <a:lnTo>
                  <a:pt x="252519" y="1248800"/>
                </a:lnTo>
                <a:lnTo>
                  <a:pt x="251849" y="1248800"/>
                </a:lnTo>
                <a:lnTo>
                  <a:pt x="251171" y="1248118"/>
                </a:lnTo>
                <a:lnTo>
                  <a:pt x="250501" y="1247440"/>
                </a:lnTo>
                <a:lnTo>
                  <a:pt x="249824" y="1246828"/>
                </a:lnTo>
                <a:lnTo>
                  <a:pt x="249151" y="1246828"/>
                </a:lnTo>
                <a:lnTo>
                  <a:pt x="248481" y="1246828"/>
                </a:lnTo>
                <a:cubicBezTo>
                  <a:pt x="248479" y="1246602"/>
                  <a:pt x="248476" y="1246375"/>
                  <a:pt x="248474" y="1246149"/>
                </a:cubicBezTo>
                <a:lnTo>
                  <a:pt x="248474" y="1245468"/>
                </a:lnTo>
                <a:lnTo>
                  <a:pt x="249146" y="1245468"/>
                </a:lnTo>
                <a:cubicBezTo>
                  <a:pt x="249144" y="1245242"/>
                  <a:pt x="249141" y="1245015"/>
                  <a:pt x="249139" y="1244789"/>
                </a:cubicBezTo>
                <a:lnTo>
                  <a:pt x="248469" y="1244789"/>
                </a:lnTo>
                <a:lnTo>
                  <a:pt x="248469" y="1244108"/>
                </a:lnTo>
                <a:cubicBezTo>
                  <a:pt x="248467" y="1243882"/>
                  <a:pt x="248464" y="1243655"/>
                  <a:pt x="248462" y="1243429"/>
                </a:cubicBezTo>
                <a:lnTo>
                  <a:pt x="247791" y="1243429"/>
                </a:lnTo>
                <a:lnTo>
                  <a:pt x="247119" y="1243429"/>
                </a:lnTo>
                <a:cubicBezTo>
                  <a:pt x="247117" y="1243202"/>
                  <a:pt x="247116" y="1242975"/>
                  <a:pt x="247114" y="1242748"/>
                </a:cubicBezTo>
                <a:lnTo>
                  <a:pt x="246441" y="1242748"/>
                </a:lnTo>
                <a:lnTo>
                  <a:pt x="246441" y="1242070"/>
                </a:lnTo>
                <a:cubicBezTo>
                  <a:pt x="246439" y="1241844"/>
                  <a:pt x="246438" y="1241617"/>
                  <a:pt x="246436" y="1241391"/>
                </a:cubicBezTo>
                <a:lnTo>
                  <a:pt x="246436" y="1240710"/>
                </a:lnTo>
                <a:cubicBezTo>
                  <a:pt x="246434" y="1240483"/>
                  <a:pt x="246431" y="1240256"/>
                  <a:pt x="246429" y="1240029"/>
                </a:cubicBezTo>
                <a:lnTo>
                  <a:pt x="246429" y="1239350"/>
                </a:lnTo>
                <a:cubicBezTo>
                  <a:pt x="246427" y="1239124"/>
                  <a:pt x="246424" y="1238897"/>
                  <a:pt x="246422" y="1238671"/>
                </a:cubicBezTo>
                <a:lnTo>
                  <a:pt x="246422" y="1237990"/>
                </a:lnTo>
                <a:lnTo>
                  <a:pt x="245744" y="1237990"/>
                </a:lnTo>
                <a:lnTo>
                  <a:pt x="245744" y="1237309"/>
                </a:lnTo>
                <a:lnTo>
                  <a:pt x="245074" y="1237309"/>
                </a:lnTo>
                <a:cubicBezTo>
                  <a:pt x="245072" y="1237083"/>
                  <a:pt x="245069" y="1236857"/>
                  <a:pt x="245067" y="1236631"/>
                </a:cubicBezTo>
                <a:lnTo>
                  <a:pt x="245067" y="1235952"/>
                </a:lnTo>
                <a:lnTo>
                  <a:pt x="244397" y="1235952"/>
                </a:lnTo>
                <a:cubicBezTo>
                  <a:pt x="244395" y="1235725"/>
                  <a:pt x="244392" y="1235498"/>
                  <a:pt x="244390" y="1235271"/>
                </a:cubicBezTo>
                <a:lnTo>
                  <a:pt x="244390" y="1234592"/>
                </a:lnTo>
                <a:lnTo>
                  <a:pt x="243712" y="1234658"/>
                </a:lnTo>
                <a:lnTo>
                  <a:pt x="243712" y="1233980"/>
                </a:lnTo>
                <a:cubicBezTo>
                  <a:pt x="243710" y="1233753"/>
                  <a:pt x="243707" y="1233526"/>
                  <a:pt x="243705" y="1233299"/>
                </a:cubicBezTo>
                <a:lnTo>
                  <a:pt x="244375" y="1232620"/>
                </a:lnTo>
                <a:lnTo>
                  <a:pt x="244375" y="1231941"/>
                </a:lnTo>
                <a:cubicBezTo>
                  <a:pt x="244373" y="1231714"/>
                  <a:pt x="244372" y="1231487"/>
                  <a:pt x="244370" y="1231260"/>
                </a:cubicBezTo>
                <a:lnTo>
                  <a:pt x="243698" y="1231260"/>
                </a:lnTo>
                <a:cubicBezTo>
                  <a:pt x="243696" y="1231034"/>
                  <a:pt x="243695" y="1230808"/>
                  <a:pt x="243693" y="1230582"/>
                </a:cubicBezTo>
                <a:lnTo>
                  <a:pt x="243693" y="1229901"/>
                </a:lnTo>
                <a:lnTo>
                  <a:pt x="243020" y="1229901"/>
                </a:lnTo>
                <a:lnTo>
                  <a:pt x="242350" y="1229901"/>
                </a:lnTo>
                <a:lnTo>
                  <a:pt x="241672" y="1229901"/>
                </a:lnTo>
                <a:lnTo>
                  <a:pt x="241672" y="1229222"/>
                </a:lnTo>
                <a:lnTo>
                  <a:pt x="241002" y="1229222"/>
                </a:lnTo>
                <a:lnTo>
                  <a:pt x="240325" y="1229222"/>
                </a:lnTo>
                <a:lnTo>
                  <a:pt x="240325" y="1228541"/>
                </a:lnTo>
                <a:lnTo>
                  <a:pt x="239652" y="1228541"/>
                </a:lnTo>
                <a:cubicBezTo>
                  <a:pt x="239650" y="1228315"/>
                  <a:pt x="239649" y="1228088"/>
                  <a:pt x="239647" y="1227862"/>
                </a:cubicBezTo>
                <a:lnTo>
                  <a:pt x="238977" y="1227181"/>
                </a:lnTo>
                <a:lnTo>
                  <a:pt x="238300" y="1227181"/>
                </a:lnTo>
                <a:lnTo>
                  <a:pt x="237627" y="1226502"/>
                </a:lnTo>
                <a:lnTo>
                  <a:pt x="236950" y="1226502"/>
                </a:lnTo>
                <a:lnTo>
                  <a:pt x="236950" y="1225821"/>
                </a:lnTo>
                <a:lnTo>
                  <a:pt x="236950" y="1225143"/>
                </a:lnTo>
                <a:cubicBezTo>
                  <a:pt x="236947" y="1224916"/>
                  <a:pt x="236945" y="1224688"/>
                  <a:pt x="236942" y="1224461"/>
                </a:cubicBezTo>
                <a:lnTo>
                  <a:pt x="237615" y="1223783"/>
                </a:lnTo>
                <a:cubicBezTo>
                  <a:pt x="237613" y="1223556"/>
                  <a:pt x="237610" y="1223329"/>
                  <a:pt x="237608" y="1223102"/>
                </a:cubicBezTo>
                <a:lnTo>
                  <a:pt x="237608" y="1222492"/>
                </a:lnTo>
                <a:cubicBezTo>
                  <a:pt x="237605" y="1222265"/>
                  <a:pt x="237603" y="1222038"/>
                  <a:pt x="237600" y="1221811"/>
                </a:cubicBezTo>
                <a:lnTo>
                  <a:pt x="237600" y="1221132"/>
                </a:lnTo>
                <a:cubicBezTo>
                  <a:pt x="237598" y="1220905"/>
                  <a:pt x="237595" y="1220678"/>
                  <a:pt x="237593" y="1220451"/>
                </a:cubicBezTo>
                <a:lnTo>
                  <a:pt x="237593" y="1219772"/>
                </a:lnTo>
                <a:cubicBezTo>
                  <a:pt x="237591" y="1219545"/>
                  <a:pt x="237590" y="1219318"/>
                  <a:pt x="237588" y="1219091"/>
                </a:cubicBezTo>
                <a:lnTo>
                  <a:pt x="237588" y="1218413"/>
                </a:lnTo>
                <a:cubicBezTo>
                  <a:pt x="237586" y="1218186"/>
                  <a:pt x="237583" y="1217959"/>
                  <a:pt x="237581" y="1217732"/>
                </a:cubicBezTo>
                <a:lnTo>
                  <a:pt x="237581" y="1217053"/>
                </a:lnTo>
                <a:lnTo>
                  <a:pt x="238251" y="1216374"/>
                </a:lnTo>
                <a:lnTo>
                  <a:pt x="238921" y="1216374"/>
                </a:lnTo>
                <a:lnTo>
                  <a:pt x="239587" y="1215693"/>
                </a:lnTo>
                <a:lnTo>
                  <a:pt x="239587" y="1215014"/>
                </a:lnTo>
                <a:lnTo>
                  <a:pt x="240257" y="1215014"/>
                </a:lnTo>
                <a:lnTo>
                  <a:pt x="240257" y="1214333"/>
                </a:lnTo>
                <a:lnTo>
                  <a:pt x="239579" y="1213655"/>
                </a:lnTo>
                <a:lnTo>
                  <a:pt x="238902" y="1212974"/>
                </a:lnTo>
                <a:lnTo>
                  <a:pt x="238232" y="1212974"/>
                </a:lnTo>
                <a:lnTo>
                  <a:pt x="237562" y="1212974"/>
                </a:lnTo>
                <a:lnTo>
                  <a:pt x="236889" y="1212974"/>
                </a:lnTo>
                <a:lnTo>
                  <a:pt x="236212" y="1212974"/>
                </a:lnTo>
                <a:lnTo>
                  <a:pt x="236212" y="1212295"/>
                </a:lnTo>
                <a:lnTo>
                  <a:pt x="235541" y="1212295"/>
                </a:lnTo>
                <a:cubicBezTo>
                  <a:pt x="235539" y="1212068"/>
                  <a:pt x="235536" y="1211841"/>
                  <a:pt x="235534" y="1211614"/>
                </a:cubicBezTo>
                <a:lnTo>
                  <a:pt x="235534" y="1210935"/>
                </a:lnTo>
                <a:lnTo>
                  <a:pt x="234857" y="1210254"/>
                </a:lnTo>
                <a:lnTo>
                  <a:pt x="234857" y="1209575"/>
                </a:lnTo>
                <a:cubicBezTo>
                  <a:pt x="234854" y="1209122"/>
                  <a:pt x="234852" y="1208669"/>
                  <a:pt x="234849" y="1208216"/>
                </a:cubicBezTo>
                <a:lnTo>
                  <a:pt x="233502" y="1207535"/>
                </a:lnTo>
                <a:cubicBezTo>
                  <a:pt x="233500" y="1207309"/>
                  <a:pt x="233497" y="1207082"/>
                  <a:pt x="233495" y="1206856"/>
                </a:cubicBezTo>
                <a:lnTo>
                  <a:pt x="233495" y="1206244"/>
                </a:lnTo>
                <a:lnTo>
                  <a:pt x="234160" y="1205496"/>
                </a:lnTo>
                <a:lnTo>
                  <a:pt x="234160" y="1204884"/>
                </a:lnTo>
                <a:cubicBezTo>
                  <a:pt x="234158" y="1204658"/>
                  <a:pt x="234155" y="1204431"/>
                  <a:pt x="234153" y="1204205"/>
                </a:cubicBezTo>
                <a:lnTo>
                  <a:pt x="233482" y="1203524"/>
                </a:lnTo>
                <a:cubicBezTo>
                  <a:pt x="233480" y="1203298"/>
                  <a:pt x="233477" y="1203071"/>
                  <a:pt x="233475" y="1202845"/>
                </a:cubicBezTo>
                <a:lnTo>
                  <a:pt x="232805" y="1202845"/>
                </a:lnTo>
                <a:lnTo>
                  <a:pt x="231462" y="1202845"/>
                </a:lnTo>
                <a:lnTo>
                  <a:pt x="230785" y="1202845"/>
                </a:lnTo>
                <a:lnTo>
                  <a:pt x="230785" y="1202167"/>
                </a:lnTo>
                <a:cubicBezTo>
                  <a:pt x="230782" y="1201940"/>
                  <a:pt x="230780" y="1201713"/>
                  <a:pt x="230777" y="1201486"/>
                </a:cubicBezTo>
                <a:lnTo>
                  <a:pt x="230107" y="1201486"/>
                </a:lnTo>
                <a:lnTo>
                  <a:pt x="230107" y="1200805"/>
                </a:lnTo>
                <a:lnTo>
                  <a:pt x="229437" y="1200805"/>
                </a:lnTo>
                <a:lnTo>
                  <a:pt x="228760" y="1200805"/>
                </a:lnTo>
                <a:cubicBezTo>
                  <a:pt x="228762" y="1201032"/>
                  <a:pt x="228765" y="1201259"/>
                  <a:pt x="228767" y="1201486"/>
                </a:cubicBezTo>
                <a:lnTo>
                  <a:pt x="228097" y="1201486"/>
                </a:lnTo>
                <a:lnTo>
                  <a:pt x="227417" y="1201486"/>
                </a:lnTo>
                <a:lnTo>
                  <a:pt x="226747" y="1201486"/>
                </a:lnTo>
                <a:lnTo>
                  <a:pt x="226077" y="1201486"/>
                </a:lnTo>
                <a:lnTo>
                  <a:pt x="225406" y="1202167"/>
                </a:lnTo>
                <a:lnTo>
                  <a:pt x="224734" y="1202167"/>
                </a:lnTo>
                <a:lnTo>
                  <a:pt x="224064" y="1202167"/>
                </a:lnTo>
                <a:lnTo>
                  <a:pt x="224064" y="1202845"/>
                </a:lnTo>
                <a:lnTo>
                  <a:pt x="223393" y="1202845"/>
                </a:lnTo>
                <a:lnTo>
                  <a:pt x="222723" y="1202845"/>
                </a:lnTo>
                <a:lnTo>
                  <a:pt x="222051" y="1203524"/>
                </a:lnTo>
                <a:lnTo>
                  <a:pt x="221380" y="1203593"/>
                </a:lnTo>
                <a:lnTo>
                  <a:pt x="220710" y="1203593"/>
                </a:lnTo>
                <a:lnTo>
                  <a:pt x="220033" y="1202914"/>
                </a:lnTo>
                <a:lnTo>
                  <a:pt x="219363" y="1202914"/>
                </a:lnTo>
                <a:lnTo>
                  <a:pt x="218690" y="1202914"/>
                </a:lnTo>
                <a:lnTo>
                  <a:pt x="218020" y="1203593"/>
                </a:lnTo>
                <a:lnTo>
                  <a:pt x="217350" y="1203593"/>
                </a:lnTo>
                <a:lnTo>
                  <a:pt x="216677" y="1203593"/>
                </a:lnTo>
                <a:cubicBezTo>
                  <a:pt x="216675" y="1203367"/>
                  <a:pt x="216674" y="1203140"/>
                  <a:pt x="216672" y="1202914"/>
                </a:cubicBezTo>
                <a:lnTo>
                  <a:pt x="216672" y="1202233"/>
                </a:lnTo>
                <a:lnTo>
                  <a:pt x="215995" y="1201552"/>
                </a:lnTo>
                <a:lnTo>
                  <a:pt x="216665" y="1200873"/>
                </a:lnTo>
                <a:cubicBezTo>
                  <a:pt x="216663" y="1200647"/>
                  <a:pt x="216660" y="1200421"/>
                  <a:pt x="216658" y="1200195"/>
                </a:cubicBezTo>
                <a:lnTo>
                  <a:pt x="217328" y="1199514"/>
                </a:lnTo>
                <a:lnTo>
                  <a:pt x="216658" y="1199514"/>
                </a:lnTo>
                <a:cubicBezTo>
                  <a:pt x="216656" y="1199288"/>
                  <a:pt x="216653" y="1199061"/>
                  <a:pt x="216651" y="1198835"/>
                </a:cubicBezTo>
                <a:lnTo>
                  <a:pt x="215980" y="1198835"/>
                </a:lnTo>
                <a:lnTo>
                  <a:pt x="215310" y="1198835"/>
                </a:lnTo>
                <a:cubicBezTo>
                  <a:pt x="215308" y="1198608"/>
                  <a:pt x="215305" y="1198381"/>
                  <a:pt x="215303" y="1198154"/>
                </a:cubicBezTo>
                <a:lnTo>
                  <a:pt x="214633" y="1198154"/>
                </a:lnTo>
                <a:lnTo>
                  <a:pt x="213963" y="1198154"/>
                </a:lnTo>
                <a:lnTo>
                  <a:pt x="213290" y="1198154"/>
                </a:lnTo>
                <a:cubicBezTo>
                  <a:pt x="213288" y="1197928"/>
                  <a:pt x="213287" y="1197701"/>
                  <a:pt x="213285" y="1197475"/>
                </a:cubicBezTo>
                <a:lnTo>
                  <a:pt x="212613" y="1196794"/>
                </a:lnTo>
                <a:lnTo>
                  <a:pt x="211935" y="1196863"/>
                </a:lnTo>
                <a:lnTo>
                  <a:pt x="211935" y="1196184"/>
                </a:lnTo>
                <a:lnTo>
                  <a:pt x="211265" y="1196184"/>
                </a:lnTo>
                <a:lnTo>
                  <a:pt x="210587" y="1195503"/>
                </a:lnTo>
                <a:cubicBezTo>
                  <a:pt x="210585" y="1195277"/>
                  <a:pt x="210582" y="1195051"/>
                  <a:pt x="210580" y="1194825"/>
                </a:cubicBezTo>
                <a:lnTo>
                  <a:pt x="209910" y="1194143"/>
                </a:lnTo>
                <a:lnTo>
                  <a:pt x="209233" y="1193465"/>
                </a:lnTo>
                <a:lnTo>
                  <a:pt x="208562" y="1193465"/>
                </a:lnTo>
                <a:cubicBezTo>
                  <a:pt x="208560" y="1193238"/>
                  <a:pt x="208557" y="1193011"/>
                  <a:pt x="208555" y="1192784"/>
                </a:cubicBezTo>
                <a:cubicBezTo>
                  <a:pt x="208553" y="1192331"/>
                  <a:pt x="208550" y="1191877"/>
                  <a:pt x="208548" y="1191424"/>
                </a:cubicBezTo>
                <a:lnTo>
                  <a:pt x="209225" y="1191424"/>
                </a:lnTo>
                <a:cubicBezTo>
                  <a:pt x="209223" y="1191198"/>
                  <a:pt x="209220" y="1190971"/>
                  <a:pt x="209218" y="1190745"/>
                </a:cubicBezTo>
                <a:lnTo>
                  <a:pt x="208548" y="1190745"/>
                </a:lnTo>
                <a:lnTo>
                  <a:pt x="207870" y="1190064"/>
                </a:lnTo>
                <a:lnTo>
                  <a:pt x="204490" y="1186054"/>
                </a:lnTo>
                <a:lnTo>
                  <a:pt x="203818" y="1186054"/>
                </a:lnTo>
                <a:lnTo>
                  <a:pt x="203140" y="1185375"/>
                </a:lnTo>
                <a:lnTo>
                  <a:pt x="202470" y="1185375"/>
                </a:lnTo>
                <a:lnTo>
                  <a:pt x="202470" y="1184694"/>
                </a:lnTo>
                <a:cubicBezTo>
                  <a:pt x="202468" y="1184468"/>
                  <a:pt x="202465" y="1184241"/>
                  <a:pt x="202463" y="1184015"/>
                </a:cubicBezTo>
                <a:lnTo>
                  <a:pt x="201786" y="1183334"/>
                </a:lnTo>
                <a:lnTo>
                  <a:pt x="201115" y="1183334"/>
                </a:lnTo>
                <a:lnTo>
                  <a:pt x="201115" y="1182655"/>
                </a:lnTo>
                <a:lnTo>
                  <a:pt x="200438" y="1182655"/>
                </a:lnTo>
                <a:lnTo>
                  <a:pt x="200438" y="1181974"/>
                </a:lnTo>
                <a:lnTo>
                  <a:pt x="199768" y="1181974"/>
                </a:lnTo>
                <a:lnTo>
                  <a:pt x="199090" y="1181974"/>
                </a:lnTo>
                <a:lnTo>
                  <a:pt x="199090" y="1181296"/>
                </a:lnTo>
                <a:lnTo>
                  <a:pt x="198420" y="1181296"/>
                </a:lnTo>
                <a:cubicBezTo>
                  <a:pt x="198418" y="1181070"/>
                  <a:pt x="198415" y="1180843"/>
                  <a:pt x="198413" y="1180617"/>
                </a:cubicBezTo>
                <a:lnTo>
                  <a:pt x="197740" y="1180617"/>
                </a:lnTo>
                <a:lnTo>
                  <a:pt x="197070" y="1180617"/>
                </a:lnTo>
                <a:cubicBezTo>
                  <a:pt x="197068" y="1180390"/>
                  <a:pt x="197065" y="1180163"/>
                  <a:pt x="197063" y="1179936"/>
                </a:cubicBezTo>
                <a:lnTo>
                  <a:pt x="196393" y="1179936"/>
                </a:lnTo>
                <a:lnTo>
                  <a:pt x="195722" y="1179936"/>
                </a:lnTo>
                <a:cubicBezTo>
                  <a:pt x="195720" y="1179710"/>
                  <a:pt x="195717" y="1179483"/>
                  <a:pt x="195715" y="1179257"/>
                </a:cubicBezTo>
                <a:lnTo>
                  <a:pt x="195045" y="1179324"/>
                </a:lnTo>
                <a:lnTo>
                  <a:pt x="195045" y="1178645"/>
                </a:lnTo>
                <a:cubicBezTo>
                  <a:pt x="195043" y="1178192"/>
                  <a:pt x="195040" y="1177738"/>
                  <a:pt x="195038" y="1177285"/>
                </a:cubicBezTo>
                <a:cubicBezTo>
                  <a:pt x="195035" y="1177058"/>
                  <a:pt x="195033" y="1176831"/>
                  <a:pt x="195030" y="1176604"/>
                </a:cubicBezTo>
                <a:lnTo>
                  <a:pt x="194360" y="1175926"/>
                </a:lnTo>
                <a:cubicBezTo>
                  <a:pt x="194358" y="1175699"/>
                  <a:pt x="194355" y="1175471"/>
                  <a:pt x="194353" y="1175244"/>
                </a:cubicBezTo>
                <a:lnTo>
                  <a:pt x="194353" y="1174566"/>
                </a:lnTo>
                <a:lnTo>
                  <a:pt x="193676" y="1174566"/>
                </a:lnTo>
                <a:lnTo>
                  <a:pt x="193676" y="1173887"/>
                </a:lnTo>
                <a:lnTo>
                  <a:pt x="193005" y="1173887"/>
                </a:lnTo>
                <a:cubicBezTo>
                  <a:pt x="193003" y="1173660"/>
                  <a:pt x="193000" y="1173433"/>
                  <a:pt x="192998" y="1173206"/>
                </a:cubicBezTo>
                <a:lnTo>
                  <a:pt x="192998" y="1172527"/>
                </a:lnTo>
                <a:cubicBezTo>
                  <a:pt x="192996" y="1172300"/>
                  <a:pt x="192993" y="1172073"/>
                  <a:pt x="192991" y="1171846"/>
                </a:cubicBezTo>
                <a:lnTo>
                  <a:pt x="192321" y="1171846"/>
                </a:lnTo>
                <a:cubicBezTo>
                  <a:pt x="192319" y="1171620"/>
                  <a:pt x="192318" y="1171394"/>
                  <a:pt x="192316" y="1171168"/>
                </a:cubicBezTo>
                <a:lnTo>
                  <a:pt x="191643" y="1170486"/>
                </a:lnTo>
                <a:cubicBezTo>
                  <a:pt x="191641" y="1170260"/>
                  <a:pt x="191640" y="1170034"/>
                  <a:pt x="191638" y="1169808"/>
                </a:cubicBezTo>
                <a:lnTo>
                  <a:pt x="191638" y="1169127"/>
                </a:lnTo>
                <a:cubicBezTo>
                  <a:pt x="191636" y="1168901"/>
                  <a:pt x="191633" y="1168674"/>
                  <a:pt x="191631" y="1168448"/>
                </a:cubicBezTo>
                <a:lnTo>
                  <a:pt x="191631" y="1167767"/>
                </a:lnTo>
                <a:lnTo>
                  <a:pt x="190954" y="1167088"/>
                </a:lnTo>
                <a:lnTo>
                  <a:pt x="190276" y="1166410"/>
                </a:lnTo>
                <a:lnTo>
                  <a:pt x="190946" y="1165729"/>
                </a:lnTo>
                <a:lnTo>
                  <a:pt x="190269" y="1165116"/>
                </a:lnTo>
                <a:lnTo>
                  <a:pt x="190269" y="1164438"/>
                </a:lnTo>
                <a:cubicBezTo>
                  <a:pt x="190267" y="1164211"/>
                  <a:pt x="190264" y="1163983"/>
                  <a:pt x="190262" y="1163756"/>
                </a:cubicBezTo>
                <a:lnTo>
                  <a:pt x="190262" y="1163078"/>
                </a:lnTo>
                <a:lnTo>
                  <a:pt x="190932" y="1163078"/>
                </a:lnTo>
                <a:cubicBezTo>
                  <a:pt x="190930" y="1162852"/>
                  <a:pt x="190929" y="1162625"/>
                  <a:pt x="190927" y="1162399"/>
                </a:cubicBezTo>
                <a:lnTo>
                  <a:pt x="191604" y="1162399"/>
                </a:lnTo>
                <a:cubicBezTo>
                  <a:pt x="191602" y="1162172"/>
                  <a:pt x="191599" y="1161945"/>
                  <a:pt x="191597" y="1161718"/>
                </a:cubicBezTo>
                <a:lnTo>
                  <a:pt x="191597" y="1161037"/>
                </a:lnTo>
                <a:lnTo>
                  <a:pt x="190920" y="1161037"/>
                </a:lnTo>
                <a:lnTo>
                  <a:pt x="190920" y="1160358"/>
                </a:lnTo>
                <a:cubicBezTo>
                  <a:pt x="190917" y="1160132"/>
                  <a:pt x="190915" y="1159906"/>
                  <a:pt x="190912" y="1159680"/>
                </a:cubicBezTo>
                <a:lnTo>
                  <a:pt x="190912" y="1158999"/>
                </a:lnTo>
                <a:cubicBezTo>
                  <a:pt x="190910" y="1158772"/>
                  <a:pt x="190907" y="1158544"/>
                  <a:pt x="190905" y="1158317"/>
                </a:cubicBezTo>
                <a:lnTo>
                  <a:pt x="190235" y="1158317"/>
                </a:lnTo>
                <a:lnTo>
                  <a:pt x="189565" y="1158317"/>
                </a:lnTo>
                <a:cubicBezTo>
                  <a:pt x="189562" y="1158091"/>
                  <a:pt x="189560" y="1157865"/>
                  <a:pt x="189557" y="1157639"/>
                </a:cubicBezTo>
                <a:lnTo>
                  <a:pt x="188887" y="1156960"/>
                </a:lnTo>
                <a:lnTo>
                  <a:pt x="188217" y="1156960"/>
                </a:lnTo>
                <a:cubicBezTo>
                  <a:pt x="188215" y="1156733"/>
                  <a:pt x="188212" y="1156506"/>
                  <a:pt x="188210" y="1156279"/>
                </a:cubicBezTo>
                <a:lnTo>
                  <a:pt x="188210" y="1155600"/>
                </a:lnTo>
                <a:lnTo>
                  <a:pt x="187532" y="1155600"/>
                </a:lnTo>
                <a:lnTo>
                  <a:pt x="187532" y="1154919"/>
                </a:lnTo>
                <a:cubicBezTo>
                  <a:pt x="187530" y="1154693"/>
                  <a:pt x="187527" y="1154467"/>
                  <a:pt x="187525" y="1154241"/>
                </a:cubicBezTo>
                <a:lnTo>
                  <a:pt x="187525" y="1153559"/>
                </a:lnTo>
                <a:lnTo>
                  <a:pt x="186848" y="1152881"/>
                </a:lnTo>
                <a:lnTo>
                  <a:pt x="186170" y="1152202"/>
                </a:lnTo>
                <a:lnTo>
                  <a:pt x="185500" y="1152202"/>
                </a:lnTo>
                <a:lnTo>
                  <a:pt x="184827" y="1152269"/>
                </a:lnTo>
                <a:lnTo>
                  <a:pt x="184827" y="1152881"/>
                </a:lnTo>
                <a:lnTo>
                  <a:pt x="184157" y="1152950"/>
                </a:lnTo>
                <a:lnTo>
                  <a:pt x="183487" y="1152950"/>
                </a:lnTo>
                <a:lnTo>
                  <a:pt x="182817" y="1152950"/>
                </a:lnTo>
                <a:lnTo>
                  <a:pt x="182144" y="1153628"/>
                </a:lnTo>
                <a:lnTo>
                  <a:pt x="181474" y="1153628"/>
                </a:lnTo>
                <a:lnTo>
                  <a:pt x="180804" y="1153628"/>
                </a:lnTo>
                <a:lnTo>
                  <a:pt x="180127" y="1152950"/>
                </a:lnTo>
                <a:lnTo>
                  <a:pt x="179449" y="1152269"/>
                </a:lnTo>
                <a:lnTo>
                  <a:pt x="178779" y="1152269"/>
                </a:lnTo>
                <a:lnTo>
                  <a:pt x="178779" y="1151587"/>
                </a:lnTo>
                <a:cubicBezTo>
                  <a:pt x="178777" y="1151135"/>
                  <a:pt x="178774" y="1150682"/>
                  <a:pt x="178772" y="1150230"/>
                </a:cubicBezTo>
                <a:cubicBezTo>
                  <a:pt x="178769" y="1150003"/>
                  <a:pt x="178767" y="1149776"/>
                  <a:pt x="178764" y="1149549"/>
                </a:cubicBezTo>
                <a:lnTo>
                  <a:pt x="177417" y="1148870"/>
                </a:lnTo>
                <a:lnTo>
                  <a:pt x="176739" y="1148189"/>
                </a:lnTo>
                <a:lnTo>
                  <a:pt x="176067" y="1148189"/>
                </a:lnTo>
                <a:lnTo>
                  <a:pt x="176067" y="1147511"/>
                </a:lnTo>
                <a:lnTo>
                  <a:pt x="175389" y="1146830"/>
                </a:lnTo>
                <a:lnTo>
                  <a:pt x="174719" y="1146898"/>
                </a:lnTo>
                <a:lnTo>
                  <a:pt x="174049" y="1146898"/>
                </a:lnTo>
                <a:lnTo>
                  <a:pt x="173376" y="1147577"/>
                </a:lnTo>
                <a:lnTo>
                  <a:pt x="172701" y="1146898"/>
                </a:lnTo>
                <a:lnTo>
                  <a:pt x="172029" y="1146898"/>
                </a:lnTo>
                <a:lnTo>
                  <a:pt x="171359" y="1146898"/>
                </a:lnTo>
                <a:cubicBezTo>
                  <a:pt x="171356" y="1146672"/>
                  <a:pt x="171354" y="1146446"/>
                  <a:pt x="171351" y="1146220"/>
                </a:cubicBezTo>
                <a:lnTo>
                  <a:pt x="171351" y="1145539"/>
                </a:lnTo>
                <a:lnTo>
                  <a:pt x="170674" y="1145539"/>
                </a:lnTo>
                <a:lnTo>
                  <a:pt x="170674" y="1144860"/>
                </a:lnTo>
                <a:cubicBezTo>
                  <a:pt x="170672" y="1144633"/>
                  <a:pt x="170669" y="1144406"/>
                  <a:pt x="170667" y="1144179"/>
                </a:cubicBezTo>
                <a:lnTo>
                  <a:pt x="170667" y="1143500"/>
                </a:lnTo>
                <a:lnTo>
                  <a:pt x="171339" y="1142819"/>
                </a:lnTo>
                <a:lnTo>
                  <a:pt x="172009" y="1142819"/>
                </a:lnTo>
                <a:lnTo>
                  <a:pt x="171332" y="1142140"/>
                </a:lnTo>
                <a:lnTo>
                  <a:pt x="171332" y="1141459"/>
                </a:lnTo>
                <a:lnTo>
                  <a:pt x="170654" y="1140781"/>
                </a:lnTo>
                <a:lnTo>
                  <a:pt x="169977" y="1140100"/>
                </a:lnTo>
                <a:lnTo>
                  <a:pt x="169307" y="1140100"/>
                </a:lnTo>
                <a:cubicBezTo>
                  <a:pt x="169304" y="1139874"/>
                  <a:pt x="169302" y="1139647"/>
                  <a:pt x="169299" y="1139421"/>
                </a:cubicBezTo>
                <a:lnTo>
                  <a:pt x="169299" y="1138740"/>
                </a:lnTo>
                <a:cubicBezTo>
                  <a:pt x="169297" y="1138514"/>
                  <a:pt x="169294" y="1138287"/>
                  <a:pt x="169292" y="1138061"/>
                </a:cubicBezTo>
                <a:lnTo>
                  <a:pt x="168622" y="1137382"/>
                </a:lnTo>
                <a:cubicBezTo>
                  <a:pt x="168620" y="1137155"/>
                  <a:pt x="168617" y="1136928"/>
                  <a:pt x="168615" y="1136701"/>
                </a:cubicBezTo>
                <a:lnTo>
                  <a:pt x="168615" y="1136023"/>
                </a:lnTo>
                <a:cubicBezTo>
                  <a:pt x="168612" y="1135796"/>
                  <a:pt x="168610" y="1135569"/>
                  <a:pt x="168607" y="1135342"/>
                </a:cubicBezTo>
                <a:lnTo>
                  <a:pt x="167937" y="1135410"/>
                </a:lnTo>
                <a:cubicBezTo>
                  <a:pt x="167935" y="1135183"/>
                  <a:pt x="167932" y="1134956"/>
                  <a:pt x="167930" y="1134729"/>
                </a:cubicBezTo>
                <a:lnTo>
                  <a:pt x="167260" y="1134051"/>
                </a:lnTo>
                <a:lnTo>
                  <a:pt x="166590" y="1134051"/>
                </a:lnTo>
                <a:cubicBezTo>
                  <a:pt x="166587" y="1133824"/>
                  <a:pt x="166585" y="1133597"/>
                  <a:pt x="166582" y="1133370"/>
                </a:cubicBezTo>
                <a:lnTo>
                  <a:pt x="167253" y="1133370"/>
                </a:lnTo>
                <a:lnTo>
                  <a:pt x="167253" y="1132691"/>
                </a:lnTo>
                <a:lnTo>
                  <a:pt x="167923" y="1132691"/>
                </a:lnTo>
                <a:lnTo>
                  <a:pt x="168595" y="1132010"/>
                </a:lnTo>
                <a:cubicBezTo>
                  <a:pt x="168593" y="1131784"/>
                  <a:pt x="168590" y="1131557"/>
                  <a:pt x="168588" y="1131331"/>
                </a:cubicBezTo>
                <a:lnTo>
                  <a:pt x="169258" y="1131331"/>
                </a:lnTo>
                <a:lnTo>
                  <a:pt x="169936" y="1131331"/>
                </a:lnTo>
                <a:lnTo>
                  <a:pt x="169936" y="1132010"/>
                </a:lnTo>
                <a:lnTo>
                  <a:pt x="170608" y="1131943"/>
                </a:lnTo>
                <a:lnTo>
                  <a:pt x="171286" y="1132622"/>
                </a:lnTo>
                <a:lnTo>
                  <a:pt x="171956" y="1132622"/>
                </a:lnTo>
                <a:lnTo>
                  <a:pt x="172626" y="1131943"/>
                </a:lnTo>
                <a:lnTo>
                  <a:pt x="173296" y="1131943"/>
                </a:lnTo>
                <a:lnTo>
                  <a:pt x="173969" y="1131262"/>
                </a:lnTo>
                <a:lnTo>
                  <a:pt x="174639" y="1130584"/>
                </a:lnTo>
                <a:lnTo>
                  <a:pt x="175309" y="1130584"/>
                </a:lnTo>
                <a:lnTo>
                  <a:pt x="175979" y="1130584"/>
                </a:lnTo>
                <a:lnTo>
                  <a:pt x="176652" y="1129903"/>
                </a:lnTo>
                <a:lnTo>
                  <a:pt x="177315" y="1129224"/>
                </a:lnTo>
                <a:lnTo>
                  <a:pt x="177315" y="1128543"/>
                </a:lnTo>
                <a:lnTo>
                  <a:pt x="177985" y="1127864"/>
                </a:lnTo>
                <a:lnTo>
                  <a:pt x="178650" y="1127185"/>
                </a:lnTo>
                <a:lnTo>
                  <a:pt x="179320" y="1126504"/>
                </a:lnTo>
                <a:lnTo>
                  <a:pt x="179993" y="1126504"/>
                </a:lnTo>
                <a:lnTo>
                  <a:pt x="180663" y="1125826"/>
                </a:lnTo>
                <a:cubicBezTo>
                  <a:pt x="180661" y="1125599"/>
                  <a:pt x="180658" y="1125372"/>
                  <a:pt x="180656" y="1125145"/>
                </a:cubicBezTo>
                <a:lnTo>
                  <a:pt x="179986" y="1124466"/>
                </a:lnTo>
                <a:cubicBezTo>
                  <a:pt x="179983" y="1124239"/>
                  <a:pt x="179981" y="1124012"/>
                  <a:pt x="179978" y="1123785"/>
                </a:cubicBezTo>
                <a:lnTo>
                  <a:pt x="179308" y="1123785"/>
                </a:lnTo>
                <a:lnTo>
                  <a:pt x="178638" y="1123785"/>
                </a:lnTo>
                <a:lnTo>
                  <a:pt x="177966" y="1123785"/>
                </a:lnTo>
                <a:cubicBezTo>
                  <a:pt x="177963" y="1123559"/>
                  <a:pt x="177961" y="1123332"/>
                  <a:pt x="177958" y="1123106"/>
                </a:cubicBezTo>
                <a:lnTo>
                  <a:pt x="177288" y="1123106"/>
                </a:lnTo>
                <a:lnTo>
                  <a:pt x="176618" y="1123106"/>
                </a:lnTo>
                <a:lnTo>
                  <a:pt x="175940" y="1123106"/>
                </a:lnTo>
                <a:cubicBezTo>
                  <a:pt x="175943" y="1123332"/>
                  <a:pt x="175945" y="1123559"/>
                  <a:pt x="175948" y="1123785"/>
                </a:cubicBezTo>
                <a:lnTo>
                  <a:pt x="175275" y="1123785"/>
                </a:lnTo>
                <a:lnTo>
                  <a:pt x="174598" y="1123854"/>
                </a:lnTo>
                <a:lnTo>
                  <a:pt x="173928" y="1123854"/>
                </a:lnTo>
                <a:lnTo>
                  <a:pt x="173928" y="1123175"/>
                </a:lnTo>
                <a:lnTo>
                  <a:pt x="173257" y="1123175"/>
                </a:lnTo>
                <a:lnTo>
                  <a:pt x="172580" y="1123175"/>
                </a:lnTo>
                <a:lnTo>
                  <a:pt x="172580" y="1122494"/>
                </a:lnTo>
                <a:lnTo>
                  <a:pt x="171907" y="1122494"/>
                </a:lnTo>
                <a:cubicBezTo>
                  <a:pt x="171905" y="1122267"/>
                  <a:pt x="171904" y="1122040"/>
                  <a:pt x="171902" y="1121813"/>
                </a:cubicBezTo>
                <a:lnTo>
                  <a:pt x="171902" y="1121134"/>
                </a:lnTo>
                <a:cubicBezTo>
                  <a:pt x="171900" y="1120908"/>
                  <a:pt x="171897" y="1120682"/>
                  <a:pt x="171895" y="1120456"/>
                </a:cubicBezTo>
                <a:lnTo>
                  <a:pt x="172560" y="1119096"/>
                </a:lnTo>
                <a:lnTo>
                  <a:pt x="171888" y="1118415"/>
                </a:lnTo>
                <a:cubicBezTo>
                  <a:pt x="171886" y="1118189"/>
                  <a:pt x="171885" y="1117962"/>
                  <a:pt x="171883" y="1117736"/>
                </a:cubicBezTo>
                <a:lnTo>
                  <a:pt x="171210" y="1117736"/>
                </a:lnTo>
                <a:lnTo>
                  <a:pt x="170533" y="1117055"/>
                </a:lnTo>
                <a:lnTo>
                  <a:pt x="169863" y="1117055"/>
                </a:lnTo>
                <a:lnTo>
                  <a:pt x="169863" y="1117736"/>
                </a:lnTo>
                <a:lnTo>
                  <a:pt x="169193" y="1117736"/>
                </a:lnTo>
                <a:lnTo>
                  <a:pt x="169193" y="1117055"/>
                </a:lnTo>
                <a:lnTo>
                  <a:pt x="168515" y="1116376"/>
                </a:lnTo>
                <a:lnTo>
                  <a:pt x="167843" y="1116376"/>
                </a:lnTo>
                <a:cubicBezTo>
                  <a:pt x="167841" y="1116149"/>
                  <a:pt x="167840" y="1115922"/>
                  <a:pt x="167838" y="1115695"/>
                </a:cubicBezTo>
                <a:lnTo>
                  <a:pt x="168508" y="1115695"/>
                </a:lnTo>
                <a:lnTo>
                  <a:pt x="168508" y="1115016"/>
                </a:lnTo>
                <a:cubicBezTo>
                  <a:pt x="168506" y="1114789"/>
                  <a:pt x="168503" y="1114562"/>
                  <a:pt x="168501" y="1114335"/>
                </a:cubicBezTo>
                <a:lnTo>
                  <a:pt x="169178" y="1114335"/>
                </a:lnTo>
                <a:lnTo>
                  <a:pt x="170521" y="1114335"/>
                </a:lnTo>
                <a:lnTo>
                  <a:pt x="171191" y="1114335"/>
                </a:lnTo>
                <a:lnTo>
                  <a:pt x="171861" y="1114335"/>
                </a:lnTo>
                <a:lnTo>
                  <a:pt x="172539" y="1114335"/>
                </a:lnTo>
                <a:lnTo>
                  <a:pt x="173881" y="1114335"/>
                </a:lnTo>
                <a:lnTo>
                  <a:pt x="174552" y="1113657"/>
                </a:lnTo>
                <a:lnTo>
                  <a:pt x="175222" y="1112976"/>
                </a:lnTo>
                <a:cubicBezTo>
                  <a:pt x="175220" y="1112750"/>
                  <a:pt x="175219" y="1112523"/>
                  <a:pt x="175217" y="1112297"/>
                </a:cubicBezTo>
                <a:cubicBezTo>
                  <a:pt x="175214" y="1112071"/>
                  <a:pt x="175212" y="1111844"/>
                  <a:pt x="175209" y="1111618"/>
                </a:cubicBezTo>
                <a:lnTo>
                  <a:pt x="174539" y="1110937"/>
                </a:lnTo>
                <a:lnTo>
                  <a:pt x="173867" y="1110937"/>
                </a:lnTo>
                <a:cubicBezTo>
                  <a:pt x="173865" y="1110711"/>
                  <a:pt x="173862" y="1110485"/>
                  <a:pt x="173860" y="1110259"/>
                </a:cubicBezTo>
                <a:lnTo>
                  <a:pt x="173860" y="1109577"/>
                </a:lnTo>
                <a:lnTo>
                  <a:pt x="174532" y="1109577"/>
                </a:lnTo>
                <a:lnTo>
                  <a:pt x="175202" y="1109577"/>
                </a:lnTo>
                <a:lnTo>
                  <a:pt x="175872" y="1108899"/>
                </a:lnTo>
                <a:cubicBezTo>
                  <a:pt x="175871" y="1108672"/>
                  <a:pt x="175869" y="1108445"/>
                  <a:pt x="175868" y="1108218"/>
                </a:cubicBezTo>
                <a:lnTo>
                  <a:pt x="176538" y="1108218"/>
                </a:lnTo>
                <a:lnTo>
                  <a:pt x="176538" y="1107539"/>
                </a:lnTo>
                <a:lnTo>
                  <a:pt x="177208" y="1107539"/>
                </a:lnTo>
                <a:lnTo>
                  <a:pt x="177878" y="1107539"/>
                </a:lnTo>
                <a:lnTo>
                  <a:pt x="178551" y="1106858"/>
                </a:lnTo>
                <a:cubicBezTo>
                  <a:pt x="178548" y="1106632"/>
                  <a:pt x="178546" y="1106405"/>
                  <a:pt x="178543" y="1106179"/>
                </a:cubicBezTo>
                <a:lnTo>
                  <a:pt x="179221" y="1106179"/>
                </a:lnTo>
                <a:cubicBezTo>
                  <a:pt x="179219" y="1105952"/>
                  <a:pt x="179216" y="1105725"/>
                  <a:pt x="179214" y="1105498"/>
                </a:cubicBezTo>
                <a:lnTo>
                  <a:pt x="179884" y="1104819"/>
                </a:lnTo>
                <a:lnTo>
                  <a:pt x="180556" y="1104819"/>
                </a:lnTo>
                <a:lnTo>
                  <a:pt x="181226" y="1104819"/>
                </a:lnTo>
                <a:lnTo>
                  <a:pt x="182574" y="1104819"/>
                </a:lnTo>
                <a:lnTo>
                  <a:pt x="183239" y="1104138"/>
                </a:lnTo>
                <a:lnTo>
                  <a:pt x="183910" y="1103460"/>
                </a:lnTo>
                <a:lnTo>
                  <a:pt x="184580" y="1103460"/>
                </a:lnTo>
                <a:lnTo>
                  <a:pt x="185257" y="1104138"/>
                </a:lnTo>
                <a:lnTo>
                  <a:pt x="186612" y="1105432"/>
                </a:lnTo>
                <a:lnTo>
                  <a:pt x="187955" y="1105432"/>
                </a:lnTo>
                <a:lnTo>
                  <a:pt x="189973" y="1105432"/>
                </a:lnTo>
                <a:lnTo>
                  <a:pt x="190645" y="1105432"/>
                </a:lnTo>
                <a:lnTo>
                  <a:pt x="191315" y="1104751"/>
                </a:lnTo>
                <a:lnTo>
                  <a:pt x="191978" y="1104072"/>
                </a:lnTo>
                <a:lnTo>
                  <a:pt x="191978" y="1103391"/>
                </a:lnTo>
                <a:lnTo>
                  <a:pt x="192651" y="1103391"/>
                </a:lnTo>
                <a:lnTo>
                  <a:pt x="193321" y="1103391"/>
                </a:lnTo>
                <a:lnTo>
                  <a:pt x="193991" y="1103391"/>
                </a:lnTo>
                <a:lnTo>
                  <a:pt x="194669" y="1104072"/>
                </a:lnTo>
                <a:cubicBezTo>
                  <a:pt x="194671" y="1104298"/>
                  <a:pt x="194674" y="1104525"/>
                  <a:pt x="194676" y="1104751"/>
                </a:cubicBezTo>
                <a:lnTo>
                  <a:pt x="195346" y="1104751"/>
                </a:lnTo>
                <a:lnTo>
                  <a:pt x="195346" y="1105432"/>
                </a:lnTo>
                <a:cubicBezTo>
                  <a:pt x="195348" y="1105658"/>
                  <a:pt x="195351" y="1105884"/>
                  <a:pt x="195353" y="1106110"/>
                </a:cubicBezTo>
                <a:lnTo>
                  <a:pt x="196031" y="1106791"/>
                </a:lnTo>
                <a:lnTo>
                  <a:pt x="196031" y="1107470"/>
                </a:lnTo>
                <a:lnTo>
                  <a:pt x="198051" y="1107401"/>
                </a:lnTo>
                <a:lnTo>
                  <a:pt x="198721" y="1107401"/>
                </a:lnTo>
                <a:lnTo>
                  <a:pt x="199391" y="1107401"/>
                </a:lnTo>
                <a:lnTo>
                  <a:pt x="200069" y="1107401"/>
                </a:lnTo>
                <a:lnTo>
                  <a:pt x="200739" y="1107401"/>
                </a:lnTo>
                <a:lnTo>
                  <a:pt x="201412" y="1107401"/>
                </a:lnTo>
                <a:lnTo>
                  <a:pt x="202082" y="1107401"/>
                </a:lnTo>
                <a:lnTo>
                  <a:pt x="202082" y="1106723"/>
                </a:lnTo>
                <a:cubicBezTo>
                  <a:pt x="202079" y="1106497"/>
                  <a:pt x="202077" y="1106270"/>
                  <a:pt x="202074" y="1106044"/>
                </a:cubicBezTo>
                <a:lnTo>
                  <a:pt x="201397" y="1105363"/>
                </a:lnTo>
                <a:lnTo>
                  <a:pt x="201397" y="1104684"/>
                </a:lnTo>
                <a:cubicBezTo>
                  <a:pt x="201395" y="1104457"/>
                  <a:pt x="201392" y="1104230"/>
                  <a:pt x="201390" y="1104003"/>
                </a:cubicBezTo>
                <a:lnTo>
                  <a:pt x="202062" y="1102643"/>
                </a:lnTo>
                <a:cubicBezTo>
                  <a:pt x="202060" y="1102190"/>
                  <a:pt x="202057" y="1101737"/>
                  <a:pt x="202055" y="1101284"/>
                </a:cubicBezTo>
                <a:lnTo>
                  <a:pt x="202725" y="1101284"/>
                </a:lnTo>
                <a:cubicBezTo>
                  <a:pt x="202723" y="1101058"/>
                  <a:pt x="202720" y="1100831"/>
                  <a:pt x="202718" y="1100605"/>
                </a:cubicBezTo>
                <a:lnTo>
                  <a:pt x="202718" y="1099924"/>
                </a:lnTo>
                <a:cubicBezTo>
                  <a:pt x="202716" y="1099698"/>
                  <a:pt x="202715" y="1099471"/>
                  <a:pt x="202713" y="1099245"/>
                </a:cubicBezTo>
                <a:lnTo>
                  <a:pt x="202713" y="1098633"/>
                </a:lnTo>
                <a:cubicBezTo>
                  <a:pt x="202711" y="1098407"/>
                  <a:pt x="202708" y="1098180"/>
                  <a:pt x="202706" y="1097954"/>
                </a:cubicBezTo>
                <a:lnTo>
                  <a:pt x="202706" y="1097273"/>
                </a:lnTo>
                <a:lnTo>
                  <a:pt x="202035" y="1097273"/>
                </a:lnTo>
                <a:lnTo>
                  <a:pt x="200686" y="1096594"/>
                </a:lnTo>
                <a:lnTo>
                  <a:pt x="199338" y="1095913"/>
                </a:lnTo>
                <a:lnTo>
                  <a:pt x="198660" y="1095235"/>
                </a:lnTo>
                <a:cubicBezTo>
                  <a:pt x="198658" y="1094782"/>
                  <a:pt x="198655" y="1094328"/>
                  <a:pt x="198653" y="1093875"/>
                </a:cubicBezTo>
                <a:cubicBezTo>
                  <a:pt x="198651" y="1093648"/>
                  <a:pt x="198648" y="1093421"/>
                  <a:pt x="198646" y="1093194"/>
                </a:cubicBezTo>
                <a:lnTo>
                  <a:pt x="199319" y="1092515"/>
                </a:lnTo>
                <a:lnTo>
                  <a:pt x="199319" y="1091834"/>
                </a:lnTo>
                <a:lnTo>
                  <a:pt x="199989" y="1091834"/>
                </a:lnTo>
                <a:lnTo>
                  <a:pt x="201331" y="1091155"/>
                </a:lnTo>
                <a:lnTo>
                  <a:pt x="203342" y="1090474"/>
                </a:lnTo>
                <a:lnTo>
                  <a:pt x="204015" y="1090474"/>
                </a:lnTo>
                <a:lnTo>
                  <a:pt x="204015" y="1089796"/>
                </a:lnTo>
                <a:lnTo>
                  <a:pt x="204685" y="1089796"/>
                </a:lnTo>
                <a:cubicBezTo>
                  <a:pt x="204682" y="1089570"/>
                  <a:pt x="204680" y="1089343"/>
                  <a:pt x="204677" y="1089117"/>
                </a:cubicBezTo>
                <a:lnTo>
                  <a:pt x="205348" y="1088436"/>
                </a:lnTo>
                <a:lnTo>
                  <a:pt x="204670" y="1087757"/>
                </a:lnTo>
                <a:lnTo>
                  <a:pt x="204670" y="1087076"/>
                </a:lnTo>
                <a:lnTo>
                  <a:pt x="205343" y="1086397"/>
                </a:lnTo>
                <a:lnTo>
                  <a:pt x="204663" y="1086397"/>
                </a:lnTo>
                <a:lnTo>
                  <a:pt x="204663" y="1085716"/>
                </a:lnTo>
                <a:cubicBezTo>
                  <a:pt x="204661" y="1085490"/>
                  <a:pt x="204660" y="1085264"/>
                  <a:pt x="204658" y="1085038"/>
                </a:cubicBezTo>
                <a:lnTo>
                  <a:pt x="205328" y="1084357"/>
                </a:lnTo>
                <a:lnTo>
                  <a:pt x="205328" y="1083678"/>
                </a:lnTo>
                <a:cubicBezTo>
                  <a:pt x="205326" y="1083451"/>
                  <a:pt x="205323" y="1083224"/>
                  <a:pt x="205321" y="1082997"/>
                </a:cubicBezTo>
                <a:lnTo>
                  <a:pt x="204651" y="1082997"/>
                </a:lnTo>
                <a:lnTo>
                  <a:pt x="203981" y="1082997"/>
                </a:lnTo>
                <a:cubicBezTo>
                  <a:pt x="203978" y="1082771"/>
                  <a:pt x="203976" y="1082544"/>
                  <a:pt x="203973" y="1082318"/>
                </a:cubicBezTo>
                <a:lnTo>
                  <a:pt x="203303" y="1082318"/>
                </a:lnTo>
                <a:cubicBezTo>
                  <a:pt x="203301" y="1082091"/>
                  <a:pt x="203298" y="1081864"/>
                  <a:pt x="203296" y="1081637"/>
                </a:cubicBezTo>
                <a:lnTo>
                  <a:pt x="202626" y="1081637"/>
                </a:lnTo>
                <a:lnTo>
                  <a:pt x="202626" y="1080958"/>
                </a:lnTo>
                <a:cubicBezTo>
                  <a:pt x="202623" y="1080732"/>
                  <a:pt x="202621" y="1080506"/>
                  <a:pt x="202618" y="1080280"/>
                </a:cubicBezTo>
                <a:lnTo>
                  <a:pt x="202618" y="1079599"/>
                </a:lnTo>
                <a:lnTo>
                  <a:pt x="203289" y="1079599"/>
                </a:lnTo>
                <a:lnTo>
                  <a:pt x="203959" y="1079599"/>
                </a:lnTo>
                <a:lnTo>
                  <a:pt x="204639" y="1080280"/>
                </a:lnTo>
                <a:lnTo>
                  <a:pt x="205316" y="1080958"/>
                </a:lnTo>
                <a:lnTo>
                  <a:pt x="205986" y="1080958"/>
                </a:lnTo>
                <a:lnTo>
                  <a:pt x="206656" y="1080280"/>
                </a:lnTo>
                <a:lnTo>
                  <a:pt x="207327" y="1080280"/>
                </a:lnTo>
                <a:lnTo>
                  <a:pt x="207992" y="1079599"/>
                </a:lnTo>
                <a:lnTo>
                  <a:pt x="208662" y="1078920"/>
                </a:lnTo>
                <a:lnTo>
                  <a:pt x="209332" y="1078239"/>
                </a:lnTo>
                <a:lnTo>
                  <a:pt x="210005" y="1078239"/>
                </a:lnTo>
                <a:lnTo>
                  <a:pt x="210675" y="1077560"/>
                </a:lnTo>
                <a:lnTo>
                  <a:pt x="211345" y="1077560"/>
                </a:lnTo>
                <a:lnTo>
                  <a:pt x="212015" y="1077560"/>
                </a:lnTo>
                <a:lnTo>
                  <a:pt x="212693" y="1077560"/>
                </a:lnTo>
                <a:lnTo>
                  <a:pt x="214035" y="1077560"/>
                </a:lnTo>
                <a:lnTo>
                  <a:pt x="215371" y="1076200"/>
                </a:lnTo>
                <a:lnTo>
                  <a:pt x="216041" y="1075519"/>
                </a:lnTo>
                <a:lnTo>
                  <a:pt x="217384" y="1074772"/>
                </a:lnTo>
                <a:lnTo>
                  <a:pt x="218054" y="1074093"/>
                </a:lnTo>
                <a:lnTo>
                  <a:pt x="218724" y="1074093"/>
                </a:lnTo>
                <a:lnTo>
                  <a:pt x="219394" y="1073412"/>
                </a:lnTo>
                <a:lnTo>
                  <a:pt x="220737" y="1072733"/>
                </a:lnTo>
                <a:lnTo>
                  <a:pt x="221407" y="1072733"/>
                </a:lnTo>
                <a:lnTo>
                  <a:pt x="222077" y="1072733"/>
                </a:lnTo>
                <a:lnTo>
                  <a:pt x="222750" y="1072733"/>
                </a:lnTo>
                <a:lnTo>
                  <a:pt x="223420" y="1072052"/>
                </a:lnTo>
                <a:lnTo>
                  <a:pt x="224090" y="1072052"/>
                </a:lnTo>
                <a:lnTo>
                  <a:pt x="225433" y="1070693"/>
                </a:lnTo>
                <a:lnTo>
                  <a:pt x="226103" y="1070014"/>
                </a:lnTo>
                <a:lnTo>
                  <a:pt x="226769" y="1069333"/>
                </a:lnTo>
                <a:lnTo>
                  <a:pt x="227439" y="1068654"/>
                </a:lnTo>
                <a:lnTo>
                  <a:pt x="228779" y="1067975"/>
                </a:lnTo>
                <a:lnTo>
                  <a:pt x="229449" y="1067294"/>
                </a:lnTo>
                <a:lnTo>
                  <a:pt x="230792" y="1066616"/>
                </a:lnTo>
                <a:lnTo>
                  <a:pt x="231457" y="1065935"/>
                </a:lnTo>
                <a:lnTo>
                  <a:pt x="232135" y="1065935"/>
                </a:lnTo>
                <a:lnTo>
                  <a:pt x="232798" y="1065256"/>
                </a:lnTo>
                <a:lnTo>
                  <a:pt x="233475" y="1065256"/>
                </a:lnTo>
                <a:lnTo>
                  <a:pt x="234145" y="1065256"/>
                </a:lnTo>
                <a:lnTo>
                  <a:pt x="234818" y="1065256"/>
                </a:lnTo>
                <a:cubicBezTo>
                  <a:pt x="234816" y="1064803"/>
                  <a:pt x="234813" y="1064349"/>
                  <a:pt x="234811" y="1063896"/>
                </a:cubicBezTo>
                <a:lnTo>
                  <a:pt x="234811" y="1063215"/>
                </a:lnTo>
                <a:cubicBezTo>
                  <a:pt x="234808" y="1062989"/>
                  <a:pt x="234806" y="1062762"/>
                  <a:pt x="234803" y="1062536"/>
                </a:cubicBezTo>
                <a:lnTo>
                  <a:pt x="235473" y="1061855"/>
                </a:lnTo>
                <a:lnTo>
                  <a:pt x="236139" y="1061177"/>
                </a:lnTo>
                <a:lnTo>
                  <a:pt x="235469" y="1060496"/>
                </a:lnTo>
                <a:cubicBezTo>
                  <a:pt x="235466" y="1060270"/>
                  <a:pt x="235464" y="1060043"/>
                  <a:pt x="235461" y="1059817"/>
                </a:cubicBezTo>
                <a:lnTo>
                  <a:pt x="236131" y="1059138"/>
                </a:lnTo>
                <a:lnTo>
                  <a:pt x="236802" y="1059138"/>
                </a:lnTo>
                <a:lnTo>
                  <a:pt x="236802" y="1058457"/>
                </a:lnTo>
                <a:cubicBezTo>
                  <a:pt x="236800" y="1058231"/>
                  <a:pt x="236799" y="1058004"/>
                  <a:pt x="236797" y="1057778"/>
                </a:cubicBezTo>
                <a:lnTo>
                  <a:pt x="236797" y="1057097"/>
                </a:lnTo>
                <a:lnTo>
                  <a:pt x="237467" y="1057097"/>
                </a:lnTo>
                <a:lnTo>
                  <a:pt x="238137" y="1056419"/>
                </a:lnTo>
                <a:cubicBezTo>
                  <a:pt x="238135" y="1056192"/>
                  <a:pt x="238132" y="1055965"/>
                  <a:pt x="238130" y="1055738"/>
                </a:cubicBezTo>
                <a:lnTo>
                  <a:pt x="238802" y="1055059"/>
                </a:lnTo>
                <a:cubicBezTo>
                  <a:pt x="238800" y="1054832"/>
                  <a:pt x="238797" y="1054605"/>
                  <a:pt x="238795" y="1054378"/>
                </a:cubicBezTo>
                <a:lnTo>
                  <a:pt x="239465" y="1053699"/>
                </a:lnTo>
                <a:lnTo>
                  <a:pt x="239465" y="1053018"/>
                </a:lnTo>
                <a:cubicBezTo>
                  <a:pt x="239463" y="1052792"/>
                  <a:pt x="239460" y="1052565"/>
                  <a:pt x="239458" y="1052339"/>
                </a:cubicBezTo>
                <a:lnTo>
                  <a:pt x="239458" y="1051661"/>
                </a:lnTo>
                <a:cubicBezTo>
                  <a:pt x="239456" y="1051434"/>
                  <a:pt x="239455" y="1051207"/>
                  <a:pt x="239453" y="1050980"/>
                </a:cubicBezTo>
                <a:cubicBezTo>
                  <a:pt x="239451" y="1050300"/>
                  <a:pt x="239448" y="1049621"/>
                  <a:pt x="239446" y="1048941"/>
                </a:cubicBezTo>
                <a:lnTo>
                  <a:pt x="238768" y="1048260"/>
                </a:lnTo>
                <a:lnTo>
                  <a:pt x="238098" y="1048260"/>
                </a:lnTo>
                <a:lnTo>
                  <a:pt x="237426" y="1048941"/>
                </a:lnTo>
                <a:lnTo>
                  <a:pt x="236756" y="1048941"/>
                </a:lnTo>
                <a:lnTo>
                  <a:pt x="236085" y="1049620"/>
                </a:lnTo>
                <a:lnTo>
                  <a:pt x="235415" y="1049620"/>
                </a:lnTo>
                <a:lnTo>
                  <a:pt x="234743" y="1050301"/>
                </a:lnTo>
                <a:cubicBezTo>
                  <a:pt x="234745" y="1050527"/>
                  <a:pt x="234748" y="1050754"/>
                  <a:pt x="234750" y="1050980"/>
                </a:cubicBezTo>
                <a:lnTo>
                  <a:pt x="234750" y="1051661"/>
                </a:lnTo>
                <a:lnTo>
                  <a:pt x="234080" y="1052339"/>
                </a:lnTo>
                <a:lnTo>
                  <a:pt x="233410" y="1052339"/>
                </a:lnTo>
                <a:lnTo>
                  <a:pt x="232737" y="1052339"/>
                </a:lnTo>
                <a:cubicBezTo>
                  <a:pt x="232735" y="1052113"/>
                  <a:pt x="232732" y="1051887"/>
                  <a:pt x="232730" y="1051661"/>
                </a:cubicBezTo>
                <a:lnTo>
                  <a:pt x="232059" y="1050980"/>
                </a:lnTo>
                <a:lnTo>
                  <a:pt x="231382" y="1050980"/>
                </a:lnTo>
                <a:lnTo>
                  <a:pt x="230712" y="1051048"/>
                </a:lnTo>
                <a:lnTo>
                  <a:pt x="230042" y="1051727"/>
                </a:lnTo>
                <a:lnTo>
                  <a:pt x="229369" y="1051727"/>
                </a:lnTo>
                <a:lnTo>
                  <a:pt x="228699" y="1051727"/>
                </a:lnTo>
                <a:lnTo>
                  <a:pt x="227351" y="1051727"/>
                </a:lnTo>
                <a:lnTo>
                  <a:pt x="226681" y="1051048"/>
                </a:lnTo>
                <a:cubicBezTo>
                  <a:pt x="226679" y="1050821"/>
                  <a:pt x="226676" y="1050594"/>
                  <a:pt x="226674" y="1050367"/>
                </a:cubicBezTo>
                <a:lnTo>
                  <a:pt x="226674" y="1049689"/>
                </a:lnTo>
                <a:cubicBezTo>
                  <a:pt x="226672" y="1049462"/>
                  <a:pt x="226669" y="1049235"/>
                  <a:pt x="226667" y="1049008"/>
                </a:cubicBezTo>
                <a:lnTo>
                  <a:pt x="228014" y="1049008"/>
                </a:lnTo>
                <a:cubicBezTo>
                  <a:pt x="228012" y="1048782"/>
                  <a:pt x="228011" y="1048555"/>
                  <a:pt x="228009" y="1048329"/>
                </a:cubicBezTo>
                <a:lnTo>
                  <a:pt x="227337" y="1048329"/>
                </a:lnTo>
                <a:lnTo>
                  <a:pt x="226667" y="1048329"/>
                </a:lnTo>
                <a:lnTo>
                  <a:pt x="225989" y="1047648"/>
                </a:lnTo>
                <a:lnTo>
                  <a:pt x="225319" y="1047648"/>
                </a:lnTo>
                <a:lnTo>
                  <a:pt x="224642" y="1046969"/>
                </a:lnTo>
                <a:lnTo>
                  <a:pt x="223971" y="1046969"/>
                </a:lnTo>
                <a:lnTo>
                  <a:pt x="223299" y="1046969"/>
                </a:lnTo>
                <a:lnTo>
                  <a:pt x="222621" y="1046969"/>
                </a:lnTo>
                <a:lnTo>
                  <a:pt x="221951" y="1046288"/>
                </a:lnTo>
                <a:lnTo>
                  <a:pt x="221274" y="1046288"/>
                </a:lnTo>
                <a:lnTo>
                  <a:pt x="221274" y="1045609"/>
                </a:lnTo>
                <a:cubicBezTo>
                  <a:pt x="221271" y="1045383"/>
                  <a:pt x="221269" y="1045157"/>
                  <a:pt x="221266" y="1044931"/>
                </a:cubicBezTo>
                <a:lnTo>
                  <a:pt x="221944" y="1044931"/>
                </a:lnTo>
                <a:cubicBezTo>
                  <a:pt x="221942" y="1044704"/>
                  <a:pt x="221939" y="1044477"/>
                  <a:pt x="221937" y="1044250"/>
                </a:cubicBezTo>
                <a:lnTo>
                  <a:pt x="221937" y="1043637"/>
                </a:lnTo>
                <a:cubicBezTo>
                  <a:pt x="221935" y="1043411"/>
                  <a:pt x="221934" y="1043185"/>
                  <a:pt x="221932" y="1042959"/>
                </a:cubicBezTo>
                <a:lnTo>
                  <a:pt x="221932" y="1042278"/>
                </a:lnTo>
                <a:lnTo>
                  <a:pt x="221254" y="1042278"/>
                </a:lnTo>
                <a:lnTo>
                  <a:pt x="220589" y="1042959"/>
                </a:lnTo>
                <a:lnTo>
                  <a:pt x="219912" y="1042278"/>
                </a:lnTo>
                <a:lnTo>
                  <a:pt x="219241" y="1042959"/>
                </a:lnTo>
                <a:lnTo>
                  <a:pt x="218571" y="1042959"/>
                </a:lnTo>
                <a:lnTo>
                  <a:pt x="217899" y="1042959"/>
                </a:lnTo>
                <a:lnTo>
                  <a:pt x="216551" y="1042959"/>
                </a:lnTo>
                <a:lnTo>
                  <a:pt x="215881" y="1042959"/>
                </a:lnTo>
                <a:cubicBezTo>
                  <a:pt x="215879" y="1042732"/>
                  <a:pt x="215876" y="1042505"/>
                  <a:pt x="215874" y="1042278"/>
                </a:cubicBezTo>
                <a:cubicBezTo>
                  <a:pt x="215871" y="1041825"/>
                  <a:pt x="215869" y="1041371"/>
                  <a:pt x="215866" y="1040918"/>
                </a:cubicBezTo>
                <a:lnTo>
                  <a:pt x="215866" y="1040239"/>
                </a:lnTo>
                <a:cubicBezTo>
                  <a:pt x="215864" y="1040012"/>
                  <a:pt x="215861" y="1039785"/>
                  <a:pt x="215859" y="1039558"/>
                </a:cubicBezTo>
                <a:lnTo>
                  <a:pt x="215189" y="1038879"/>
                </a:lnTo>
                <a:lnTo>
                  <a:pt x="214511" y="1038198"/>
                </a:lnTo>
                <a:lnTo>
                  <a:pt x="213841" y="1038198"/>
                </a:lnTo>
                <a:lnTo>
                  <a:pt x="213164" y="1038198"/>
                </a:lnTo>
                <a:lnTo>
                  <a:pt x="213164" y="1037520"/>
                </a:lnTo>
                <a:cubicBezTo>
                  <a:pt x="213161" y="1037294"/>
                  <a:pt x="213159" y="1037067"/>
                  <a:pt x="213156" y="1036841"/>
                </a:cubicBezTo>
                <a:lnTo>
                  <a:pt x="212486" y="1036229"/>
                </a:lnTo>
                <a:cubicBezTo>
                  <a:pt x="212484" y="1036002"/>
                  <a:pt x="212481" y="1035775"/>
                  <a:pt x="212479" y="1035548"/>
                </a:cubicBezTo>
                <a:lnTo>
                  <a:pt x="212479" y="1034869"/>
                </a:lnTo>
                <a:cubicBezTo>
                  <a:pt x="212477" y="1034642"/>
                  <a:pt x="212474" y="1034415"/>
                  <a:pt x="212472" y="1034188"/>
                </a:cubicBezTo>
                <a:lnTo>
                  <a:pt x="212472" y="1033509"/>
                </a:lnTo>
                <a:lnTo>
                  <a:pt x="213137" y="1032828"/>
                </a:lnTo>
                <a:lnTo>
                  <a:pt x="213137" y="1032149"/>
                </a:lnTo>
                <a:cubicBezTo>
                  <a:pt x="213135" y="1031922"/>
                  <a:pt x="213132" y="1031695"/>
                  <a:pt x="213130" y="1031468"/>
                </a:cubicBezTo>
                <a:lnTo>
                  <a:pt x="213130" y="1030790"/>
                </a:lnTo>
                <a:lnTo>
                  <a:pt x="213800" y="1030790"/>
                </a:lnTo>
                <a:lnTo>
                  <a:pt x="213800" y="1030109"/>
                </a:lnTo>
                <a:lnTo>
                  <a:pt x="214473" y="1030109"/>
                </a:lnTo>
                <a:lnTo>
                  <a:pt x="215143" y="1030109"/>
                </a:lnTo>
                <a:lnTo>
                  <a:pt x="215143" y="1029430"/>
                </a:lnTo>
                <a:lnTo>
                  <a:pt x="215813" y="1029430"/>
                </a:lnTo>
                <a:lnTo>
                  <a:pt x="216483" y="1029430"/>
                </a:lnTo>
                <a:lnTo>
                  <a:pt x="217156" y="1028751"/>
                </a:lnTo>
                <a:lnTo>
                  <a:pt x="217826" y="1028001"/>
                </a:lnTo>
                <a:lnTo>
                  <a:pt x="218489" y="1027323"/>
                </a:lnTo>
                <a:lnTo>
                  <a:pt x="218489" y="1026710"/>
                </a:lnTo>
                <a:lnTo>
                  <a:pt x="219161" y="1025963"/>
                </a:lnTo>
                <a:lnTo>
                  <a:pt x="219824" y="1025284"/>
                </a:lnTo>
                <a:lnTo>
                  <a:pt x="219824" y="1024603"/>
                </a:lnTo>
                <a:lnTo>
                  <a:pt x="220489" y="1023925"/>
                </a:lnTo>
                <a:lnTo>
                  <a:pt x="221167" y="1023925"/>
                </a:lnTo>
                <a:lnTo>
                  <a:pt x="221837" y="1023925"/>
                </a:lnTo>
                <a:lnTo>
                  <a:pt x="222507" y="1023243"/>
                </a:lnTo>
                <a:lnTo>
                  <a:pt x="223173" y="1022565"/>
                </a:lnTo>
                <a:lnTo>
                  <a:pt x="223843" y="1021884"/>
                </a:lnTo>
                <a:lnTo>
                  <a:pt x="223843" y="1021205"/>
                </a:lnTo>
                <a:cubicBezTo>
                  <a:pt x="223840" y="1020978"/>
                  <a:pt x="223838" y="1020751"/>
                  <a:pt x="223835" y="1020524"/>
                </a:cubicBezTo>
                <a:lnTo>
                  <a:pt x="223835" y="1019845"/>
                </a:lnTo>
                <a:lnTo>
                  <a:pt x="225178" y="1019845"/>
                </a:lnTo>
                <a:lnTo>
                  <a:pt x="225848" y="1019164"/>
                </a:lnTo>
                <a:lnTo>
                  <a:pt x="226518" y="1019164"/>
                </a:lnTo>
                <a:lnTo>
                  <a:pt x="226518" y="1018485"/>
                </a:lnTo>
                <a:lnTo>
                  <a:pt x="227191" y="1018485"/>
                </a:lnTo>
                <a:cubicBezTo>
                  <a:pt x="227189" y="1018259"/>
                  <a:pt x="227186" y="1018033"/>
                  <a:pt x="227184" y="1017807"/>
                </a:cubicBezTo>
                <a:lnTo>
                  <a:pt x="227861" y="1017807"/>
                </a:lnTo>
                <a:lnTo>
                  <a:pt x="228531" y="1017807"/>
                </a:lnTo>
                <a:lnTo>
                  <a:pt x="229202" y="1017807"/>
                </a:lnTo>
                <a:lnTo>
                  <a:pt x="229202" y="1017126"/>
                </a:lnTo>
                <a:lnTo>
                  <a:pt x="228524" y="1016447"/>
                </a:lnTo>
                <a:lnTo>
                  <a:pt x="227854" y="1016447"/>
                </a:lnTo>
                <a:cubicBezTo>
                  <a:pt x="227852" y="1016220"/>
                  <a:pt x="227849" y="1015993"/>
                  <a:pt x="227847" y="1015766"/>
                </a:cubicBezTo>
                <a:lnTo>
                  <a:pt x="227847" y="1015087"/>
                </a:lnTo>
                <a:lnTo>
                  <a:pt x="228512" y="1014406"/>
                </a:lnTo>
                <a:lnTo>
                  <a:pt x="228512" y="1013728"/>
                </a:lnTo>
                <a:lnTo>
                  <a:pt x="229182" y="1013728"/>
                </a:lnTo>
                <a:lnTo>
                  <a:pt x="229852" y="1013046"/>
                </a:lnTo>
                <a:lnTo>
                  <a:pt x="230525" y="1013046"/>
                </a:lnTo>
                <a:cubicBezTo>
                  <a:pt x="230523" y="1012820"/>
                  <a:pt x="230520" y="1012594"/>
                  <a:pt x="230518" y="1012368"/>
                </a:cubicBezTo>
                <a:lnTo>
                  <a:pt x="231195" y="1012368"/>
                </a:lnTo>
                <a:lnTo>
                  <a:pt x="231865" y="1012368"/>
                </a:lnTo>
                <a:lnTo>
                  <a:pt x="232535" y="1012368"/>
                </a:lnTo>
                <a:lnTo>
                  <a:pt x="232535" y="1011687"/>
                </a:lnTo>
                <a:lnTo>
                  <a:pt x="233208" y="1011687"/>
                </a:lnTo>
                <a:lnTo>
                  <a:pt x="233878" y="1011687"/>
                </a:lnTo>
                <a:lnTo>
                  <a:pt x="234548" y="1011008"/>
                </a:lnTo>
                <a:lnTo>
                  <a:pt x="235218" y="1010327"/>
                </a:lnTo>
                <a:lnTo>
                  <a:pt x="235891" y="1010327"/>
                </a:lnTo>
                <a:lnTo>
                  <a:pt x="236561" y="1009648"/>
                </a:lnTo>
                <a:lnTo>
                  <a:pt x="237231" y="1009648"/>
                </a:lnTo>
                <a:cubicBezTo>
                  <a:pt x="237229" y="1009422"/>
                  <a:pt x="237226" y="1009196"/>
                  <a:pt x="237224" y="1008970"/>
                </a:cubicBezTo>
                <a:lnTo>
                  <a:pt x="237902" y="1008970"/>
                </a:lnTo>
                <a:lnTo>
                  <a:pt x="237902" y="1009648"/>
                </a:lnTo>
                <a:lnTo>
                  <a:pt x="238574" y="1009648"/>
                </a:lnTo>
                <a:lnTo>
                  <a:pt x="239244" y="1008970"/>
                </a:lnTo>
                <a:lnTo>
                  <a:pt x="239915" y="1008288"/>
                </a:lnTo>
                <a:cubicBezTo>
                  <a:pt x="239913" y="1008062"/>
                  <a:pt x="239912" y="1007836"/>
                  <a:pt x="239910" y="1007610"/>
                </a:cubicBezTo>
                <a:cubicBezTo>
                  <a:pt x="239907" y="1007157"/>
                  <a:pt x="239905" y="1006703"/>
                  <a:pt x="239902" y="1006250"/>
                </a:cubicBezTo>
                <a:lnTo>
                  <a:pt x="240580" y="1006250"/>
                </a:lnTo>
                <a:cubicBezTo>
                  <a:pt x="240578" y="1006023"/>
                  <a:pt x="240575" y="1005796"/>
                  <a:pt x="240573" y="1005569"/>
                </a:cubicBezTo>
                <a:cubicBezTo>
                  <a:pt x="240570" y="1005116"/>
                  <a:pt x="240568" y="1004662"/>
                  <a:pt x="240565" y="1004209"/>
                </a:cubicBezTo>
                <a:lnTo>
                  <a:pt x="241238" y="1004209"/>
                </a:lnTo>
                <a:lnTo>
                  <a:pt x="241915" y="1004209"/>
                </a:lnTo>
                <a:lnTo>
                  <a:pt x="242585" y="1004209"/>
                </a:lnTo>
                <a:lnTo>
                  <a:pt x="243256" y="1004209"/>
                </a:lnTo>
                <a:lnTo>
                  <a:pt x="243926" y="1004209"/>
                </a:lnTo>
                <a:lnTo>
                  <a:pt x="243926" y="1003531"/>
                </a:lnTo>
                <a:lnTo>
                  <a:pt x="244598" y="1003531"/>
                </a:lnTo>
                <a:lnTo>
                  <a:pt x="245276" y="1004143"/>
                </a:lnTo>
                <a:lnTo>
                  <a:pt x="245946" y="1004143"/>
                </a:lnTo>
                <a:lnTo>
                  <a:pt x="246616" y="1004143"/>
                </a:lnTo>
                <a:lnTo>
                  <a:pt x="247294" y="1004143"/>
                </a:lnTo>
                <a:lnTo>
                  <a:pt x="247959" y="1003462"/>
                </a:lnTo>
                <a:lnTo>
                  <a:pt x="247959" y="1002783"/>
                </a:lnTo>
                <a:cubicBezTo>
                  <a:pt x="247957" y="1002330"/>
                  <a:pt x="247954" y="1001876"/>
                  <a:pt x="247952" y="1001423"/>
                </a:cubicBezTo>
                <a:cubicBezTo>
                  <a:pt x="247949" y="1001196"/>
                  <a:pt x="247947" y="1000969"/>
                  <a:pt x="247944" y="1000742"/>
                </a:cubicBezTo>
                <a:lnTo>
                  <a:pt x="248615" y="1000063"/>
                </a:lnTo>
                <a:cubicBezTo>
                  <a:pt x="248613" y="999836"/>
                  <a:pt x="248612" y="999609"/>
                  <a:pt x="248610" y="999382"/>
                </a:cubicBezTo>
                <a:lnTo>
                  <a:pt x="249287" y="1000063"/>
                </a:lnTo>
                <a:lnTo>
                  <a:pt x="249957" y="1000063"/>
                </a:lnTo>
                <a:lnTo>
                  <a:pt x="250635" y="1000063"/>
                </a:lnTo>
                <a:lnTo>
                  <a:pt x="251305" y="1000063"/>
                </a:lnTo>
                <a:lnTo>
                  <a:pt x="251305" y="1000742"/>
                </a:lnTo>
                <a:lnTo>
                  <a:pt x="251982" y="1000742"/>
                </a:lnTo>
                <a:lnTo>
                  <a:pt x="251982" y="1001423"/>
                </a:lnTo>
                <a:lnTo>
                  <a:pt x="252660" y="1002102"/>
                </a:lnTo>
                <a:lnTo>
                  <a:pt x="253332" y="1002102"/>
                </a:lnTo>
                <a:lnTo>
                  <a:pt x="254003" y="1002102"/>
                </a:lnTo>
                <a:lnTo>
                  <a:pt x="254680" y="1002102"/>
                </a:lnTo>
                <a:lnTo>
                  <a:pt x="256020" y="1002102"/>
                </a:lnTo>
                <a:cubicBezTo>
                  <a:pt x="256023" y="1002329"/>
                  <a:pt x="256025" y="1002556"/>
                  <a:pt x="256028" y="1002783"/>
                </a:cubicBezTo>
                <a:lnTo>
                  <a:pt x="256698" y="1002783"/>
                </a:lnTo>
                <a:lnTo>
                  <a:pt x="256698" y="1003462"/>
                </a:lnTo>
                <a:lnTo>
                  <a:pt x="257375" y="1003462"/>
                </a:lnTo>
                <a:lnTo>
                  <a:pt x="258048" y="1003462"/>
                </a:lnTo>
                <a:lnTo>
                  <a:pt x="258718" y="1002783"/>
                </a:lnTo>
                <a:lnTo>
                  <a:pt x="259388" y="1002783"/>
                </a:lnTo>
                <a:lnTo>
                  <a:pt x="260061" y="1002036"/>
                </a:lnTo>
                <a:lnTo>
                  <a:pt x="260731" y="1002036"/>
                </a:lnTo>
                <a:lnTo>
                  <a:pt x="261401" y="1002036"/>
                </a:lnTo>
                <a:lnTo>
                  <a:pt x="262071" y="1002036"/>
                </a:lnTo>
                <a:lnTo>
                  <a:pt x="262071" y="1001354"/>
                </a:lnTo>
                <a:lnTo>
                  <a:pt x="262744" y="1001354"/>
                </a:lnTo>
                <a:lnTo>
                  <a:pt x="263414" y="1001354"/>
                </a:lnTo>
                <a:lnTo>
                  <a:pt x="264091" y="1001354"/>
                </a:lnTo>
                <a:lnTo>
                  <a:pt x="264762" y="1001354"/>
                </a:lnTo>
                <a:lnTo>
                  <a:pt x="265432" y="1001354"/>
                </a:lnTo>
                <a:lnTo>
                  <a:pt x="265432" y="1000676"/>
                </a:lnTo>
                <a:lnTo>
                  <a:pt x="266104" y="1000676"/>
                </a:lnTo>
                <a:cubicBezTo>
                  <a:pt x="266102" y="1000449"/>
                  <a:pt x="266099" y="1000222"/>
                  <a:pt x="266097" y="999995"/>
                </a:cubicBezTo>
                <a:lnTo>
                  <a:pt x="266775" y="999995"/>
                </a:lnTo>
                <a:lnTo>
                  <a:pt x="267437" y="999316"/>
                </a:lnTo>
                <a:lnTo>
                  <a:pt x="268117" y="999316"/>
                </a:lnTo>
                <a:lnTo>
                  <a:pt x="268787" y="999316"/>
                </a:lnTo>
                <a:lnTo>
                  <a:pt x="269458" y="999316"/>
                </a:lnTo>
                <a:lnTo>
                  <a:pt x="270128" y="999316"/>
                </a:lnTo>
                <a:lnTo>
                  <a:pt x="270805" y="999316"/>
                </a:lnTo>
                <a:lnTo>
                  <a:pt x="271478" y="999316"/>
                </a:lnTo>
                <a:lnTo>
                  <a:pt x="272148" y="999316"/>
                </a:lnTo>
                <a:lnTo>
                  <a:pt x="272825" y="999995"/>
                </a:lnTo>
                <a:lnTo>
                  <a:pt x="272825" y="1000676"/>
                </a:lnTo>
                <a:lnTo>
                  <a:pt x="273503" y="1000676"/>
                </a:lnTo>
                <a:lnTo>
                  <a:pt x="274173" y="1000676"/>
                </a:lnTo>
                <a:lnTo>
                  <a:pt x="274843" y="999995"/>
                </a:lnTo>
                <a:lnTo>
                  <a:pt x="275516" y="999928"/>
                </a:lnTo>
                <a:lnTo>
                  <a:pt x="276186" y="999928"/>
                </a:lnTo>
                <a:lnTo>
                  <a:pt x="276856" y="999928"/>
                </a:lnTo>
                <a:lnTo>
                  <a:pt x="276856" y="999247"/>
                </a:lnTo>
                <a:lnTo>
                  <a:pt x="277526" y="999247"/>
                </a:lnTo>
                <a:lnTo>
                  <a:pt x="277526" y="998568"/>
                </a:lnTo>
                <a:lnTo>
                  <a:pt x="278199" y="998568"/>
                </a:lnTo>
                <a:lnTo>
                  <a:pt x="278869" y="998568"/>
                </a:lnTo>
                <a:lnTo>
                  <a:pt x="279539" y="998568"/>
                </a:lnTo>
                <a:lnTo>
                  <a:pt x="280217" y="998568"/>
                </a:lnTo>
                <a:lnTo>
                  <a:pt x="280889" y="998568"/>
                </a:lnTo>
                <a:cubicBezTo>
                  <a:pt x="280887" y="998341"/>
                  <a:pt x="280884" y="998114"/>
                  <a:pt x="280882" y="997887"/>
                </a:cubicBezTo>
                <a:lnTo>
                  <a:pt x="281559" y="997887"/>
                </a:lnTo>
                <a:lnTo>
                  <a:pt x="282230" y="997887"/>
                </a:lnTo>
                <a:lnTo>
                  <a:pt x="282900" y="997887"/>
                </a:lnTo>
                <a:lnTo>
                  <a:pt x="283572" y="997887"/>
                </a:lnTo>
                <a:lnTo>
                  <a:pt x="284243" y="997209"/>
                </a:lnTo>
                <a:lnTo>
                  <a:pt x="284913" y="996528"/>
                </a:lnTo>
                <a:lnTo>
                  <a:pt x="285583" y="996528"/>
                </a:lnTo>
                <a:lnTo>
                  <a:pt x="286926" y="996528"/>
                </a:lnTo>
                <a:lnTo>
                  <a:pt x="287603" y="996528"/>
                </a:lnTo>
                <a:lnTo>
                  <a:pt x="288273" y="996528"/>
                </a:lnTo>
                <a:cubicBezTo>
                  <a:pt x="288271" y="996302"/>
                  <a:pt x="288268" y="996075"/>
                  <a:pt x="288266" y="995849"/>
                </a:cubicBezTo>
                <a:lnTo>
                  <a:pt x="288943" y="995849"/>
                </a:lnTo>
                <a:lnTo>
                  <a:pt x="289609" y="995168"/>
                </a:lnTo>
                <a:lnTo>
                  <a:pt x="290286" y="995168"/>
                </a:lnTo>
                <a:lnTo>
                  <a:pt x="290956" y="995168"/>
                </a:lnTo>
                <a:lnTo>
                  <a:pt x="291629" y="994489"/>
                </a:lnTo>
                <a:lnTo>
                  <a:pt x="291629" y="995101"/>
                </a:lnTo>
                <a:lnTo>
                  <a:pt x="292299" y="995101"/>
                </a:lnTo>
                <a:lnTo>
                  <a:pt x="292969" y="994420"/>
                </a:lnTo>
                <a:lnTo>
                  <a:pt x="293639" y="994420"/>
                </a:lnTo>
                <a:lnTo>
                  <a:pt x="293639" y="993742"/>
                </a:lnTo>
                <a:lnTo>
                  <a:pt x="294312" y="993742"/>
                </a:lnTo>
                <a:lnTo>
                  <a:pt x="294982" y="993061"/>
                </a:lnTo>
                <a:lnTo>
                  <a:pt x="295652" y="993061"/>
                </a:lnTo>
                <a:lnTo>
                  <a:pt x="295652" y="992382"/>
                </a:lnTo>
                <a:lnTo>
                  <a:pt x="296323" y="992382"/>
                </a:lnTo>
                <a:lnTo>
                  <a:pt x="296995" y="991701"/>
                </a:lnTo>
                <a:lnTo>
                  <a:pt x="297665" y="991701"/>
                </a:lnTo>
                <a:lnTo>
                  <a:pt x="298335" y="991022"/>
                </a:lnTo>
                <a:lnTo>
                  <a:pt x="299006" y="991022"/>
                </a:lnTo>
                <a:lnTo>
                  <a:pt x="299678" y="991022"/>
                </a:lnTo>
                <a:lnTo>
                  <a:pt x="300348" y="990341"/>
                </a:lnTo>
                <a:lnTo>
                  <a:pt x="301019" y="990341"/>
                </a:lnTo>
                <a:lnTo>
                  <a:pt x="301696" y="990341"/>
                </a:lnTo>
                <a:cubicBezTo>
                  <a:pt x="301694" y="990115"/>
                  <a:pt x="301693" y="989888"/>
                  <a:pt x="301691" y="989662"/>
                </a:cubicBezTo>
                <a:lnTo>
                  <a:pt x="302361" y="988981"/>
                </a:lnTo>
                <a:cubicBezTo>
                  <a:pt x="302359" y="988755"/>
                  <a:pt x="302356" y="988529"/>
                  <a:pt x="302354" y="988303"/>
                </a:cubicBezTo>
                <a:lnTo>
                  <a:pt x="303024" y="987624"/>
                </a:lnTo>
                <a:lnTo>
                  <a:pt x="303024" y="986943"/>
                </a:lnTo>
                <a:lnTo>
                  <a:pt x="303694" y="986943"/>
                </a:lnTo>
                <a:cubicBezTo>
                  <a:pt x="303692" y="986717"/>
                  <a:pt x="303691" y="986490"/>
                  <a:pt x="303689" y="986264"/>
                </a:cubicBezTo>
                <a:lnTo>
                  <a:pt x="303689" y="985583"/>
                </a:lnTo>
                <a:cubicBezTo>
                  <a:pt x="303687" y="985130"/>
                  <a:pt x="303684" y="984676"/>
                  <a:pt x="303682" y="984223"/>
                </a:cubicBezTo>
                <a:cubicBezTo>
                  <a:pt x="303680" y="983997"/>
                  <a:pt x="303677" y="983771"/>
                  <a:pt x="303675" y="983545"/>
                </a:cubicBezTo>
                <a:lnTo>
                  <a:pt x="304347" y="982864"/>
                </a:lnTo>
                <a:lnTo>
                  <a:pt x="304347" y="982185"/>
                </a:lnTo>
                <a:lnTo>
                  <a:pt x="305010" y="981504"/>
                </a:lnTo>
                <a:lnTo>
                  <a:pt x="305010" y="980825"/>
                </a:lnTo>
                <a:lnTo>
                  <a:pt x="305681" y="980147"/>
                </a:lnTo>
                <a:cubicBezTo>
                  <a:pt x="305679" y="979920"/>
                  <a:pt x="305678" y="979692"/>
                  <a:pt x="305676" y="979465"/>
                </a:cubicBezTo>
                <a:lnTo>
                  <a:pt x="306346" y="979465"/>
                </a:lnTo>
                <a:lnTo>
                  <a:pt x="306346" y="978787"/>
                </a:lnTo>
                <a:lnTo>
                  <a:pt x="307016" y="978787"/>
                </a:lnTo>
                <a:lnTo>
                  <a:pt x="307686" y="978106"/>
                </a:lnTo>
                <a:lnTo>
                  <a:pt x="308359" y="977427"/>
                </a:lnTo>
                <a:lnTo>
                  <a:pt x="309029" y="977427"/>
                </a:lnTo>
                <a:lnTo>
                  <a:pt x="310369" y="977427"/>
                </a:lnTo>
                <a:lnTo>
                  <a:pt x="311047" y="977427"/>
                </a:lnTo>
                <a:lnTo>
                  <a:pt x="311719" y="977427"/>
                </a:lnTo>
                <a:lnTo>
                  <a:pt x="312389" y="977427"/>
                </a:lnTo>
                <a:lnTo>
                  <a:pt x="313060" y="977427"/>
                </a:lnTo>
                <a:lnTo>
                  <a:pt x="313737" y="977427"/>
                </a:lnTo>
                <a:cubicBezTo>
                  <a:pt x="313735" y="977200"/>
                  <a:pt x="313732" y="976973"/>
                  <a:pt x="313730" y="976746"/>
                </a:cubicBezTo>
                <a:lnTo>
                  <a:pt x="314410" y="976746"/>
                </a:lnTo>
                <a:lnTo>
                  <a:pt x="315073" y="976067"/>
                </a:lnTo>
                <a:lnTo>
                  <a:pt x="315750" y="976067"/>
                </a:lnTo>
                <a:lnTo>
                  <a:pt x="316415" y="975386"/>
                </a:lnTo>
                <a:lnTo>
                  <a:pt x="317093" y="975386"/>
                </a:lnTo>
                <a:lnTo>
                  <a:pt x="317756" y="974639"/>
                </a:lnTo>
                <a:lnTo>
                  <a:pt x="318433" y="974639"/>
                </a:lnTo>
                <a:lnTo>
                  <a:pt x="319098" y="973960"/>
                </a:lnTo>
                <a:lnTo>
                  <a:pt x="319776" y="973960"/>
                </a:lnTo>
                <a:lnTo>
                  <a:pt x="320439" y="973279"/>
                </a:lnTo>
                <a:lnTo>
                  <a:pt x="321116" y="973279"/>
                </a:lnTo>
                <a:lnTo>
                  <a:pt x="321786" y="973279"/>
                </a:lnTo>
                <a:lnTo>
                  <a:pt x="323129" y="973279"/>
                </a:lnTo>
                <a:lnTo>
                  <a:pt x="323807" y="973279"/>
                </a:lnTo>
                <a:lnTo>
                  <a:pt x="323807" y="973960"/>
                </a:lnTo>
                <a:lnTo>
                  <a:pt x="324477" y="973960"/>
                </a:lnTo>
                <a:lnTo>
                  <a:pt x="325154" y="973960"/>
                </a:lnTo>
                <a:lnTo>
                  <a:pt x="325827" y="973960"/>
                </a:lnTo>
                <a:lnTo>
                  <a:pt x="326497" y="973960"/>
                </a:lnTo>
                <a:lnTo>
                  <a:pt x="327167" y="973279"/>
                </a:lnTo>
                <a:lnTo>
                  <a:pt x="327837" y="973279"/>
                </a:lnTo>
                <a:lnTo>
                  <a:pt x="328510" y="973279"/>
                </a:lnTo>
                <a:lnTo>
                  <a:pt x="329187" y="973279"/>
                </a:lnTo>
                <a:lnTo>
                  <a:pt x="329857" y="973279"/>
                </a:lnTo>
                <a:lnTo>
                  <a:pt x="330528" y="973279"/>
                </a:lnTo>
                <a:lnTo>
                  <a:pt x="331198" y="973279"/>
                </a:lnTo>
                <a:lnTo>
                  <a:pt x="331870" y="972600"/>
                </a:lnTo>
                <a:lnTo>
                  <a:pt x="332541" y="972600"/>
                </a:lnTo>
                <a:cubicBezTo>
                  <a:pt x="332543" y="972804"/>
                  <a:pt x="332546" y="973008"/>
                  <a:pt x="332548" y="973212"/>
                </a:cubicBezTo>
                <a:lnTo>
                  <a:pt x="333218" y="973212"/>
                </a:lnTo>
                <a:lnTo>
                  <a:pt x="333888" y="973212"/>
                </a:lnTo>
                <a:lnTo>
                  <a:pt x="334566" y="973212"/>
                </a:lnTo>
                <a:lnTo>
                  <a:pt x="334566" y="973891"/>
                </a:lnTo>
                <a:lnTo>
                  <a:pt x="335238" y="973891"/>
                </a:lnTo>
                <a:lnTo>
                  <a:pt x="335916" y="974570"/>
                </a:lnTo>
                <a:lnTo>
                  <a:pt x="336586" y="974570"/>
                </a:lnTo>
                <a:lnTo>
                  <a:pt x="337933" y="975251"/>
                </a:lnTo>
                <a:lnTo>
                  <a:pt x="338611" y="975251"/>
                </a:lnTo>
                <a:lnTo>
                  <a:pt x="339281" y="975930"/>
                </a:lnTo>
                <a:lnTo>
                  <a:pt x="339959" y="975930"/>
                </a:lnTo>
                <a:lnTo>
                  <a:pt x="339959" y="976611"/>
                </a:lnTo>
                <a:lnTo>
                  <a:pt x="340631" y="976611"/>
                </a:lnTo>
                <a:lnTo>
                  <a:pt x="340631" y="975930"/>
                </a:lnTo>
                <a:lnTo>
                  <a:pt x="341301" y="975930"/>
                </a:lnTo>
                <a:lnTo>
                  <a:pt x="341971" y="975251"/>
                </a:lnTo>
                <a:lnTo>
                  <a:pt x="342644" y="975251"/>
                </a:lnTo>
                <a:lnTo>
                  <a:pt x="343314" y="974570"/>
                </a:lnTo>
                <a:lnTo>
                  <a:pt x="343984" y="974570"/>
                </a:lnTo>
                <a:lnTo>
                  <a:pt x="344662" y="975251"/>
                </a:lnTo>
                <a:lnTo>
                  <a:pt x="345332" y="975182"/>
                </a:lnTo>
                <a:lnTo>
                  <a:pt x="345332" y="974570"/>
                </a:lnTo>
                <a:cubicBezTo>
                  <a:pt x="345330" y="974344"/>
                  <a:pt x="345329" y="974117"/>
                  <a:pt x="345327" y="973891"/>
                </a:cubicBezTo>
                <a:lnTo>
                  <a:pt x="345997" y="973822"/>
                </a:lnTo>
                <a:lnTo>
                  <a:pt x="346675" y="973822"/>
                </a:lnTo>
                <a:lnTo>
                  <a:pt x="347345" y="973822"/>
                </a:lnTo>
                <a:lnTo>
                  <a:pt x="348015" y="973822"/>
                </a:lnTo>
                <a:lnTo>
                  <a:pt x="348015" y="973144"/>
                </a:lnTo>
                <a:lnTo>
                  <a:pt x="348688" y="972462"/>
                </a:lnTo>
                <a:lnTo>
                  <a:pt x="349358" y="972462"/>
                </a:lnTo>
                <a:lnTo>
                  <a:pt x="350028" y="971784"/>
                </a:lnTo>
                <a:lnTo>
                  <a:pt x="350698" y="971784"/>
                </a:lnTo>
                <a:lnTo>
                  <a:pt x="351371" y="971784"/>
                </a:lnTo>
                <a:lnTo>
                  <a:pt x="352041" y="971784"/>
                </a:lnTo>
                <a:lnTo>
                  <a:pt x="352718" y="971784"/>
                </a:lnTo>
                <a:cubicBezTo>
                  <a:pt x="352716" y="971557"/>
                  <a:pt x="352713" y="971330"/>
                  <a:pt x="352711" y="971103"/>
                </a:cubicBezTo>
                <a:lnTo>
                  <a:pt x="352711" y="970424"/>
                </a:lnTo>
                <a:cubicBezTo>
                  <a:pt x="352709" y="970198"/>
                  <a:pt x="352706" y="969971"/>
                  <a:pt x="352704" y="969745"/>
                </a:cubicBezTo>
                <a:lnTo>
                  <a:pt x="353376" y="969064"/>
                </a:lnTo>
                <a:lnTo>
                  <a:pt x="354047" y="969064"/>
                </a:lnTo>
                <a:lnTo>
                  <a:pt x="354717" y="969064"/>
                </a:lnTo>
                <a:lnTo>
                  <a:pt x="355389" y="968386"/>
                </a:lnTo>
                <a:lnTo>
                  <a:pt x="356059" y="967705"/>
                </a:lnTo>
                <a:cubicBezTo>
                  <a:pt x="356057" y="967479"/>
                  <a:pt x="356054" y="967252"/>
                  <a:pt x="356052" y="967026"/>
                </a:cubicBezTo>
                <a:lnTo>
                  <a:pt x="356730" y="967026"/>
                </a:lnTo>
                <a:cubicBezTo>
                  <a:pt x="356727" y="966799"/>
                  <a:pt x="356725" y="966572"/>
                  <a:pt x="356722" y="966345"/>
                </a:cubicBezTo>
                <a:lnTo>
                  <a:pt x="356722" y="965666"/>
                </a:lnTo>
                <a:cubicBezTo>
                  <a:pt x="356721" y="965439"/>
                  <a:pt x="356719" y="965212"/>
                  <a:pt x="356718" y="964985"/>
                </a:cubicBezTo>
                <a:lnTo>
                  <a:pt x="357388" y="964306"/>
                </a:lnTo>
                <a:lnTo>
                  <a:pt x="358058" y="963625"/>
                </a:lnTo>
                <a:cubicBezTo>
                  <a:pt x="358055" y="963399"/>
                  <a:pt x="358053" y="963173"/>
                  <a:pt x="358050" y="962947"/>
                </a:cubicBezTo>
                <a:lnTo>
                  <a:pt x="358723" y="962268"/>
                </a:lnTo>
                <a:lnTo>
                  <a:pt x="359393" y="962268"/>
                </a:lnTo>
                <a:lnTo>
                  <a:pt x="360071" y="962268"/>
                </a:lnTo>
                <a:lnTo>
                  <a:pt x="360741" y="962947"/>
                </a:lnTo>
                <a:lnTo>
                  <a:pt x="361411" y="962268"/>
                </a:lnTo>
                <a:lnTo>
                  <a:pt x="362084" y="962268"/>
                </a:lnTo>
                <a:lnTo>
                  <a:pt x="362761" y="962947"/>
                </a:lnTo>
                <a:lnTo>
                  <a:pt x="363431" y="962947"/>
                </a:lnTo>
                <a:lnTo>
                  <a:pt x="364109" y="962947"/>
                </a:lnTo>
                <a:lnTo>
                  <a:pt x="364779" y="962947"/>
                </a:lnTo>
                <a:lnTo>
                  <a:pt x="365452" y="962947"/>
                </a:lnTo>
                <a:lnTo>
                  <a:pt x="366127" y="963625"/>
                </a:lnTo>
                <a:lnTo>
                  <a:pt x="366799" y="963559"/>
                </a:lnTo>
                <a:lnTo>
                  <a:pt x="366799" y="962878"/>
                </a:lnTo>
                <a:lnTo>
                  <a:pt x="367469" y="962878"/>
                </a:lnTo>
                <a:lnTo>
                  <a:pt x="368139" y="962878"/>
                </a:lnTo>
                <a:lnTo>
                  <a:pt x="368812" y="962199"/>
                </a:lnTo>
                <a:lnTo>
                  <a:pt x="369482" y="962199"/>
                </a:lnTo>
                <a:lnTo>
                  <a:pt x="369482" y="961518"/>
                </a:lnTo>
                <a:cubicBezTo>
                  <a:pt x="369480" y="961292"/>
                  <a:pt x="369477" y="961065"/>
                  <a:pt x="369475" y="960839"/>
                </a:cubicBezTo>
                <a:lnTo>
                  <a:pt x="369475" y="960158"/>
                </a:lnTo>
                <a:cubicBezTo>
                  <a:pt x="369473" y="959932"/>
                  <a:pt x="369470" y="959706"/>
                  <a:pt x="369468" y="959480"/>
                </a:cubicBezTo>
                <a:lnTo>
                  <a:pt x="370140" y="958801"/>
                </a:lnTo>
                <a:lnTo>
                  <a:pt x="370140" y="958120"/>
                </a:lnTo>
                <a:lnTo>
                  <a:pt x="370810" y="958120"/>
                </a:lnTo>
                <a:lnTo>
                  <a:pt x="371481" y="957468"/>
                </a:lnTo>
                <a:lnTo>
                  <a:pt x="372151" y="957461"/>
                </a:lnTo>
                <a:lnTo>
                  <a:pt x="372823" y="957461"/>
                </a:lnTo>
                <a:lnTo>
                  <a:pt x="372823" y="956780"/>
                </a:lnTo>
                <a:lnTo>
                  <a:pt x="373493" y="956780"/>
                </a:lnTo>
                <a:lnTo>
                  <a:pt x="374164" y="956101"/>
                </a:lnTo>
                <a:lnTo>
                  <a:pt x="374836" y="955415"/>
                </a:lnTo>
                <a:cubicBezTo>
                  <a:pt x="374834" y="955190"/>
                  <a:pt x="374831" y="954966"/>
                  <a:pt x="374829" y="954741"/>
                </a:cubicBezTo>
                <a:lnTo>
                  <a:pt x="375499" y="954734"/>
                </a:lnTo>
                <a:lnTo>
                  <a:pt x="376169" y="954055"/>
                </a:lnTo>
                <a:lnTo>
                  <a:pt x="376842" y="954055"/>
                </a:lnTo>
                <a:lnTo>
                  <a:pt x="377512" y="953369"/>
                </a:lnTo>
                <a:lnTo>
                  <a:pt x="378182" y="953369"/>
                </a:lnTo>
                <a:lnTo>
                  <a:pt x="378860" y="953369"/>
                </a:lnTo>
                <a:lnTo>
                  <a:pt x="379530" y="953362"/>
                </a:lnTo>
                <a:lnTo>
                  <a:pt x="380202" y="952681"/>
                </a:lnTo>
                <a:cubicBezTo>
                  <a:pt x="380200" y="952455"/>
                  <a:pt x="380197" y="952228"/>
                  <a:pt x="380195" y="952002"/>
                </a:cubicBezTo>
                <a:lnTo>
                  <a:pt x="380195" y="951321"/>
                </a:lnTo>
                <a:cubicBezTo>
                  <a:pt x="380193" y="951097"/>
                  <a:pt x="380190" y="950874"/>
                  <a:pt x="380188" y="950650"/>
                </a:cubicBezTo>
                <a:lnTo>
                  <a:pt x="380865" y="950642"/>
                </a:lnTo>
                <a:cubicBezTo>
                  <a:pt x="380863" y="950418"/>
                  <a:pt x="380860" y="950193"/>
                  <a:pt x="380858" y="949969"/>
                </a:cubicBezTo>
                <a:lnTo>
                  <a:pt x="381531" y="949283"/>
                </a:lnTo>
                <a:lnTo>
                  <a:pt x="382201" y="948604"/>
                </a:lnTo>
                <a:lnTo>
                  <a:pt x="382871" y="948604"/>
                </a:lnTo>
                <a:cubicBezTo>
                  <a:pt x="382869" y="948377"/>
                  <a:pt x="382866" y="948150"/>
                  <a:pt x="382864" y="947923"/>
                </a:cubicBezTo>
                <a:lnTo>
                  <a:pt x="383536" y="947244"/>
                </a:lnTo>
                <a:lnTo>
                  <a:pt x="384214" y="947237"/>
                </a:lnTo>
                <a:cubicBezTo>
                  <a:pt x="384211" y="946786"/>
                  <a:pt x="384209" y="946335"/>
                  <a:pt x="384206" y="945884"/>
                </a:cubicBezTo>
                <a:lnTo>
                  <a:pt x="384877" y="945884"/>
                </a:lnTo>
                <a:lnTo>
                  <a:pt x="385547" y="945198"/>
                </a:lnTo>
                <a:cubicBezTo>
                  <a:pt x="385545" y="944974"/>
                  <a:pt x="385544" y="944749"/>
                  <a:pt x="385542" y="944525"/>
                </a:cubicBezTo>
                <a:lnTo>
                  <a:pt x="384869" y="944525"/>
                </a:lnTo>
                <a:cubicBezTo>
                  <a:pt x="384867" y="944298"/>
                  <a:pt x="384866" y="944071"/>
                  <a:pt x="384864" y="943844"/>
                </a:cubicBezTo>
                <a:lnTo>
                  <a:pt x="384192" y="943172"/>
                </a:lnTo>
                <a:lnTo>
                  <a:pt x="383514" y="942499"/>
                </a:lnTo>
                <a:cubicBezTo>
                  <a:pt x="383513" y="942272"/>
                  <a:pt x="383511" y="942044"/>
                  <a:pt x="383510" y="941817"/>
                </a:cubicBezTo>
                <a:lnTo>
                  <a:pt x="382837" y="941146"/>
                </a:lnTo>
                <a:cubicBezTo>
                  <a:pt x="382835" y="940919"/>
                  <a:pt x="382834" y="940692"/>
                  <a:pt x="382832" y="940465"/>
                </a:cubicBezTo>
                <a:lnTo>
                  <a:pt x="383502" y="939786"/>
                </a:lnTo>
                <a:lnTo>
                  <a:pt x="383502" y="939105"/>
                </a:lnTo>
                <a:lnTo>
                  <a:pt x="382818" y="937753"/>
                </a:lnTo>
                <a:lnTo>
                  <a:pt x="382818" y="937079"/>
                </a:lnTo>
                <a:cubicBezTo>
                  <a:pt x="382815" y="936853"/>
                  <a:pt x="382813" y="936626"/>
                  <a:pt x="382810" y="936400"/>
                </a:cubicBezTo>
                <a:lnTo>
                  <a:pt x="383488" y="936400"/>
                </a:lnTo>
                <a:cubicBezTo>
                  <a:pt x="383486" y="936174"/>
                  <a:pt x="383485" y="935948"/>
                  <a:pt x="383483" y="935722"/>
                </a:cubicBezTo>
                <a:lnTo>
                  <a:pt x="384153" y="935714"/>
                </a:lnTo>
                <a:lnTo>
                  <a:pt x="384823" y="935033"/>
                </a:lnTo>
                <a:lnTo>
                  <a:pt x="385501" y="935033"/>
                </a:lnTo>
                <a:cubicBezTo>
                  <a:pt x="385498" y="934807"/>
                  <a:pt x="385496" y="934581"/>
                  <a:pt x="385493" y="934355"/>
                </a:cubicBezTo>
                <a:lnTo>
                  <a:pt x="386166" y="934355"/>
                </a:lnTo>
                <a:lnTo>
                  <a:pt x="386166" y="933674"/>
                </a:lnTo>
                <a:lnTo>
                  <a:pt x="386836" y="933669"/>
                </a:lnTo>
                <a:lnTo>
                  <a:pt x="386836" y="932995"/>
                </a:lnTo>
                <a:lnTo>
                  <a:pt x="387499" y="932316"/>
                </a:lnTo>
                <a:lnTo>
                  <a:pt x="388172" y="931628"/>
                </a:lnTo>
                <a:lnTo>
                  <a:pt x="388849" y="931628"/>
                </a:lnTo>
                <a:lnTo>
                  <a:pt x="389512" y="930949"/>
                </a:lnTo>
                <a:lnTo>
                  <a:pt x="390189" y="930942"/>
                </a:lnTo>
                <a:lnTo>
                  <a:pt x="390860" y="930942"/>
                </a:lnTo>
                <a:lnTo>
                  <a:pt x="391532" y="930934"/>
                </a:lnTo>
                <a:lnTo>
                  <a:pt x="391532" y="930263"/>
                </a:lnTo>
                <a:lnTo>
                  <a:pt x="392202" y="930256"/>
                </a:lnTo>
                <a:lnTo>
                  <a:pt x="392872" y="930256"/>
                </a:lnTo>
                <a:lnTo>
                  <a:pt x="393545" y="930248"/>
                </a:lnTo>
                <a:lnTo>
                  <a:pt x="394222" y="930248"/>
                </a:lnTo>
                <a:lnTo>
                  <a:pt x="394885" y="929570"/>
                </a:lnTo>
                <a:lnTo>
                  <a:pt x="395563" y="929562"/>
                </a:lnTo>
                <a:lnTo>
                  <a:pt x="396233" y="929562"/>
                </a:lnTo>
                <a:lnTo>
                  <a:pt x="396906" y="929555"/>
                </a:lnTo>
                <a:lnTo>
                  <a:pt x="397583" y="929555"/>
                </a:lnTo>
                <a:cubicBezTo>
                  <a:pt x="397581" y="929329"/>
                  <a:pt x="397578" y="929102"/>
                  <a:pt x="397576" y="928876"/>
                </a:cubicBezTo>
                <a:lnTo>
                  <a:pt x="398246" y="928869"/>
                </a:lnTo>
                <a:lnTo>
                  <a:pt x="398246" y="928195"/>
                </a:lnTo>
                <a:lnTo>
                  <a:pt x="398916" y="928188"/>
                </a:lnTo>
                <a:lnTo>
                  <a:pt x="399589" y="928188"/>
                </a:lnTo>
                <a:lnTo>
                  <a:pt x="399589" y="927509"/>
                </a:lnTo>
                <a:lnTo>
                  <a:pt x="400259" y="927509"/>
                </a:lnTo>
                <a:lnTo>
                  <a:pt x="400929" y="926823"/>
                </a:lnTo>
                <a:lnTo>
                  <a:pt x="401599" y="926823"/>
                </a:lnTo>
                <a:lnTo>
                  <a:pt x="402272" y="926142"/>
                </a:lnTo>
                <a:lnTo>
                  <a:pt x="402942" y="925463"/>
                </a:lnTo>
                <a:lnTo>
                  <a:pt x="403612" y="924777"/>
                </a:lnTo>
                <a:lnTo>
                  <a:pt x="404285" y="924777"/>
                </a:lnTo>
                <a:lnTo>
                  <a:pt x="404955" y="924777"/>
                </a:lnTo>
                <a:lnTo>
                  <a:pt x="405625" y="924770"/>
                </a:lnTo>
                <a:lnTo>
                  <a:pt x="406295" y="924089"/>
                </a:lnTo>
                <a:lnTo>
                  <a:pt x="406973" y="924084"/>
                </a:lnTo>
                <a:lnTo>
                  <a:pt x="407645" y="924084"/>
                </a:lnTo>
                <a:lnTo>
                  <a:pt x="408315" y="924084"/>
                </a:lnTo>
                <a:lnTo>
                  <a:pt x="408986" y="923395"/>
                </a:lnTo>
                <a:lnTo>
                  <a:pt x="409656" y="923395"/>
                </a:lnTo>
                <a:lnTo>
                  <a:pt x="410328" y="923391"/>
                </a:lnTo>
                <a:lnTo>
                  <a:pt x="411006" y="923391"/>
                </a:lnTo>
                <a:cubicBezTo>
                  <a:pt x="411003" y="923164"/>
                  <a:pt x="411001" y="922936"/>
                  <a:pt x="410998" y="922709"/>
                </a:cubicBezTo>
                <a:lnTo>
                  <a:pt x="411669" y="922709"/>
                </a:lnTo>
                <a:lnTo>
                  <a:pt x="411669" y="922031"/>
                </a:lnTo>
                <a:lnTo>
                  <a:pt x="412339" y="922031"/>
                </a:lnTo>
                <a:lnTo>
                  <a:pt x="413019" y="922023"/>
                </a:lnTo>
                <a:lnTo>
                  <a:pt x="413689" y="922023"/>
                </a:lnTo>
                <a:lnTo>
                  <a:pt x="414359" y="921337"/>
                </a:lnTo>
                <a:lnTo>
                  <a:pt x="415029" y="921337"/>
                </a:lnTo>
                <a:cubicBezTo>
                  <a:pt x="415027" y="921110"/>
                  <a:pt x="415024" y="920883"/>
                  <a:pt x="415022" y="920656"/>
                </a:cubicBezTo>
                <a:lnTo>
                  <a:pt x="415022" y="919985"/>
                </a:lnTo>
                <a:lnTo>
                  <a:pt x="415694" y="919296"/>
                </a:lnTo>
                <a:lnTo>
                  <a:pt x="416365" y="918618"/>
                </a:lnTo>
                <a:lnTo>
                  <a:pt x="417035" y="918618"/>
                </a:lnTo>
                <a:lnTo>
                  <a:pt x="417707" y="917937"/>
                </a:lnTo>
                <a:lnTo>
                  <a:pt x="418378" y="917932"/>
                </a:lnTo>
                <a:lnTo>
                  <a:pt x="419048" y="917251"/>
                </a:lnTo>
                <a:lnTo>
                  <a:pt x="419718" y="917251"/>
                </a:lnTo>
                <a:cubicBezTo>
                  <a:pt x="419716" y="917025"/>
                  <a:pt x="419715" y="916798"/>
                  <a:pt x="419713" y="916572"/>
                </a:cubicBezTo>
                <a:lnTo>
                  <a:pt x="420390" y="916565"/>
                </a:lnTo>
                <a:lnTo>
                  <a:pt x="421061" y="916565"/>
                </a:lnTo>
                <a:lnTo>
                  <a:pt x="422408" y="916557"/>
                </a:lnTo>
                <a:lnTo>
                  <a:pt x="423081" y="916550"/>
                </a:lnTo>
                <a:lnTo>
                  <a:pt x="423081" y="917231"/>
                </a:lnTo>
                <a:lnTo>
                  <a:pt x="423756" y="917231"/>
                </a:lnTo>
                <a:lnTo>
                  <a:pt x="424428" y="917224"/>
                </a:lnTo>
                <a:cubicBezTo>
                  <a:pt x="424426" y="916999"/>
                  <a:pt x="424423" y="916775"/>
                  <a:pt x="424421" y="916550"/>
                </a:cubicBezTo>
                <a:lnTo>
                  <a:pt x="425099" y="916545"/>
                </a:lnTo>
                <a:lnTo>
                  <a:pt x="425769" y="916545"/>
                </a:lnTo>
                <a:lnTo>
                  <a:pt x="426441" y="916538"/>
                </a:lnTo>
                <a:lnTo>
                  <a:pt x="427782" y="915856"/>
                </a:lnTo>
                <a:lnTo>
                  <a:pt x="428452" y="915852"/>
                </a:lnTo>
                <a:lnTo>
                  <a:pt x="429124" y="915170"/>
                </a:lnTo>
                <a:lnTo>
                  <a:pt x="429795" y="914492"/>
                </a:lnTo>
                <a:cubicBezTo>
                  <a:pt x="429792" y="914039"/>
                  <a:pt x="429790" y="913585"/>
                  <a:pt x="429787" y="913132"/>
                </a:cubicBezTo>
                <a:cubicBezTo>
                  <a:pt x="429783" y="912003"/>
                  <a:pt x="429779" y="910875"/>
                  <a:pt x="429775" y="909746"/>
                </a:cubicBezTo>
                <a:cubicBezTo>
                  <a:pt x="429770" y="909068"/>
                  <a:pt x="429766" y="908391"/>
                  <a:pt x="429761" y="907713"/>
                </a:cubicBezTo>
                <a:lnTo>
                  <a:pt x="429090" y="907034"/>
                </a:lnTo>
                <a:cubicBezTo>
                  <a:pt x="429088" y="906583"/>
                  <a:pt x="429085" y="906133"/>
                  <a:pt x="429083" y="905682"/>
                </a:cubicBezTo>
                <a:lnTo>
                  <a:pt x="427736" y="905008"/>
                </a:lnTo>
                <a:cubicBezTo>
                  <a:pt x="427733" y="904783"/>
                  <a:pt x="427731" y="904559"/>
                  <a:pt x="427728" y="904334"/>
                </a:cubicBezTo>
                <a:lnTo>
                  <a:pt x="427051" y="902303"/>
                </a:lnTo>
                <a:lnTo>
                  <a:pt x="427714" y="900943"/>
                </a:lnTo>
                <a:lnTo>
                  <a:pt x="427714" y="900262"/>
                </a:lnTo>
                <a:cubicBezTo>
                  <a:pt x="427712" y="899811"/>
                  <a:pt x="427711" y="899361"/>
                  <a:pt x="427709" y="898910"/>
                </a:cubicBezTo>
                <a:lnTo>
                  <a:pt x="427017" y="895524"/>
                </a:lnTo>
                <a:lnTo>
                  <a:pt x="426332" y="892812"/>
                </a:lnTo>
                <a:cubicBezTo>
                  <a:pt x="426330" y="892588"/>
                  <a:pt x="426329" y="892365"/>
                  <a:pt x="426327" y="892141"/>
                </a:cubicBezTo>
                <a:lnTo>
                  <a:pt x="425650" y="890107"/>
                </a:lnTo>
                <a:lnTo>
                  <a:pt x="424965" y="888074"/>
                </a:lnTo>
                <a:lnTo>
                  <a:pt x="424280" y="886047"/>
                </a:lnTo>
                <a:lnTo>
                  <a:pt x="424280" y="885369"/>
                </a:lnTo>
                <a:cubicBezTo>
                  <a:pt x="424275" y="884691"/>
                  <a:pt x="424271" y="884013"/>
                  <a:pt x="424266" y="883335"/>
                </a:cubicBezTo>
                <a:lnTo>
                  <a:pt x="424266" y="881975"/>
                </a:lnTo>
                <a:lnTo>
                  <a:pt x="422911" y="880630"/>
                </a:lnTo>
                <a:lnTo>
                  <a:pt x="421563" y="879957"/>
                </a:lnTo>
                <a:lnTo>
                  <a:pt x="419538" y="878612"/>
                </a:lnTo>
                <a:lnTo>
                  <a:pt x="418191" y="877267"/>
                </a:lnTo>
                <a:lnTo>
                  <a:pt x="417511" y="877267"/>
                </a:lnTo>
                <a:lnTo>
                  <a:pt x="416163" y="875919"/>
                </a:lnTo>
                <a:lnTo>
                  <a:pt x="414145" y="875246"/>
                </a:lnTo>
                <a:lnTo>
                  <a:pt x="412795" y="874582"/>
                </a:lnTo>
                <a:lnTo>
                  <a:pt x="412113" y="873227"/>
                </a:lnTo>
                <a:lnTo>
                  <a:pt x="411440" y="872548"/>
                </a:lnTo>
                <a:lnTo>
                  <a:pt x="410763" y="871874"/>
                </a:lnTo>
                <a:lnTo>
                  <a:pt x="410085" y="870522"/>
                </a:lnTo>
                <a:lnTo>
                  <a:pt x="409408" y="869170"/>
                </a:lnTo>
                <a:lnTo>
                  <a:pt x="408053" y="868503"/>
                </a:lnTo>
                <a:lnTo>
                  <a:pt x="407376" y="867151"/>
                </a:lnTo>
                <a:lnTo>
                  <a:pt x="405358" y="866477"/>
                </a:lnTo>
                <a:lnTo>
                  <a:pt x="404685" y="866484"/>
                </a:lnTo>
                <a:lnTo>
                  <a:pt x="404008" y="866484"/>
                </a:lnTo>
                <a:lnTo>
                  <a:pt x="402660" y="865811"/>
                </a:lnTo>
                <a:lnTo>
                  <a:pt x="401317" y="865818"/>
                </a:lnTo>
                <a:lnTo>
                  <a:pt x="399970" y="865152"/>
                </a:lnTo>
                <a:lnTo>
                  <a:pt x="399292" y="864473"/>
                </a:lnTo>
                <a:lnTo>
                  <a:pt x="397945" y="863126"/>
                </a:lnTo>
                <a:lnTo>
                  <a:pt x="397260" y="861092"/>
                </a:lnTo>
                <a:lnTo>
                  <a:pt x="395905" y="859747"/>
                </a:lnTo>
                <a:cubicBezTo>
                  <a:pt x="395903" y="859069"/>
                  <a:pt x="395900" y="858392"/>
                  <a:pt x="395898" y="857714"/>
                </a:cubicBezTo>
                <a:lnTo>
                  <a:pt x="395886" y="855683"/>
                </a:lnTo>
                <a:cubicBezTo>
                  <a:pt x="395883" y="855003"/>
                  <a:pt x="395881" y="854322"/>
                  <a:pt x="395878" y="853642"/>
                </a:cubicBezTo>
                <a:cubicBezTo>
                  <a:pt x="395876" y="853191"/>
                  <a:pt x="395873" y="852740"/>
                  <a:pt x="395871" y="852289"/>
                </a:cubicBezTo>
                <a:lnTo>
                  <a:pt x="396536" y="850930"/>
                </a:lnTo>
                <a:lnTo>
                  <a:pt x="397199" y="848899"/>
                </a:lnTo>
                <a:lnTo>
                  <a:pt x="397865" y="846858"/>
                </a:lnTo>
                <a:cubicBezTo>
                  <a:pt x="397862" y="846407"/>
                  <a:pt x="397860" y="845956"/>
                  <a:pt x="397857" y="845505"/>
                </a:cubicBezTo>
                <a:lnTo>
                  <a:pt x="397173" y="843474"/>
                </a:lnTo>
                <a:lnTo>
                  <a:pt x="396495" y="842119"/>
                </a:lnTo>
                <a:lnTo>
                  <a:pt x="395818" y="840767"/>
                </a:lnTo>
                <a:lnTo>
                  <a:pt x="395140" y="840096"/>
                </a:lnTo>
                <a:lnTo>
                  <a:pt x="394463" y="839422"/>
                </a:lnTo>
                <a:lnTo>
                  <a:pt x="394463" y="838062"/>
                </a:lnTo>
                <a:lnTo>
                  <a:pt x="393778" y="836710"/>
                </a:lnTo>
                <a:lnTo>
                  <a:pt x="393778" y="836029"/>
                </a:lnTo>
                <a:lnTo>
                  <a:pt x="393101" y="834684"/>
                </a:lnTo>
                <a:lnTo>
                  <a:pt x="391753" y="834684"/>
                </a:lnTo>
                <a:lnTo>
                  <a:pt x="389733" y="834696"/>
                </a:lnTo>
                <a:lnTo>
                  <a:pt x="389063" y="834696"/>
                </a:lnTo>
                <a:lnTo>
                  <a:pt x="387715" y="834030"/>
                </a:lnTo>
                <a:lnTo>
                  <a:pt x="387030" y="831999"/>
                </a:lnTo>
                <a:lnTo>
                  <a:pt x="385675" y="829972"/>
                </a:lnTo>
                <a:lnTo>
                  <a:pt x="384321" y="827946"/>
                </a:lnTo>
                <a:lnTo>
                  <a:pt x="382973" y="827273"/>
                </a:lnTo>
                <a:lnTo>
                  <a:pt x="382300" y="827273"/>
                </a:lnTo>
                <a:lnTo>
                  <a:pt x="381623" y="826601"/>
                </a:lnTo>
                <a:lnTo>
                  <a:pt x="380945" y="825928"/>
                </a:lnTo>
                <a:lnTo>
                  <a:pt x="379598" y="825254"/>
                </a:lnTo>
                <a:lnTo>
                  <a:pt x="378920" y="824583"/>
                </a:lnTo>
                <a:lnTo>
                  <a:pt x="377573" y="823909"/>
                </a:lnTo>
                <a:lnTo>
                  <a:pt x="376223" y="823235"/>
                </a:lnTo>
                <a:lnTo>
                  <a:pt x="374198" y="821216"/>
                </a:lnTo>
                <a:lnTo>
                  <a:pt x="372180" y="821224"/>
                </a:lnTo>
                <a:lnTo>
                  <a:pt x="371507" y="821231"/>
                </a:lnTo>
                <a:lnTo>
                  <a:pt x="370837" y="821231"/>
                </a:lnTo>
                <a:lnTo>
                  <a:pt x="370160" y="821236"/>
                </a:lnTo>
                <a:lnTo>
                  <a:pt x="368812" y="819884"/>
                </a:lnTo>
                <a:lnTo>
                  <a:pt x="367462" y="819212"/>
                </a:lnTo>
                <a:lnTo>
                  <a:pt x="366107" y="817865"/>
                </a:lnTo>
                <a:lnTo>
                  <a:pt x="364767" y="817872"/>
                </a:lnTo>
                <a:lnTo>
                  <a:pt x="364094" y="818551"/>
                </a:lnTo>
                <a:lnTo>
                  <a:pt x="363424" y="819232"/>
                </a:lnTo>
                <a:lnTo>
                  <a:pt x="362076" y="818566"/>
                </a:lnTo>
                <a:lnTo>
                  <a:pt x="360721" y="817213"/>
                </a:lnTo>
                <a:lnTo>
                  <a:pt x="360051" y="817221"/>
                </a:lnTo>
                <a:lnTo>
                  <a:pt x="358031" y="816547"/>
                </a:lnTo>
                <a:lnTo>
                  <a:pt x="356684" y="815881"/>
                </a:lnTo>
                <a:lnTo>
                  <a:pt x="355333" y="815888"/>
                </a:lnTo>
                <a:lnTo>
                  <a:pt x="353986" y="815214"/>
                </a:lnTo>
                <a:lnTo>
                  <a:pt x="353308" y="814541"/>
                </a:lnTo>
                <a:lnTo>
                  <a:pt x="351291" y="813867"/>
                </a:lnTo>
                <a:lnTo>
                  <a:pt x="349270" y="813203"/>
                </a:lnTo>
                <a:lnTo>
                  <a:pt x="347245" y="812537"/>
                </a:lnTo>
                <a:lnTo>
                  <a:pt x="346573" y="812537"/>
                </a:lnTo>
                <a:lnTo>
                  <a:pt x="345225" y="811870"/>
                </a:lnTo>
                <a:lnTo>
                  <a:pt x="344555" y="811870"/>
                </a:lnTo>
                <a:lnTo>
                  <a:pt x="341857" y="811204"/>
                </a:lnTo>
                <a:lnTo>
                  <a:pt x="341187" y="811211"/>
                </a:lnTo>
                <a:lnTo>
                  <a:pt x="339167" y="811897"/>
                </a:lnTo>
                <a:lnTo>
                  <a:pt x="338497" y="811897"/>
                </a:lnTo>
                <a:lnTo>
                  <a:pt x="335806" y="811910"/>
                </a:lnTo>
                <a:lnTo>
                  <a:pt x="334459" y="811917"/>
                </a:lnTo>
                <a:lnTo>
                  <a:pt x="332441" y="811932"/>
                </a:lnTo>
                <a:lnTo>
                  <a:pt x="329751" y="811265"/>
                </a:lnTo>
                <a:lnTo>
                  <a:pt x="327723" y="810599"/>
                </a:lnTo>
                <a:lnTo>
                  <a:pt x="325040" y="811285"/>
                </a:lnTo>
                <a:lnTo>
                  <a:pt x="323692" y="811292"/>
                </a:lnTo>
                <a:lnTo>
                  <a:pt x="320332" y="811991"/>
                </a:lnTo>
                <a:lnTo>
                  <a:pt x="320332" y="811312"/>
                </a:lnTo>
                <a:lnTo>
                  <a:pt x="318307" y="810646"/>
                </a:lnTo>
                <a:lnTo>
                  <a:pt x="315602" y="807948"/>
                </a:lnTo>
                <a:lnTo>
                  <a:pt x="314924" y="806593"/>
                </a:lnTo>
                <a:lnTo>
                  <a:pt x="313570" y="805241"/>
                </a:lnTo>
                <a:lnTo>
                  <a:pt x="312899" y="804570"/>
                </a:lnTo>
                <a:lnTo>
                  <a:pt x="312222" y="804575"/>
                </a:lnTo>
                <a:lnTo>
                  <a:pt x="311544" y="803222"/>
                </a:lnTo>
                <a:cubicBezTo>
                  <a:pt x="311542" y="802769"/>
                  <a:pt x="311539" y="802316"/>
                  <a:pt x="311537" y="801863"/>
                </a:cubicBezTo>
                <a:lnTo>
                  <a:pt x="312203" y="800510"/>
                </a:lnTo>
                <a:cubicBezTo>
                  <a:pt x="312200" y="799831"/>
                  <a:pt x="312198" y="799151"/>
                  <a:pt x="312195" y="798472"/>
                </a:cubicBezTo>
                <a:lnTo>
                  <a:pt x="311510" y="796446"/>
                </a:lnTo>
                <a:lnTo>
                  <a:pt x="311510" y="795764"/>
                </a:lnTo>
                <a:lnTo>
                  <a:pt x="306795" y="794434"/>
                </a:lnTo>
                <a:lnTo>
                  <a:pt x="304770" y="793087"/>
                </a:lnTo>
                <a:lnTo>
                  <a:pt x="303420" y="792420"/>
                </a:lnTo>
                <a:lnTo>
                  <a:pt x="302072" y="792428"/>
                </a:lnTo>
                <a:lnTo>
                  <a:pt x="301402" y="792428"/>
                </a:lnTo>
                <a:lnTo>
                  <a:pt x="300725" y="792435"/>
                </a:lnTo>
                <a:lnTo>
                  <a:pt x="300052" y="792435"/>
                </a:lnTo>
                <a:lnTo>
                  <a:pt x="298705" y="791761"/>
                </a:lnTo>
                <a:cubicBezTo>
                  <a:pt x="298702" y="791310"/>
                  <a:pt x="298700" y="790860"/>
                  <a:pt x="298697" y="790409"/>
                </a:cubicBezTo>
                <a:lnTo>
                  <a:pt x="300040" y="789723"/>
                </a:lnTo>
                <a:lnTo>
                  <a:pt x="300040" y="789042"/>
                </a:lnTo>
                <a:lnTo>
                  <a:pt x="301375" y="787682"/>
                </a:lnTo>
                <a:lnTo>
                  <a:pt x="302046" y="786322"/>
                </a:lnTo>
                <a:lnTo>
                  <a:pt x="301361" y="784970"/>
                </a:lnTo>
                <a:lnTo>
                  <a:pt x="300006" y="782944"/>
                </a:lnTo>
                <a:lnTo>
                  <a:pt x="298658" y="781599"/>
                </a:lnTo>
                <a:lnTo>
                  <a:pt x="297974" y="779565"/>
                </a:lnTo>
                <a:lnTo>
                  <a:pt x="296619" y="778220"/>
                </a:lnTo>
                <a:lnTo>
                  <a:pt x="295271" y="777547"/>
                </a:lnTo>
                <a:lnTo>
                  <a:pt x="293928" y="777554"/>
                </a:lnTo>
                <a:lnTo>
                  <a:pt x="292581" y="777561"/>
                </a:lnTo>
                <a:lnTo>
                  <a:pt x="291233" y="777566"/>
                </a:lnTo>
                <a:lnTo>
                  <a:pt x="290561" y="777574"/>
                </a:lnTo>
                <a:lnTo>
                  <a:pt x="289890" y="777574"/>
                </a:lnTo>
                <a:lnTo>
                  <a:pt x="289201" y="774869"/>
                </a:lnTo>
                <a:lnTo>
                  <a:pt x="288528" y="774195"/>
                </a:lnTo>
                <a:lnTo>
                  <a:pt x="287851" y="773516"/>
                </a:lnTo>
                <a:lnTo>
                  <a:pt x="286503" y="773521"/>
                </a:lnTo>
                <a:lnTo>
                  <a:pt x="285833" y="773529"/>
                </a:lnTo>
                <a:lnTo>
                  <a:pt x="284483" y="772857"/>
                </a:lnTo>
                <a:lnTo>
                  <a:pt x="283805" y="772184"/>
                </a:lnTo>
                <a:lnTo>
                  <a:pt x="283128" y="771510"/>
                </a:lnTo>
                <a:lnTo>
                  <a:pt x="281788" y="771517"/>
                </a:lnTo>
                <a:lnTo>
                  <a:pt x="280445" y="772196"/>
                </a:lnTo>
                <a:lnTo>
                  <a:pt x="279767" y="772203"/>
                </a:lnTo>
                <a:lnTo>
                  <a:pt x="278427" y="772211"/>
                </a:lnTo>
                <a:lnTo>
                  <a:pt x="277750" y="772211"/>
                </a:lnTo>
                <a:lnTo>
                  <a:pt x="277077" y="772218"/>
                </a:lnTo>
                <a:lnTo>
                  <a:pt x="275737" y="772223"/>
                </a:lnTo>
                <a:lnTo>
                  <a:pt x="274389" y="772230"/>
                </a:lnTo>
                <a:lnTo>
                  <a:pt x="273039" y="772238"/>
                </a:lnTo>
                <a:lnTo>
                  <a:pt x="272362" y="770204"/>
                </a:lnTo>
                <a:lnTo>
                  <a:pt x="271677" y="768852"/>
                </a:lnTo>
                <a:lnTo>
                  <a:pt x="270999" y="768178"/>
                </a:lnTo>
                <a:lnTo>
                  <a:pt x="269644" y="766155"/>
                </a:lnTo>
                <a:lnTo>
                  <a:pt x="268297" y="765481"/>
                </a:lnTo>
                <a:lnTo>
                  <a:pt x="267627" y="765488"/>
                </a:lnTo>
                <a:lnTo>
                  <a:pt x="266279" y="764814"/>
                </a:lnTo>
                <a:lnTo>
                  <a:pt x="264929" y="764822"/>
                </a:lnTo>
                <a:lnTo>
                  <a:pt x="263589" y="764827"/>
                </a:lnTo>
                <a:lnTo>
                  <a:pt x="262911" y="764155"/>
                </a:lnTo>
                <a:lnTo>
                  <a:pt x="262234" y="762803"/>
                </a:lnTo>
                <a:lnTo>
                  <a:pt x="260206" y="762137"/>
                </a:lnTo>
                <a:lnTo>
                  <a:pt x="258859" y="761463"/>
                </a:lnTo>
                <a:lnTo>
                  <a:pt x="257511" y="760118"/>
                </a:lnTo>
                <a:lnTo>
                  <a:pt x="256156" y="759444"/>
                </a:lnTo>
                <a:lnTo>
                  <a:pt x="255484" y="758771"/>
                </a:lnTo>
                <a:cubicBezTo>
                  <a:pt x="255482" y="758545"/>
                  <a:pt x="255481" y="758318"/>
                  <a:pt x="255479" y="758092"/>
                </a:cubicBezTo>
                <a:lnTo>
                  <a:pt x="254129" y="757426"/>
                </a:lnTo>
                <a:lnTo>
                  <a:pt x="250768" y="757438"/>
                </a:lnTo>
                <a:lnTo>
                  <a:pt x="249413" y="756767"/>
                </a:lnTo>
                <a:lnTo>
                  <a:pt x="248743" y="756093"/>
                </a:lnTo>
                <a:lnTo>
                  <a:pt x="248066" y="755419"/>
                </a:lnTo>
                <a:lnTo>
                  <a:pt x="247381" y="754067"/>
                </a:lnTo>
                <a:cubicBezTo>
                  <a:pt x="247379" y="753616"/>
                  <a:pt x="247376" y="753165"/>
                  <a:pt x="247374" y="752714"/>
                </a:cubicBezTo>
                <a:lnTo>
                  <a:pt x="246696" y="751362"/>
                </a:lnTo>
                <a:cubicBezTo>
                  <a:pt x="246694" y="750684"/>
                  <a:pt x="246693" y="750006"/>
                  <a:pt x="246691" y="749328"/>
                </a:cubicBezTo>
                <a:lnTo>
                  <a:pt x="246007" y="747976"/>
                </a:lnTo>
                <a:lnTo>
                  <a:pt x="245329" y="747302"/>
                </a:lnTo>
                <a:lnTo>
                  <a:pt x="245329" y="746624"/>
                </a:lnTo>
                <a:lnTo>
                  <a:pt x="244657" y="746631"/>
                </a:lnTo>
                <a:lnTo>
                  <a:pt x="243979" y="745950"/>
                </a:lnTo>
                <a:lnTo>
                  <a:pt x="243302" y="744598"/>
                </a:lnTo>
                <a:lnTo>
                  <a:pt x="241954" y="744605"/>
                </a:lnTo>
                <a:lnTo>
                  <a:pt x="240607" y="743939"/>
                </a:lnTo>
                <a:lnTo>
                  <a:pt x="239929" y="743265"/>
                </a:lnTo>
                <a:lnTo>
                  <a:pt x="238581" y="743272"/>
                </a:lnTo>
                <a:lnTo>
                  <a:pt x="237909" y="743272"/>
                </a:lnTo>
                <a:lnTo>
                  <a:pt x="236573" y="744639"/>
                </a:lnTo>
                <a:lnTo>
                  <a:pt x="235896" y="744639"/>
                </a:lnTo>
                <a:lnTo>
                  <a:pt x="233885" y="745325"/>
                </a:lnTo>
                <a:lnTo>
                  <a:pt x="233213" y="746011"/>
                </a:lnTo>
                <a:lnTo>
                  <a:pt x="231202" y="746697"/>
                </a:lnTo>
                <a:lnTo>
                  <a:pt x="230525" y="746026"/>
                </a:lnTo>
                <a:cubicBezTo>
                  <a:pt x="230523" y="745573"/>
                  <a:pt x="230520" y="745119"/>
                  <a:pt x="230518" y="744666"/>
                </a:cubicBezTo>
                <a:cubicBezTo>
                  <a:pt x="230515" y="744439"/>
                  <a:pt x="230513" y="744212"/>
                  <a:pt x="230510" y="743985"/>
                </a:cubicBezTo>
                <a:lnTo>
                  <a:pt x="229163" y="743319"/>
                </a:lnTo>
                <a:lnTo>
                  <a:pt x="228485" y="742645"/>
                </a:lnTo>
                <a:lnTo>
                  <a:pt x="227142" y="742653"/>
                </a:lnTo>
                <a:lnTo>
                  <a:pt x="225117" y="741981"/>
                </a:lnTo>
                <a:lnTo>
                  <a:pt x="223770" y="740634"/>
                </a:lnTo>
                <a:lnTo>
                  <a:pt x="223092" y="740641"/>
                </a:lnTo>
                <a:lnTo>
                  <a:pt x="222420" y="739963"/>
                </a:lnTo>
                <a:lnTo>
                  <a:pt x="221065" y="738615"/>
                </a:lnTo>
                <a:lnTo>
                  <a:pt x="220387" y="737941"/>
                </a:lnTo>
                <a:cubicBezTo>
                  <a:pt x="220385" y="737488"/>
                  <a:pt x="220382" y="737035"/>
                  <a:pt x="220380" y="736582"/>
                </a:cubicBezTo>
                <a:cubicBezTo>
                  <a:pt x="220378" y="736131"/>
                  <a:pt x="220377" y="735680"/>
                  <a:pt x="220375" y="735229"/>
                </a:cubicBezTo>
                <a:lnTo>
                  <a:pt x="221038" y="733869"/>
                </a:lnTo>
                <a:cubicBezTo>
                  <a:pt x="221036" y="733192"/>
                  <a:pt x="221033" y="732515"/>
                  <a:pt x="221031" y="731838"/>
                </a:cubicBezTo>
                <a:lnTo>
                  <a:pt x="220361" y="731843"/>
                </a:lnTo>
                <a:lnTo>
                  <a:pt x="219671" y="729131"/>
                </a:lnTo>
                <a:lnTo>
                  <a:pt x="218994" y="727779"/>
                </a:lnTo>
                <a:lnTo>
                  <a:pt x="218316" y="727105"/>
                </a:lnTo>
                <a:lnTo>
                  <a:pt x="216966" y="726441"/>
                </a:lnTo>
                <a:lnTo>
                  <a:pt x="215619" y="725767"/>
                </a:lnTo>
                <a:cubicBezTo>
                  <a:pt x="215614" y="725089"/>
                  <a:pt x="215609" y="724412"/>
                  <a:pt x="215604" y="723734"/>
                </a:cubicBezTo>
                <a:lnTo>
                  <a:pt x="214249" y="721708"/>
                </a:lnTo>
                <a:lnTo>
                  <a:pt x="212894" y="719684"/>
                </a:lnTo>
                <a:lnTo>
                  <a:pt x="212217" y="719010"/>
                </a:lnTo>
                <a:cubicBezTo>
                  <a:pt x="212214" y="718557"/>
                  <a:pt x="212212" y="718104"/>
                  <a:pt x="212209" y="717651"/>
                </a:cubicBezTo>
                <a:lnTo>
                  <a:pt x="210862" y="716977"/>
                </a:lnTo>
                <a:lnTo>
                  <a:pt x="209507" y="714951"/>
                </a:lnTo>
                <a:lnTo>
                  <a:pt x="208822" y="713606"/>
                </a:lnTo>
                <a:lnTo>
                  <a:pt x="208822" y="712925"/>
                </a:lnTo>
                <a:lnTo>
                  <a:pt x="207467" y="711572"/>
                </a:lnTo>
                <a:cubicBezTo>
                  <a:pt x="207465" y="711121"/>
                  <a:pt x="207464" y="710671"/>
                  <a:pt x="207462" y="710220"/>
                </a:cubicBezTo>
                <a:lnTo>
                  <a:pt x="207462" y="709541"/>
                </a:lnTo>
                <a:cubicBezTo>
                  <a:pt x="207460" y="709316"/>
                  <a:pt x="207457" y="709092"/>
                  <a:pt x="207455" y="708867"/>
                </a:cubicBezTo>
                <a:lnTo>
                  <a:pt x="207455" y="708189"/>
                </a:lnTo>
                <a:lnTo>
                  <a:pt x="208125" y="708181"/>
                </a:lnTo>
                <a:cubicBezTo>
                  <a:pt x="208123" y="707957"/>
                  <a:pt x="208120" y="707732"/>
                  <a:pt x="208118" y="707508"/>
                </a:cubicBezTo>
                <a:lnTo>
                  <a:pt x="208118" y="706829"/>
                </a:lnTo>
                <a:lnTo>
                  <a:pt x="208791" y="706829"/>
                </a:lnTo>
                <a:lnTo>
                  <a:pt x="208791" y="706148"/>
                </a:lnTo>
                <a:cubicBezTo>
                  <a:pt x="208788" y="705922"/>
                  <a:pt x="208786" y="705695"/>
                  <a:pt x="208783" y="705469"/>
                </a:cubicBezTo>
                <a:lnTo>
                  <a:pt x="208783" y="704788"/>
                </a:lnTo>
                <a:cubicBezTo>
                  <a:pt x="208781" y="704564"/>
                  <a:pt x="208778" y="704341"/>
                  <a:pt x="208776" y="704117"/>
                </a:cubicBezTo>
                <a:lnTo>
                  <a:pt x="208106" y="704117"/>
                </a:lnTo>
                <a:lnTo>
                  <a:pt x="207428" y="703443"/>
                </a:lnTo>
                <a:lnTo>
                  <a:pt x="206756" y="703451"/>
                </a:lnTo>
                <a:lnTo>
                  <a:pt x="206078" y="703451"/>
                </a:lnTo>
                <a:lnTo>
                  <a:pt x="206078" y="702769"/>
                </a:lnTo>
                <a:lnTo>
                  <a:pt x="205408" y="702777"/>
                </a:lnTo>
                <a:lnTo>
                  <a:pt x="204731" y="702777"/>
                </a:lnTo>
                <a:lnTo>
                  <a:pt x="204061" y="702784"/>
                </a:lnTo>
                <a:lnTo>
                  <a:pt x="203391" y="702789"/>
                </a:lnTo>
                <a:lnTo>
                  <a:pt x="202713" y="702789"/>
                </a:lnTo>
                <a:lnTo>
                  <a:pt x="202040" y="702796"/>
                </a:lnTo>
                <a:lnTo>
                  <a:pt x="201370" y="702796"/>
                </a:lnTo>
                <a:lnTo>
                  <a:pt x="201370" y="703478"/>
                </a:lnTo>
                <a:lnTo>
                  <a:pt x="200700" y="703478"/>
                </a:lnTo>
                <a:lnTo>
                  <a:pt x="200030" y="704164"/>
                </a:lnTo>
                <a:lnTo>
                  <a:pt x="199357" y="704164"/>
                </a:lnTo>
                <a:lnTo>
                  <a:pt x="198687" y="704842"/>
                </a:lnTo>
                <a:lnTo>
                  <a:pt x="198017" y="704850"/>
                </a:lnTo>
                <a:lnTo>
                  <a:pt x="197347" y="705531"/>
                </a:lnTo>
                <a:lnTo>
                  <a:pt x="196674" y="705536"/>
                </a:lnTo>
                <a:lnTo>
                  <a:pt x="196004" y="706217"/>
                </a:lnTo>
                <a:lnTo>
                  <a:pt x="195334" y="706217"/>
                </a:lnTo>
                <a:lnTo>
                  <a:pt x="194661" y="706895"/>
                </a:lnTo>
                <a:lnTo>
                  <a:pt x="193984" y="706903"/>
                </a:lnTo>
                <a:lnTo>
                  <a:pt x="193321" y="707584"/>
                </a:lnTo>
                <a:lnTo>
                  <a:pt x="192644" y="707589"/>
                </a:lnTo>
                <a:lnTo>
                  <a:pt x="191973" y="707589"/>
                </a:lnTo>
                <a:cubicBezTo>
                  <a:pt x="191975" y="707816"/>
                  <a:pt x="191976" y="708043"/>
                  <a:pt x="191978" y="708270"/>
                </a:cubicBezTo>
                <a:lnTo>
                  <a:pt x="191301" y="708270"/>
                </a:lnTo>
                <a:lnTo>
                  <a:pt x="190631" y="708277"/>
                </a:lnTo>
                <a:cubicBezTo>
                  <a:pt x="190633" y="708503"/>
                  <a:pt x="190636" y="708730"/>
                  <a:pt x="190638" y="708956"/>
                </a:cubicBezTo>
                <a:lnTo>
                  <a:pt x="189960" y="708956"/>
                </a:lnTo>
                <a:lnTo>
                  <a:pt x="189290" y="708963"/>
                </a:lnTo>
                <a:lnTo>
                  <a:pt x="188618" y="708963"/>
                </a:lnTo>
                <a:lnTo>
                  <a:pt x="187940" y="708971"/>
                </a:lnTo>
                <a:lnTo>
                  <a:pt x="186607" y="710328"/>
                </a:lnTo>
                <a:lnTo>
                  <a:pt x="185935" y="711688"/>
                </a:lnTo>
                <a:lnTo>
                  <a:pt x="183917" y="711021"/>
                </a:lnTo>
                <a:lnTo>
                  <a:pt x="181897" y="710355"/>
                </a:lnTo>
                <a:lnTo>
                  <a:pt x="180549" y="710362"/>
                </a:lnTo>
                <a:lnTo>
                  <a:pt x="178536" y="711048"/>
                </a:lnTo>
                <a:lnTo>
                  <a:pt x="176511" y="710385"/>
                </a:lnTo>
                <a:lnTo>
                  <a:pt x="175838" y="710389"/>
                </a:lnTo>
                <a:lnTo>
                  <a:pt x="173151" y="710404"/>
                </a:lnTo>
                <a:lnTo>
                  <a:pt x="171800" y="709730"/>
                </a:lnTo>
                <a:lnTo>
                  <a:pt x="170446" y="709057"/>
                </a:lnTo>
                <a:lnTo>
                  <a:pt x="169775" y="709064"/>
                </a:lnTo>
                <a:lnTo>
                  <a:pt x="169105" y="709072"/>
                </a:lnTo>
                <a:lnTo>
                  <a:pt x="167758" y="708398"/>
                </a:lnTo>
                <a:lnTo>
                  <a:pt x="167085" y="709079"/>
                </a:lnTo>
                <a:lnTo>
                  <a:pt x="165745" y="710444"/>
                </a:lnTo>
                <a:lnTo>
                  <a:pt x="163739" y="711811"/>
                </a:lnTo>
                <a:lnTo>
                  <a:pt x="162404" y="713852"/>
                </a:lnTo>
                <a:lnTo>
                  <a:pt x="161733" y="715209"/>
                </a:lnTo>
                <a:lnTo>
                  <a:pt x="159713" y="715216"/>
                </a:lnTo>
                <a:lnTo>
                  <a:pt x="158370" y="715224"/>
                </a:lnTo>
                <a:lnTo>
                  <a:pt x="155683" y="715236"/>
                </a:lnTo>
                <a:lnTo>
                  <a:pt x="153662" y="715929"/>
                </a:lnTo>
                <a:lnTo>
                  <a:pt x="151644" y="715937"/>
                </a:lnTo>
                <a:lnTo>
                  <a:pt x="150967" y="715263"/>
                </a:lnTo>
                <a:lnTo>
                  <a:pt x="139965" y="297845"/>
                </a:lnTo>
                <a:cubicBezTo>
                  <a:pt x="139708" y="291747"/>
                  <a:pt x="139450" y="285649"/>
                  <a:pt x="139193" y="279551"/>
                </a:cubicBezTo>
                <a:cubicBezTo>
                  <a:pt x="138621" y="257188"/>
                  <a:pt x="138048" y="234826"/>
                  <a:pt x="137476" y="212463"/>
                </a:cubicBezTo>
                <a:lnTo>
                  <a:pt x="146888" y="209704"/>
                </a:lnTo>
                <a:lnTo>
                  <a:pt x="154956" y="207623"/>
                </a:lnTo>
                <a:lnTo>
                  <a:pt x="163712" y="206215"/>
                </a:lnTo>
                <a:lnTo>
                  <a:pt x="173124" y="203456"/>
                </a:lnTo>
                <a:lnTo>
                  <a:pt x="183218" y="201368"/>
                </a:lnTo>
                <a:lnTo>
                  <a:pt x="197347" y="197901"/>
                </a:lnTo>
                <a:lnTo>
                  <a:pt x="203403" y="196509"/>
                </a:lnTo>
                <a:lnTo>
                  <a:pt x="222233" y="191660"/>
                </a:lnTo>
                <a:lnTo>
                  <a:pt x="225601" y="190967"/>
                </a:lnTo>
                <a:lnTo>
                  <a:pt x="239728" y="187500"/>
                </a:lnTo>
                <a:lnTo>
                  <a:pt x="250494" y="185415"/>
                </a:lnTo>
                <a:lnTo>
                  <a:pt x="264628" y="181948"/>
                </a:lnTo>
                <a:lnTo>
                  <a:pt x="265968" y="181262"/>
                </a:lnTo>
                <a:lnTo>
                  <a:pt x="266641" y="181262"/>
                </a:lnTo>
                <a:lnTo>
                  <a:pt x="266641" y="180581"/>
                </a:lnTo>
                <a:lnTo>
                  <a:pt x="265964" y="180588"/>
                </a:lnTo>
                <a:lnTo>
                  <a:pt x="265286" y="179907"/>
                </a:lnTo>
                <a:lnTo>
                  <a:pt x="264613" y="179914"/>
                </a:lnTo>
                <a:cubicBezTo>
                  <a:pt x="264612" y="179688"/>
                  <a:pt x="264610" y="179462"/>
                  <a:pt x="264609" y="179236"/>
                </a:cubicBezTo>
                <a:lnTo>
                  <a:pt x="264609" y="178554"/>
                </a:lnTo>
                <a:cubicBezTo>
                  <a:pt x="264606" y="178330"/>
                  <a:pt x="264604" y="178105"/>
                  <a:pt x="264601" y="177881"/>
                </a:cubicBezTo>
                <a:lnTo>
                  <a:pt x="263931" y="177881"/>
                </a:lnTo>
                <a:lnTo>
                  <a:pt x="263931" y="178562"/>
                </a:lnTo>
                <a:lnTo>
                  <a:pt x="263259" y="178569"/>
                </a:lnTo>
                <a:lnTo>
                  <a:pt x="262588" y="178569"/>
                </a:lnTo>
                <a:lnTo>
                  <a:pt x="261911" y="177896"/>
                </a:lnTo>
                <a:lnTo>
                  <a:pt x="262581" y="177214"/>
                </a:lnTo>
                <a:lnTo>
                  <a:pt x="263246" y="176528"/>
                </a:lnTo>
                <a:lnTo>
                  <a:pt x="263917" y="175850"/>
                </a:lnTo>
                <a:lnTo>
                  <a:pt x="264594" y="175850"/>
                </a:lnTo>
                <a:cubicBezTo>
                  <a:pt x="264592" y="175623"/>
                  <a:pt x="264589" y="175396"/>
                  <a:pt x="264587" y="175169"/>
                </a:cubicBezTo>
                <a:cubicBezTo>
                  <a:pt x="264584" y="174718"/>
                  <a:pt x="264582" y="174267"/>
                  <a:pt x="264579" y="173816"/>
                </a:cubicBezTo>
                <a:lnTo>
                  <a:pt x="264579" y="173138"/>
                </a:lnTo>
                <a:cubicBezTo>
                  <a:pt x="264578" y="172911"/>
                  <a:pt x="264576" y="172683"/>
                  <a:pt x="264575" y="172456"/>
                </a:cubicBezTo>
                <a:cubicBezTo>
                  <a:pt x="264572" y="172005"/>
                  <a:pt x="264570" y="171555"/>
                  <a:pt x="264567" y="171104"/>
                </a:cubicBezTo>
                <a:lnTo>
                  <a:pt x="263890" y="170430"/>
                </a:lnTo>
                <a:lnTo>
                  <a:pt x="263212" y="169752"/>
                </a:lnTo>
                <a:lnTo>
                  <a:pt x="263212" y="169078"/>
                </a:lnTo>
                <a:lnTo>
                  <a:pt x="262535" y="169078"/>
                </a:lnTo>
                <a:lnTo>
                  <a:pt x="261865" y="169085"/>
                </a:lnTo>
                <a:lnTo>
                  <a:pt x="260510" y="168412"/>
                </a:lnTo>
                <a:lnTo>
                  <a:pt x="259837" y="168419"/>
                </a:lnTo>
                <a:lnTo>
                  <a:pt x="259160" y="167745"/>
                </a:lnTo>
                <a:lnTo>
                  <a:pt x="258482" y="167067"/>
                </a:lnTo>
                <a:lnTo>
                  <a:pt x="257805" y="166393"/>
                </a:lnTo>
                <a:cubicBezTo>
                  <a:pt x="257803" y="166169"/>
                  <a:pt x="257800" y="165946"/>
                  <a:pt x="257798" y="165722"/>
                </a:cubicBezTo>
                <a:lnTo>
                  <a:pt x="257798" y="165040"/>
                </a:lnTo>
                <a:lnTo>
                  <a:pt x="257120" y="164367"/>
                </a:lnTo>
                <a:cubicBezTo>
                  <a:pt x="257118" y="163914"/>
                  <a:pt x="257117" y="163460"/>
                  <a:pt x="257115" y="163007"/>
                </a:cubicBezTo>
                <a:cubicBezTo>
                  <a:pt x="257113" y="162783"/>
                  <a:pt x="257110" y="162560"/>
                  <a:pt x="257108" y="162336"/>
                </a:cubicBezTo>
                <a:lnTo>
                  <a:pt x="257778" y="161650"/>
                </a:lnTo>
                <a:lnTo>
                  <a:pt x="257778" y="160976"/>
                </a:lnTo>
                <a:lnTo>
                  <a:pt x="258448" y="160290"/>
                </a:lnTo>
                <a:cubicBezTo>
                  <a:pt x="258447" y="160065"/>
                  <a:pt x="258445" y="159841"/>
                  <a:pt x="258444" y="159616"/>
                </a:cubicBezTo>
                <a:lnTo>
                  <a:pt x="258444" y="158935"/>
                </a:lnTo>
                <a:cubicBezTo>
                  <a:pt x="258441" y="158709"/>
                  <a:pt x="258439" y="158482"/>
                  <a:pt x="258436" y="158256"/>
                </a:cubicBezTo>
                <a:lnTo>
                  <a:pt x="257766" y="158264"/>
                </a:lnTo>
                <a:lnTo>
                  <a:pt x="256416" y="158950"/>
                </a:lnTo>
                <a:lnTo>
                  <a:pt x="255746" y="158950"/>
                </a:lnTo>
                <a:lnTo>
                  <a:pt x="254406" y="159636"/>
                </a:lnTo>
                <a:lnTo>
                  <a:pt x="253733" y="160317"/>
                </a:lnTo>
                <a:lnTo>
                  <a:pt x="252393" y="161682"/>
                </a:lnTo>
                <a:lnTo>
                  <a:pt x="251723" y="162363"/>
                </a:lnTo>
                <a:lnTo>
                  <a:pt x="250372" y="162370"/>
                </a:lnTo>
                <a:lnTo>
                  <a:pt x="249032" y="163056"/>
                </a:lnTo>
                <a:lnTo>
                  <a:pt x="248355" y="163056"/>
                </a:lnTo>
                <a:lnTo>
                  <a:pt x="247682" y="163064"/>
                </a:lnTo>
                <a:lnTo>
                  <a:pt x="247005" y="163064"/>
                </a:lnTo>
                <a:lnTo>
                  <a:pt x="245657" y="162397"/>
                </a:lnTo>
                <a:lnTo>
                  <a:pt x="245657" y="161716"/>
                </a:lnTo>
                <a:cubicBezTo>
                  <a:pt x="245655" y="161490"/>
                  <a:pt x="245652" y="161263"/>
                  <a:pt x="245650" y="161037"/>
                </a:cubicBezTo>
                <a:lnTo>
                  <a:pt x="246322" y="161037"/>
                </a:lnTo>
                <a:lnTo>
                  <a:pt x="246322" y="160356"/>
                </a:lnTo>
                <a:lnTo>
                  <a:pt x="247670" y="160351"/>
                </a:lnTo>
                <a:lnTo>
                  <a:pt x="248340" y="159670"/>
                </a:lnTo>
                <a:lnTo>
                  <a:pt x="249010" y="158984"/>
                </a:lnTo>
                <a:lnTo>
                  <a:pt x="249683" y="158984"/>
                </a:lnTo>
                <a:cubicBezTo>
                  <a:pt x="249681" y="158757"/>
                  <a:pt x="249678" y="158530"/>
                  <a:pt x="249676" y="158303"/>
                </a:cubicBezTo>
                <a:lnTo>
                  <a:pt x="250353" y="158303"/>
                </a:lnTo>
                <a:cubicBezTo>
                  <a:pt x="250351" y="158077"/>
                  <a:pt x="250348" y="157850"/>
                  <a:pt x="250346" y="157624"/>
                </a:cubicBezTo>
                <a:lnTo>
                  <a:pt x="250346" y="156943"/>
                </a:lnTo>
                <a:cubicBezTo>
                  <a:pt x="250343" y="156719"/>
                  <a:pt x="250341" y="156496"/>
                  <a:pt x="250338" y="156272"/>
                </a:cubicBezTo>
                <a:lnTo>
                  <a:pt x="250338" y="155591"/>
                </a:lnTo>
                <a:lnTo>
                  <a:pt x="249656" y="154239"/>
                </a:lnTo>
                <a:cubicBezTo>
                  <a:pt x="249654" y="153788"/>
                  <a:pt x="249651" y="153337"/>
                  <a:pt x="249649" y="152886"/>
                </a:cubicBezTo>
                <a:lnTo>
                  <a:pt x="248979" y="152886"/>
                </a:lnTo>
                <a:cubicBezTo>
                  <a:pt x="248976" y="152661"/>
                  <a:pt x="248974" y="152437"/>
                  <a:pt x="248971" y="152212"/>
                </a:cubicBezTo>
                <a:lnTo>
                  <a:pt x="248301" y="152212"/>
                </a:lnTo>
                <a:lnTo>
                  <a:pt x="247624" y="151541"/>
                </a:lnTo>
                <a:lnTo>
                  <a:pt x="246951" y="152220"/>
                </a:lnTo>
                <a:lnTo>
                  <a:pt x="245604" y="152227"/>
                </a:lnTo>
                <a:lnTo>
                  <a:pt x="243583" y="152239"/>
                </a:lnTo>
                <a:lnTo>
                  <a:pt x="242913" y="152921"/>
                </a:lnTo>
                <a:lnTo>
                  <a:pt x="242236" y="152926"/>
                </a:lnTo>
                <a:lnTo>
                  <a:pt x="240895" y="152933"/>
                </a:lnTo>
                <a:lnTo>
                  <a:pt x="240218" y="152933"/>
                </a:lnTo>
                <a:lnTo>
                  <a:pt x="238198" y="153619"/>
                </a:lnTo>
                <a:cubicBezTo>
                  <a:pt x="238200" y="153846"/>
                  <a:pt x="238203" y="154073"/>
                  <a:pt x="238205" y="154300"/>
                </a:cubicBezTo>
                <a:lnTo>
                  <a:pt x="237528" y="154307"/>
                </a:lnTo>
                <a:lnTo>
                  <a:pt x="236855" y="154307"/>
                </a:lnTo>
                <a:lnTo>
                  <a:pt x="236185" y="154315"/>
                </a:lnTo>
                <a:lnTo>
                  <a:pt x="234830" y="152960"/>
                </a:lnTo>
                <a:lnTo>
                  <a:pt x="233475" y="152294"/>
                </a:lnTo>
                <a:lnTo>
                  <a:pt x="233475" y="151615"/>
                </a:lnTo>
                <a:lnTo>
                  <a:pt x="232798" y="151622"/>
                </a:lnTo>
                <a:lnTo>
                  <a:pt x="232120" y="150949"/>
                </a:lnTo>
                <a:lnTo>
                  <a:pt x="231443" y="150267"/>
                </a:lnTo>
                <a:lnTo>
                  <a:pt x="229425" y="149601"/>
                </a:lnTo>
                <a:cubicBezTo>
                  <a:pt x="229423" y="149377"/>
                  <a:pt x="229420" y="149154"/>
                  <a:pt x="229418" y="148930"/>
                </a:cubicBezTo>
                <a:lnTo>
                  <a:pt x="228745" y="148930"/>
                </a:lnTo>
                <a:cubicBezTo>
                  <a:pt x="228743" y="148703"/>
                  <a:pt x="228742" y="148476"/>
                  <a:pt x="228740" y="148249"/>
                </a:cubicBezTo>
                <a:lnTo>
                  <a:pt x="228055" y="146904"/>
                </a:lnTo>
                <a:lnTo>
                  <a:pt x="227385" y="146225"/>
                </a:lnTo>
                <a:lnTo>
                  <a:pt x="226701" y="144878"/>
                </a:lnTo>
                <a:cubicBezTo>
                  <a:pt x="226698" y="144652"/>
                  <a:pt x="226696" y="144425"/>
                  <a:pt x="226693" y="144199"/>
                </a:cubicBezTo>
                <a:lnTo>
                  <a:pt x="226693" y="143518"/>
                </a:lnTo>
                <a:cubicBezTo>
                  <a:pt x="226691" y="143292"/>
                  <a:pt x="226688" y="143065"/>
                  <a:pt x="226686" y="142839"/>
                </a:cubicBezTo>
                <a:cubicBezTo>
                  <a:pt x="226684" y="142388"/>
                  <a:pt x="226683" y="141938"/>
                  <a:pt x="226681" y="141487"/>
                </a:cubicBezTo>
                <a:lnTo>
                  <a:pt x="227351" y="140127"/>
                </a:lnTo>
                <a:cubicBezTo>
                  <a:pt x="227349" y="139676"/>
                  <a:pt x="227346" y="139226"/>
                  <a:pt x="227344" y="138775"/>
                </a:cubicBezTo>
                <a:lnTo>
                  <a:pt x="228009" y="138094"/>
                </a:lnTo>
                <a:cubicBezTo>
                  <a:pt x="228004" y="137190"/>
                  <a:pt x="228000" y="136285"/>
                  <a:pt x="227995" y="135381"/>
                </a:cubicBezTo>
                <a:lnTo>
                  <a:pt x="227995" y="134703"/>
                </a:lnTo>
                <a:cubicBezTo>
                  <a:pt x="227993" y="134476"/>
                  <a:pt x="227990" y="134249"/>
                  <a:pt x="227988" y="134022"/>
                </a:cubicBezTo>
                <a:lnTo>
                  <a:pt x="227310" y="133348"/>
                </a:lnTo>
                <a:lnTo>
                  <a:pt x="227310" y="132669"/>
                </a:lnTo>
                <a:lnTo>
                  <a:pt x="226633" y="131995"/>
                </a:lnTo>
                <a:lnTo>
                  <a:pt x="225955" y="131322"/>
                </a:lnTo>
                <a:cubicBezTo>
                  <a:pt x="225953" y="131096"/>
                  <a:pt x="225950" y="130869"/>
                  <a:pt x="225948" y="130643"/>
                </a:cubicBezTo>
                <a:lnTo>
                  <a:pt x="225270" y="129969"/>
                </a:lnTo>
                <a:lnTo>
                  <a:pt x="225270" y="129298"/>
                </a:lnTo>
                <a:lnTo>
                  <a:pt x="224593" y="128617"/>
                </a:lnTo>
                <a:cubicBezTo>
                  <a:pt x="224591" y="128392"/>
                  <a:pt x="224590" y="128168"/>
                  <a:pt x="224588" y="127943"/>
                </a:cubicBezTo>
                <a:lnTo>
                  <a:pt x="225266" y="127938"/>
                </a:lnTo>
                <a:cubicBezTo>
                  <a:pt x="225263" y="127714"/>
                  <a:pt x="225261" y="127489"/>
                  <a:pt x="225258" y="127265"/>
                </a:cubicBezTo>
                <a:lnTo>
                  <a:pt x="225928" y="127257"/>
                </a:lnTo>
                <a:lnTo>
                  <a:pt x="225928" y="126579"/>
                </a:lnTo>
                <a:lnTo>
                  <a:pt x="226599" y="125897"/>
                </a:lnTo>
                <a:lnTo>
                  <a:pt x="227271" y="125897"/>
                </a:lnTo>
                <a:lnTo>
                  <a:pt x="227949" y="125893"/>
                </a:lnTo>
                <a:lnTo>
                  <a:pt x="228619" y="125211"/>
                </a:lnTo>
                <a:lnTo>
                  <a:pt x="229289" y="125204"/>
                </a:lnTo>
                <a:lnTo>
                  <a:pt x="229962" y="124525"/>
                </a:lnTo>
                <a:lnTo>
                  <a:pt x="230632" y="124518"/>
                </a:lnTo>
                <a:lnTo>
                  <a:pt x="230632" y="123844"/>
                </a:lnTo>
                <a:cubicBezTo>
                  <a:pt x="230629" y="123618"/>
                  <a:pt x="230627" y="123392"/>
                  <a:pt x="230624" y="123166"/>
                </a:cubicBezTo>
                <a:lnTo>
                  <a:pt x="231295" y="122487"/>
                </a:lnTo>
                <a:lnTo>
                  <a:pt x="231295" y="121806"/>
                </a:lnTo>
                <a:lnTo>
                  <a:pt x="231965" y="121806"/>
                </a:lnTo>
                <a:cubicBezTo>
                  <a:pt x="231963" y="121580"/>
                  <a:pt x="231962" y="121353"/>
                  <a:pt x="231960" y="121127"/>
                </a:cubicBezTo>
                <a:lnTo>
                  <a:pt x="232637" y="121120"/>
                </a:lnTo>
                <a:lnTo>
                  <a:pt x="233308" y="120439"/>
                </a:lnTo>
                <a:lnTo>
                  <a:pt x="233978" y="119760"/>
                </a:lnTo>
                <a:cubicBezTo>
                  <a:pt x="233976" y="119533"/>
                  <a:pt x="233975" y="119306"/>
                  <a:pt x="233973" y="119079"/>
                </a:cubicBezTo>
                <a:lnTo>
                  <a:pt x="233293" y="118408"/>
                </a:lnTo>
                <a:lnTo>
                  <a:pt x="232618" y="117055"/>
                </a:lnTo>
                <a:lnTo>
                  <a:pt x="231933" y="115700"/>
                </a:lnTo>
                <a:lnTo>
                  <a:pt x="230578" y="113674"/>
                </a:lnTo>
                <a:cubicBezTo>
                  <a:pt x="230576" y="113223"/>
                  <a:pt x="230573" y="112773"/>
                  <a:pt x="230571" y="112322"/>
                </a:cubicBezTo>
                <a:lnTo>
                  <a:pt x="229894" y="112322"/>
                </a:lnTo>
                <a:lnTo>
                  <a:pt x="229216" y="111651"/>
                </a:lnTo>
                <a:lnTo>
                  <a:pt x="229216" y="110977"/>
                </a:lnTo>
                <a:cubicBezTo>
                  <a:pt x="229214" y="110750"/>
                  <a:pt x="229211" y="110523"/>
                  <a:pt x="229209" y="110296"/>
                </a:cubicBezTo>
                <a:lnTo>
                  <a:pt x="229879" y="109617"/>
                </a:lnTo>
                <a:lnTo>
                  <a:pt x="230552" y="109610"/>
                </a:lnTo>
                <a:lnTo>
                  <a:pt x="231229" y="110284"/>
                </a:lnTo>
                <a:lnTo>
                  <a:pt x="231907" y="110284"/>
                </a:lnTo>
                <a:lnTo>
                  <a:pt x="232577" y="110276"/>
                </a:lnTo>
                <a:lnTo>
                  <a:pt x="232577" y="109602"/>
                </a:lnTo>
                <a:cubicBezTo>
                  <a:pt x="232574" y="109376"/>
                  <a:pt x="232572" y="109150"/>
                  <a:pt x="232569" y="108924"/>
                </a:cubicBezTo>
                <a:lnTo>
                  <a:pt x="231892" y="108250"/>
                </a:lnTo>
                <a:lnTo>
                  <a:pt x="231215" y="107579"/>
                </a:lnTo>
                <a:lnTo>
                  <a:pt x="230544" y="107579"/>
                </a:lnTo>
                <a:cubicBezTo>
                  <a:pt x="230542" y="107352"/>
                  <a:pt x="230539" y="107125"/>
                  <a:pt x="230537" y="106898"/>
                </a:cubicBezTo>
                <a:lnTo>
                  <a:pt x="229867" y="106905"/>
                </a:lnTo>
                <a:lnTo>
                  <a:pt x="229189" y="106905"/>
                </a:lnTo>
                <a:lnTo>
                  <a:pt x="228519" y="106912"/>
                </a:lnTo>
                <a:lnTo>
                  <a:pt x="227847" y="107591"/>
                </a:lnTo>
                <a:lnTo>
                  <a:pt x="227177" y="108272"/>
                </a:lnTo>
                <a:lnTo>
                  <a:pt x="226506" y="108277"/>
                </a:lnTo>
                <a:lnTo>
                  <a:pt x="225834" y="108958"/>
                </a:lnTo>
                <a:lnTo>
                  <a:pt x="225159" y="108284"/>
                </a:lnTo>
                <a:lnTo>
                  <a:pt x="224479" y="108292"/>
                </a:lnTo>
                <a:lnTo>
                  <a:pt x="223809" y="108292"/>
                </a:lnTo>
                <a:lnTo>
                  <a:pt x="223131" y="108299"/>
                </a:lnTo>
                <a:lnTo>
                  <a:pt x="222468" y="108978"/>
                </a:lnTo>
                <a:lnTo>
                  <a:pt x="221791" y="108978"/>
                </a:lnTo>
                <a:lnTo>
                  <a:pt x="221118" y="108985"/>
                </a:lnTo>
                <a:lnTo>
                  <a:pt x="220441" y="108993"/>
                </a:lnTo>
                <a:lnTo>
                  <a:pt x="219763" y="108311"/>
                </a:lnTo>
                <a:lnTo>
                  <a:pt x="219093" y="108319"/>
                </a:lnTo>
                <a:cubicBezTo>
                  <a:pt x="219091" y="108092"/>
                  <a:pt x="219088" y="107865"/>
                  <a:pt x="219086" y="107638"/>
                </a:cubicBezTo>
                <a:lnTo>
                  <a:pt x="218416" y="107645"/>
                </a:lnTo>
                <a:lnTo>
                  <a:pt x="217738" y="106971"/>
                </a:lnTo>
                <a:lnTo>
                  <a:pt x="217061" y="106971"/>
                </a:lnTo>
                <a:lnTo>
                  <a:pt x="216383" y="106300"/>
                </a:lnTo>
                <a:lnTo>
                  <a:pt x="215713" y="106307"/>
                </a:lnTo>
                <a:cubicBezTo>
                  <a:pt x="215711" y="106080"/>
                  <a:pt x="215708" y="105853"/>
                  <a:pt x="215706" y="105626"/>
                </a:cubicBezTo>
                <a:lnTo>
                  <a:pt x="215706" y="104948"/>
                </a:lnTo>
                <a:cubicBezTo>
                  <a:pt x="215704" y="104721"/>
                  <a:pt x="215701" y="104494"/>
                  <a:pt x="215699" y="104267"/>
                </a:cubicBezTo>
                <a:lnTo>
                  <a:pt x="216376" y="104267"/>
                </a:lnTo>
                <a:cubicBezTo>
                  <a:pt x="216374" y="104041"/>
                  <a:pt x="216371" y="103814"/>
                  <a:pt x="216369" y="103588"/>
                </a:cubicBezTo>
                <a:lnTo>
                  <a:pt x="216369" y="102914"/>
                </a:lnTo>
                <a:cubicBezTo>
                  <a:pt x="216367" y="102688"/>
                  <a:pt x="216366" y="102462"/>
                  <a:pt x="216364" y="102236"/>
                </a:cubicBezTo>
                <a:lnTo>
                  <a:pt x="215672" y="99528"/>
                </a:lnTo>
                <a:lnTo>
                  <a:pt x="215672" y="98850"/>
                </a:lnTo>
                <a:lnTo>
                  <a:pt x="214987" y="97497"/>
                </a:lnTo>
                <a:lnTo>
                  <a:pt x="214310" y="96824"/>
                </a:lnTo>
                <a:lnTo>
                  <a:pt x="214310" y="96145"/>
                </a:lnTo>
                <a:lnTo>
                  <a:pt x="213632" y="96150"/>
                </a:lnTo>
                <a:lnTo>
                  <a:pt x="212962" y="96150"/>
                </a:lnTo>
                <a:lnTo>
                  <a:pt x="212285" y="95479"/>
                </a:lnTo>
                <a:lnTo>
                  <a:pt x="211615" y="95483"/>
                </a:lnTo>
                <a:lnTo>
                  <a:pt x="210937" y="95483"/>
                </a:lnTo>
                <a:lnTo>
                  <a:pt x="210937" y="94812"/>
                </a:lnTo>
                <a:cubicBezTo>
                  <a:pt x="210935" y="94585"/>
                  <a:pt x="210932" y="94358"/>
                  <a:pt x="210930" y="94131"/>
                </a:cubicBezTo>
                <a:cubicBezTo>
                  <a:pt x="210928" y="93905"/>
                  <a:pt x="210925" y="93678"/>
                  <a:pt x="210923" y="93452"/>
                </a:cubicBezTo>
                <a:lnTo>
                  <a:pt x="211593" y="92093"/>
                </a:lnTo>
                <a:lnTo>
                  <a:pt x="212258" y="90733"/>
                </a:lnTo>
                <a:lnTo>
                  <a:pt x="212928" y="90052"/>
                </a:lnTo>
                <a:cubicBezTo>
                  <a:pt x="212926" y="89826"/>
                  <a:pt x="212923" y="89599"/>
                  <a:pt x="212921" y="89373"/>
                </a:cubicBezTo>
                <a:lnTo>
                  <a:pt x="213594" y="88692"/>
                </a:lnTo>
                <a:lnTo>
                  <a:pt x="213594" y="88013"/>
                </a:lnTo>
                <a:cubicBezTo>
                  <a:pt x="213591" y="87562"/>
                  <a:pt x="213589" y="87112"/>
                  <a:pt x="213586" y="86661"/>
                </a:cubicBezTo>
                <a:cubicBezTo>
                  <a:pt x="213584" y="86434"/>
                  <a:pt x="213581" y="86207"/>
                  <a:pt x="213579" y="85980"/>
                </a:cubicBezTo>
                <a:lnTo>
                  <a:pt x="213579" y="85309"/>
                </a:lnTo>
                <a:lnTo>
                  <a:pt x="214249" y="85301"/>
                </a:lnTo>
                <a:cubicBezTo>
                  <a:pt x="214247" y="84850"/>
                  <a:pt x="214246" y="84400"/>
                  <a:pt x="214244" y="83949"/>
                </a:cubicBezTo>
                <a:lnTo>
                  <a:pt x="214914" y="83941"/>
                </a:lnTo>
                <a:lnTo>
                  <a:pt x="214914" y="83263"/>
                </a:lnTo>
                <a:lnTo>
                  <a:pt x="215585" y="82582"/>
                </a:lnTo>
                <a:lnTo>
                  <a:pt x="216927" y="81896"/>
                </a:lnTo>
                <a:lnTo>
                  <a:pt x="217590" y="80543"/>
                </a:lnTo>
                <a:lnTo>
                  <a:pt x="218268" y="80536"/>
                </a:lnTo>
                <a:lnTo>
                  <a:pt x="218933" y="79176"/>
                </a:lnTo>
                <a:lnTo>
                  <a:pt x="219603" y="77816"/>
                </a:lnTo>
                <a:cubicBezTo>
                  <a:pt x="219601" y="77590"/>
                  <a:pt x="219598" y="77364"/>
                  <a:pt x="219596" y="77138"/>
                </a:cubicBezTo>
                <a:lnTo>
                  <a:pt x="220268" y="76457"/>
                </a:lnTo>
                <a:cubicBezTo>
                  <a:pt x="220266" y="76231"/>
                  <a:pt x="220263" y="76004"/>
                  <a:pt x="220261" y="75778"/>
                </a:cubicBezTo>
                <a:lnTo>
                  <a:pt x="220931" y="74426"/>
                </a:lnTo>
                <a:lnTo>
                  <a:pt x="221597" y="73066"/>
                </a:lnTo>
                <a:lnTo>
                  <a:pt x="221597" y="72385"/>
                </a:lnTo>
                <a:lnTo>
                  <a:pt x="221582" y="70354"/>
                </a:lnTo>
                <a:cubicBezTo>
                  <a:pt x="221580" y="70127"/>
                  <a:pt x="221577" y="69900"/>
                  <a:pt x="221575" y="69673"/>
                </a:cubicBezTo>
                <a:cubicBezTo>
                  <a:pt x="221573" y="69222"/>
                  <a:pt x="221570" y="68771"/>
                  <a:pt x="221568" y="68320"/>
                </a:cubicBezTo>
                <a:lnTo>
                  <a:pt x="221568" y="67639"/>
                </a:lnTo>
                <a:cubicBezTo>
                  <a:pt x="221566" y="67188"/>
                  <a:pt x="221565" y="66738"/>
                  <a:pt x="221563" y="66287"/>
                </a:cubicBezTo>
                <a:lnTo>
                  <a:pt x="220885" y="65613"/>
                </a:lnTo>
                <a:cubicBezTo>
                  <a:pt x="220883" y="65161"/>
                  <a:pt x="220880" y="64708"/>
                  <a:pt x="220878" y="64256"/>
                </a:cubicBezTo>
                <a:lnTo>
                  <a:pt x="220200" y="63582"/>
                </a:lnTo>
                <a:cubicBezTo>
                  <a:pt x="220198" y="63355"/>
                  <a:pt x="220195" y="63128"/>
                  <a:pt x="220193" y="62901"/>
                </a:cubicBezTo>
                <a:cubicBezTo>
                  <a:pt x="220191" y="62677"/>
                  <a:pt x="220188" y="62453"/>
                  <a:pt x="220186" y="62229"/>
                </a:cubicBezTo>
                <a:lnTo>
                  <a:pt x="220859" y="61541"/>
                </a:lnTo>
                <a:lnTo>
                  <a:pt x="221529" y="60862"/>
                </a:lnTo>
                <a:lnTo>
                  <a:pt x="222199" y="60184"/>
                </a:lnTo>
                <a:lnTo>
                  <a:pt x="223542" y="58817"/>
                </a:lnTo>
                <a:lnTo>
                  <a:pt x="224212" y="58135"/>
                </a:lnTo>
                <a:lnTo>
                  <a:pt x="224882" y="57457"/>
                </a:lnTo>
                <a:lnTo>
                  <a:pt x="225552" y="56778"/>
                </a:lnTo>
                <a:lnTo>
                  <a:pt x="226225" y="56771"/>
                </a:lnTo>
                <a:lnTo>
                  <a:pt x="226902" y="56771"/>
                </a:lnTo>
                <a:lnTo>
                  <a:pt x="227572" y="56763"/>
                </a:lnTo>
                <a:lnTo>
                  <a:pt x="228920" y="57437"/>
                </a:lnTo>
                <a:lnTo>
                  <a:pt x="230275" y="58103"/>
                </a:lnTo>
                <a:lnTo>
                  <a:pt x="231625" y="58775"/>
                </a:lnTo>
                <a:lnTo>
                  <a:pt x="232302" y="59448"/>
                </a:lnTo>
                <a:cubicBezTo>
                  <a:pt x="232304" y="59674"/>
                  <a:pt x="232305" y="59901"/>
                  <a:pt x="232307" y="60127"/>
                </a:cubicBezTo>
                <a:lnTo>
                  <a:pt x="232980" y="60122"/>
                </a:lnTo>
                <a:lnTo>
                  <a:pt x="234335" y="61467"/>
                </a:lnTo>
                <a:lnTo>
                  <a:pt x="235689" y="62141"/>
                </a:lnTo>
                <a:lnTo>
                  <a:pt x="236360" y="62141"/>
                </a:lnTo>
                <a:lnTo>
                  <a:pt x="237715" y="62807"/>
                </a:lnTo>
                <a:lnTo>
                  <a:pt x="239735" y="62800"/>
                </a:lnTo>
                <a:lnTo>
                  <a:pt x="240405" y="62793"/>
                </a:lnTo>
                <a:lnTo>
                  <a:pt x="241082" y="62785"/>
                </a:lnTo>
                <a:lnTo>
                  <a:pt x="242430" y="62780"/>
                </a:lnTo>
                <a:lnTo>
                  <a:pt x="243103" y="62099"/>
                </a:lnTo>
                <a:lnTo>
                  <a:pt x="243773" y="61421"/>
                </a:lnTo>
                <a:cubicBezTo>
                  <a:pt x="243771" y="61194"/>
                  <a:pt x="243768" y="60966"/>
                  <a:pt x="243766" y="60739"/>
                </a:cubicBezTo>
                <a:lnTo>
                  <a:pt x="243766" y="60068"/>
                </a:lnTo>
                <a:lnTo>
                  <a:pt x="243088" y="59387"/>
                </a:lnTo>
                <a:cubicBezTo>
                  <a:pt x="243086" y="59162"/>
                  <a:pt x="243083" y="58938"/>
                  <a:pt x="243081" y="58713"/>
                </a:cubicBezTo>
                <a:lnTo>
                  <a:pt x="242411" y="58713"/>
                </a:lnTo>
                <a:lnTo>
                  <a:pt x="240386" y="58049"/>
                </a:lnTo>
                <a:lnTo>
                  <a:pt x="239708" y="57376"/>
                </a:lnTo>
                <a:lnTo>
                  <a:pt x="239031" y="56702"/>
                </a:lnTo>
                <a:lnTo>
                  <a:pt x="238353" y="56028"/>
                </a:lnTo>
                <a:cubicBezTo>
                  <a:pt x="238351" y="55802"/>
                  <a:pt x="238348" y="55576"/>
                  <a:pt x="238346" y="55350"/>
                </a:cubicBezTo>
                <a:cubicBezTo>
                  <a:pt x="238344" y="54899"/>
                  <a:pt x="238341" y="54448"/>
                  <a:pt x="238339" y="53997"/>
                </a:cubicBezTo>
                <a:lnTo>
                  <a:pt x="237661" y="53316"/>
                </a:lnTo>
                <a:lnTo>
                  <a:pt x="237661" y="52645"/>
                </a:lnTo>
                <a:cubicBezTo>
                  <a:pt x="237657" y="52192"/>
                  <a:pt x="237653" y="51738"/>
                  <a:pt x="237649" y="51285"/>
                </a:cubicBezTo>
                <a:lnTo>
                  <a:pt x="237649" y="50611"/>
                </a:lnTo>
                <a:cubicBezTo>
                  <a:pt x="237647" y="50158"/>
                  <a:pt x="237644" y="49704"/>
                  <a:pt x="237642" y="49251"/>
                </a:cubicBezTo>
                <a:lnTo>
                  <a:pt x="236964" y="48578"/>
                </a:lnTo>
                <a:cubicBezTo>
                  <a:pt x="236962" y="48352"/>
                  <a:pt x="236959" y="48125"/>
                  <a:pt x="236957" y="47899"/>
                </a:cubicBezTo>
                <a:lnTo>
                  <a:pt x="237627" y="47218"/>
                </a:lnTo>
                <a:cubicBezTo>
                  <a:pt x="237625" y="46767"/>
                  <a:pt x="237622" y="46317"/>
                  <a:pt x="237620" y="45866"/>
                </a:cubicBezTo>
                <a:lnTo>
                  <a:pt x="238293" y="45187"/>
                </a:lnTo>
                <a:lnTo>
                  <a:pt x="238955" y="43827"/>
                </a:lnTo>
                <a:lnTo>
                  <a:pt x="240298" y="42460"/>
                </a:lnTo>
                <a:lnTo>
                  <a:pt x="240968" y="41100"/>
                </a:lnTo>
                <a:lnTo>
                  <a:pt x="241634" y="40422"/>
                </a:lnTo>
                <a:lnTo>
                  <a:pt x="242297" y="38381"/>
                </a:lnTo>
                <a:cubicBezTo>
                  <a:pt x="242294" y="37930"/>
                  <a:pt x="242292" y="37479"/>
                  <a:pt x="242289" y="37028"/>
                </a:cubicBezTo>
                <a:lnTo>
                  <a:pt x="242962" y="35669"/>
                </a:lnTo>
                <a:lnTo>
                  <a:pt x="243625" y="34990"/>
                </a:lnTo>
                <a:lnTo>
                  <a:pt x="244295" y="34309"/>
                </a:lnTo>
                <a:lnTo>
                  <a:pt x="244967" y="33623"/>
                </a:lnTo>
                <a:lnTo>
                  <a:pt x="246315" y="32944"/>
                </a:lnTo>
                <a:lnTo>
                  <a:pt x="247651" y="31577"/>
                </a:lnTo>
                <a:lnTo>
                  <a:pt x="248998" y="30891"/>
                </a:lnTo>
                <a:lnTo>
                  <a:pt x="249668" y="30891"/>
                </a:lnTo>
                <a:lnTo>
                  <a:pt x="250346" y="30884"/>
                </a:lnTo>
                <a:lnTo>
                  <a:pt x="251016" y="30205"/>
                </a:lnTo>
                <a:lnTo>
                  <a:pt x="251689" y="30198"/>
                </a:lnTo>
                <a:lnTo>
                  <a:pt x="252366" y="30198"/>
                </a:lnTo>
                <a:lnTo>
                  <a:pt x="254384" y="30183"/>
                </a:lnTo>
                <a:lnTo>
                  <a:pt x="255056" y="30183"/>
                </a:lnTo>
                <a:lnTo>
                  <a:pt x="256404" y="29497"/>
                </a:lnTo>
                <a:lnTo>
                  <a:pt x="257074" y="28818"/>
                </a:lnTo>
                <a:lnTo>
                  <a:pt x="257744" y="28811"/>
                </a:lnTo>
                <a:lnTo>
                  <a:pt x="259094" y="28122"/>
                </a:lnTo>
                <a:lnTo>
                  <a:pt x="259765" y="28122"/>
                </a:lnTo>
                <a:lnTo>
                  <a:pt x="260435" y="28117"/>
                </a:lnTo>
                <a:lnTo>
                  <a:pt x="261112" y="28117"/>
                </a:lnTo>
                <a:lnTo>
                  <a:pt x="261782" y="28110"/>
                </a:lnTo>
                <a:lnTo>
                  <a:pt x="262462" y="28110"/>
                </a:lnTo>
                <a:lnTo>
                  <a:pt x="264487" y="28776"/>
                </a:lnTo>
                <a:lnTo>
                  <a:pt x="264487" y="29455"/>
                </a:lnTo>
                <a:lnTo>
                  <a:pt x="265835" y="29443"/>
                </a:lnTo>
                <a:lnTo>
                  <a:pt x="266512" y="29443"/>
                </a:lnTo>
                <a:lnTo>
                  <a:pt x="267182" y="29435"/>
                </a:lnTo>
                <a:lnTo>
                  <a:pt x="268533" y="29428"/>
                </a:lnTo>
                <a:cubicBezTo>
                  <a:pt x="268535" y="29655"/>
                  <a:pt x="268538" y="29882"/>
                  <a:pt x="268540" y="30109"/>
                </a:cubicBezTo>
                <a:lnTo>
                  <a:pt x="269210" y="30102"/>
                </a:lnTo>
                <a:lnTo>
                  <a:pt x="269887" y="30102"/>
                </a:lnTo>
                <a:lnTo>
                  <a:pt x="270565" y="30775"/>
                </a:lnTo>
                <a:lnTo>
                  <a:pt x="271920" y="32120"/>
                </a:lnTo>
                <a:lnTo>
                  <a:pt x="272597" y="32802"/>
                </a:lnTo>
                <a:lnTo>
                  <a:pt x="273275" y="33473"/>
                </a:lnTo>
                <a:lnTo>
                  <a:pt x="274622" y="34139"/>
                </a:lnTo>
                <a:lnTo>
                  <a:pt x="275970" y="34813"/>
                </a:lnTo>
                <a:lnTo>
                  <a:pt x="276650" y="34806"/>
                </a:lnTo>
                <a:lnTo>
                  <a:pt x="277320" y="34806"/>
                </a:lnTo>
                <a:lnTo>
                  <a:pt x="280015" y="34793"/>
                </a:lnTo>
                <a:lnTo>
                  <a:pt x="280693" y="34786"/>
                </a:lnTo>
                <a:lnTo>
                  <a:pt x="282713" y="34778"/>
                </a:lnTo>
                <a:lnTo>
                  <a:pt x="284060" y="34771"/>
                </a:lnTo>
                <a:lnTo>
                  <a:pt x="284733" y="34766"/>
                </a:lnTo>
                <a:lnTo>
                  <a:pt x="285410" y="34766"/>
                </a:lnTo>
                <a:lnTo>
                  <a:pt x="286088" y="35437"/>
                </a:lnTo>
                <a:lnTo>
                  <a:pt x="286088" y="36111"/>
                </a:lnTo>
                <a:cubicBezTo>
                  <a:pt x="286090" y="36337"/>
                  <a:pt x="286091" y="36564"/>
                  <a:pt x="286093" y="36790"/>
                </a:cubicBezTo>
                <a:lnTo>
                  <a:pt x="286093" y="37471"/>
                </a:lnTo>
                <a:cubicBezTo>
                  <a:pt x="286095" y="37697"/>
                  <a:pt x="286098" y="37924"/>
                  <a:pt x="286100" y="38150"/>
                </a:cubicBezTo>
                <a:cubicBezTo>
                  <a:pt x="286102" y="38601"/>
                  <a:pt x="286105" y="39053"/>
                  <a:pt x="286107" y="39504"/>
                </a:cubicBezTo>
                <a:cubicBezTo>
                  <a:pt x="286110" y="39955"/>
                  <a:pt x="286112" y="40406"/>
                  <a:pt x="286115" y="40857"/>
                </a:cubicBezTo>
                <a:cubicBezTo>
                  <a:pt x="286116" y="41083"/>
                  <a:pt x="286118" y="41310"/>
                  <a:pt x="286119" y="41536"/>
                </a:cubicBezTo>
                <a:lnTo>
                  <a:pt x="286792" y="41528"/>
                </a:lnTo>
                <a:cubicBezTo>
                  <a:pt x="286794" y="41981"/>
                  <a:pt x="286795" y="42435"/>
                  <a:pt x="286797" y="42888"/>
                </a:cubicBezTo>
                <a:cubicBezTo>
                  <a:pt x="286799" y="43115"/>
                  <a:pt x="286802" y="43342"/>
                  <a:pt x="286804" y="43569"/>
                </a:cubicBezTo>
                <a:lnTo>
                  <a:pt x="287482" y="44243"/>
                </a:lnTo>
                <a:lnTo>
                  <a:pt x="288159" y="44914"/>
                </a:lnTo>
                <a:lnTo>
                  <a:pt x="289509" y="45588"/>
                </a:lnTo>
                <a:lnTo>
                  <a:pt x="290187" y="46261"/>
                </a:lnTo>
                <a:lnTo>
                  <a:pt x="291534" y="46254"/>
                </a:lnTo>
                <a:lnTo>
                  <a:pt x="292882" y="46247"/>
                </a:lnTo>
                <a:lnTo>
                  <a:pt x="294225" y="45561"/>
                </a:lnTo>
                <a:lnTo>
                  <a:pt x="294902" y="46232"/>
                </a:lnTo>
                <a:lnTo>
                  <a:pt x="295579" y="46906"/>
                </a:lnTo>
                <a:cubicBezTo>
                  <a:pt x="295581" y="47133"/>
                  <a:pt x="295582" y="47360"/>
                  <a:pt x="295584" y="47587"/>
                </a:cubicBezTo>
                <a:lnTo>
                  <a:pt x="296264" y="48939"/>
                </a:lnTo>
                <a:cubicBezTo>
                  <a:pt x="296266" y="49164"/>
                  <a:pt x="296267" y="49388"/>
                  <a:pt x="296269" y="49613"/>
                </a:cubicBezTo>
                <a:cubicBezTo>
                  <a:pt x="296274" y="50292"/>
                  <a:pt x="296279" y="50972"/>
                  <a:pt x="296284" y="51651"/>
                </a:cubicBezTo>
                <a:lnTo>
                  <a:pt x="296284" y="52325"/>
                </a:lnTo>
                <a:lnTo>
                  <a:pt x="296961" y="52325"/>
                </a:lnTo>
                <a:lnTo>
                  <a:pt x="296961" y="52996"/>
                </a:lnTo>
                <a:lnTo>
                  <a:pt x="297639" y="53677"/>
                </a:lnTo>
                <a:lnTo>
                  <a:pt x="298309" y="53670"/>
                </a:lnTo>
                <a:lnTo>
                  <a:pt x="299656" y="53663"/>
                </a:lnTo>
                <a:lnTo>
                  <a:pt x="301684" y="53650"/>
                </a:lnTo>
                <a:lnTo>
                  <a:pt x="302361" y="54329"/>
                </a:lnTo>
                <a:lnTo>
                  <a:pt x="303031" y="54322"/>
                </a:lnTo>
                <a:lnTo>
                  <a:pt x="303709" y="54995"/>
                </a:lnTo>
                <a:lnTo>
                  <a:pt x="304386" y="54995"/>
                </a:lnTo>
                <a:lnTo>
                  <a:pt x="305734" y="54988"/>
                </a:lnTo>
                <a:lnTo>
                  <a:pt x="306407" y="54983"/>
                </a:lnTo>
                <a:lnTo>
                  <a:pt x="307077" y="54983"/>
                </a:lnTo>
                <a:lnTo>
                  <a:pt x="307754" y="54976"/>
                </a:lnTo>
                <a:lnTo>
                  <a:pt x="309097" y="54290"/>
                </a:lnTo>
                <a:lnTo>
                  <a:pt x="310452" y="54961"/>
                </a:lnTo>
                <a:lnTo>
                  <a:pt x="311122" y="54956"/>
                </a:lnTo>
                <a:lnTo>
                  <a:pt x="312470" y="54949"/>
                </a:lnTo>
                <a:lnTo>
                  <a:pt x="313147" y="54949"/>
                </a:lnTo>
                <a:lnTo>
                  <a:pt x="313817" y="54941"/>
                </a:lnTo>
                <a:lnTo>
                  <a:pt x="314490" y="54263"/>
                </a:lnTo>
                <a:lnTo>
                  <a:pt x="315830" y="53574"/>
                </a:lnTo>
                <a:lnTo>
                  <a:pt x="315830" y="52903"/>
                </a:lnTo>
                <a:cubicBezTo>
                  <a:pt x="315828" y="52676"/>
                  <a:pt x="315825" y="52449"/>
                  <a:pt x="315823" y="52222"/>
                </a:cubicBezTo>
                <a:lnTo>
                  <a:pt x="316503" y="52214"/>
                </a:lnTo>
                <a:cubicBezTo>
                  <a:pt x="316500" y="51990"/>
                  <a:pt x="316498" y="51767"/>
                  <a:pt x="316495" y="51543"/>
                </a:cubicBezTo>
                <a:lnTo>
                  <a:pt x="317166" y="50862"/>
                </a:lnTo>
                <a:lnTo>
                  <a:pt x="317843" y="50855"/>
                </a:lnTo>
                <a:lnTo>
                  <a:pt x="318513" y="50176"/>
                </a:lnTo>
                <a:lnTo>
                  <a:pt x="319186" y="50169"/>
                </a:lnTo>
                <a:lnTo>
                  <a:pt x="319856" y="50169"/>
                </a:lnTo>
                <a:lnTo>
                  <a:pt x="321204" y="50161"/>
                </a:lnTo>
                <a:lnTo>
                  <a:pt x="322551" y="50156"/>
                </a:lnTo>
                <a:lnTo>
                  <a:pt x="323229" y="50149"/>
                </a:lnTo>
                <a:lnTo>
                  <a:pt x="324579" y="50823"/>
                </a:lnTo>
                <a:lnTo>
                  <a:pt x="325256" y="50815"/>
                </a:lnTo>
                <a:lnTo>
                  <a:pt x="325926" y="50815"/>
                </a:lnTo>
                <a:lnTo>
                  <a:pt x="326604" y="51489"/>
                </a:lnTo>
                <a:lnTo>
                  <a:pt x="327951" y="51482"/>
                </a:lnTo>
                <a:lnTo>
                  <a:pt x="334029" y="54159"/>
                </a:lnTo>
                <a:cubicBezTo>
                  <a:pt x="334031" y="54385"/>
                  <a:pt x="334034" y="54612"/>
                  <a:pt x="334036" y="54838"/>
                </a:cubicBezTo>
                <a:lnTo>
                  <a:pt x="334706" y="54833"/>
                </a:lnTo>
                <a:lnTo>
                  <a:pt x="336061" y="55504"/>
                </a:lnTo>
                <a:lnTo>
                  <a:pt x="336061" y="56186"/>
                </a:lnTo>
                <a:lnTo>
                  <a:pt x="336739" y="56178"/>
                </a:lnTo>
                <a:lnTo>
                  <a:pt x="336739" y="56859"/>
                </a:lnTo>
                <a:lnTo>
                  <a:pt x="337416" y="57531"/>
                </a:lnTo>
                <a:cubicBezTo>
                  <a:pt x="337419" y="57982"/>
                  <a:pt x="337421" y="58434"/>
                  <a:pt x="337424" y="58885"/>
                </a:cubicBezTo>
                <a:lnTo>
                  <a:pt x="338108" y="60238"/>
                </a:lnTo>
                <a:lnTo>
                  <a:pt x="338786" y="60909"/>
                </a:lnTo>
                <a:lnTo>
                  <a:pt x="339463" y="62264"/>
                </a:lnTo>
                <a:cubicBezTo>
                  <a:pt x="339465" y="62490"/>
                  <a:pt x="339468" y="62717"/>
                  <a:pt x="339470" y="62943"/>
                </a:cubicBezTo>
                <a:lnTo>
                  <a:pt x="340141" y="62935"/>
                </a:lnTo>
                <a:lnTo>
                  <a:pt x="340818" y="63616"/>
                </a:lnTo>
                <a:cubicBezTo>
                  <a:pt x="340820" y="63840"/>
                  <a:pt x="340823" y="64064"/>
                  <a:pt x="340825" y="64288"/>
                </a:cubicBezTo>
                <a:lnTo>
                  <a:pt x="341496" y="64288"/>
                </a:lnTo>
                <a:lnTo>
                  <a:pt x="342173" y="64961"/>
                </a:lnTo>
                <a:lnTo>
                  <a:pt x="343521" y="65635"/>
                </a:lnTo>
                <a:lnTo>
                  <a:pt x="344198" y="66306"/>
                </a:lnTo>
                <a:lnTo>
                  <a:pt x="344878" y="66980"/>
                </a:lnTo>
                <a:cubicBezTo>
                  <a:pt x="344880" y="67207"/>
                  <a:pt x="344881" y="67434"/>
                  <a:pt x="344883" y="67661"/>
                </a:cubicBezTo>
                <a:lnTo>
                  <a:pt x="345555" y="67654"/>
                </a:lnTo>
                <a:cubicBezTo>
                  <a:pt x="345557" y="67880"/>
                  <a:pt x="345558" y="68106"/>
                  <a:pt x="345560" y="68332"/>
                </a:cubicBezTo>
                <a:lnTo>
                  <a:pt x="346230" y="68328"/>
                </a:lnTo>
                <a:cubicBezTo>
                  <a:pt x="346233" y="68554"/>
                  <a:pt x="346235" y="68780"/>
                  <a:pt x="346238" y="69006"/>
                </a:cubicBezTo>
                <a:lnTo>
                  <a:pt x="346910" y="69006"/>
                </a:lnTo>
                <a:lnTo>
                  <a:pt x="347588" y="68999"/>
                </a:lnTo>
                <a:lnTo>
                  <a:pt x="348258" y="68999"/>
                </a:lnTo>
                <a:lnTo>
                  <a:pt x="348935" y="68994"/>
                </a:lnTo>
                <a:lnTo>
                  <a:pt x="350276" y="68305"/>
                </a:lnTo>
                <a:lnTo>
                  <a:pt x="350948" y="67627"/>
                </a:lnTo>
                <a:lnTo>
                  <a:pt x="351618" y="66946"/>
                </a:lnTo>
                <a:lnTo>
                  <a:pt x="352288" y="66941"/>
                </a:lnTo>
                <a:lnTo>
                  <a:pt x="352288" y="66267"/>
                </a:lnTo>
                <a:lnTo>
                  <a:pt x="353636" y="66260"/>
                </a:lnTo>
                <a:lnTo>
                  <a:pt x="353636" y="66933"/>
                </a:lnTo>
                <a:lnTo>
                  <a:pt x="354316" y="66933"/>
                </a:lnTo>
                <a:lnTo>
                  <a:pt x="354986" y="66926"/>
                </a:lnTo>
                <a:lnTo>
                  <a:pt x="355664" y="67607"/>
                </a:lnTo>
                <a:lnTo>
                  <a:pt x="355664" y="66926"/>
                </a:lnTo>
                <a:lnTo>
                  <a:pt x="356334" y="66919"/>
                </a:lnTo>
                <a:lnTo>
                  <a:pt x="357004" y="66240"/>
                </a:lnTo>
                <a:lnTo>
                  <a:pt x="357681" y="66240"/>
                </a:lnTo>
                <a:cubicBezTo>
                  <a:pt x="357680" y="66013"/>
                  <a:pt x="357678" y="65786"/>
                  <a:pt x="357677" y="65559"/>
                </a:cubicBezTo>
                <a:lnTo>
                  <a:pt x="358347" y="64880"/>
                </a:lnTo>
                <a:lnTo>
                  <a:pt x="359017" y="64194"/>
                </a:lnTo>
                <a:lnTo>
                  <a:pt x="359687" y="63513"/>
                </a:lnTo>
                <a:cubicBezTo>
                  <a:pt x="359685" y="63288"/>
                  <a:pt x="359684" y="63064"/>
                  <a:pt x="359682" y="62839"/>
                </a:cubicBezTo>
                <a:lnTo>
                  <a:pt x="360360" y="62834"/>
                </a:lnTo>
                <a:lnTo>
                  <a:pt x="361030" y="62153"/>
                </a:lnTo>
                <a:cubicBezTo>
                  <a:pt x="361028" y="61927"/>
                  <a:pt x="361025" y="61701"/>
                  <a:pt x="361023" y="61475"/>
                </a:cubicBezTo>
                <a:lnTo>
                  <a:pt x="361695" y="60794"/>
                </a:lnTo>
                <a:lnTo>
                  <a:pt x="362365" y="60115"/>
                </a:lnTo>
                <a:lnTo>
                  <a:pt x="363028" y="58755"/>
                </a:lnTo>
                <a:lnTo>
                  <a:pt x="364376" y="58069"/>
                </a:lnTo>
                <a:lnTo>
                  <a:pt x="365048" y="57388"/>
                </a:lnTo>
                <a:lnTo>
                  <a:pt x="365719" y="56709"/>
                </a:lnTo>
                <a:lnTo>
                  <a:pt x="366389" y="56702"/>
                </a:lnTo>
                <a:lnTo>
                  <a:pt x="367066" y="56702"/>
                </a:lnTo>
                <a:lnTo>
                  <a:pt x="367739" y="56695"/>
                </a:lnTo>
                <a:lnTo>
                  <a:pt x="368416" y="56695"/>
                </a:lnTo>
                <a:lnTo>
                  <a:pt x="369094" y="57368"/>
                </a:lnTo>
                <a:lnTo>
                  <a:pt x="370434" y="57361"/>
                </a:lnTo>
                <a:lnTo>
                  <a:pt x="371111" y="58035"/>
                </a:lnTo>
                <a:lnTo>
                  <a:pt x="371789" y="58027"/>
                </a:lnTo>
                <a:lnTo>
                  <a:pt x="372466" y="58708"/>
                </a:lnTo>
                <a:lnTo>
                  <a:pt x="373144" y="59380"/>
                </a:lnTo>
                <a:lnTo>
                  <a:pt x="373814" y="59375"/>
                </a:lnTo>
                <a:lnTo>
                  <a:pt x="374494" y="60053"/>
                </a:lnTo>
                <a:cubicBezTo>
                  <a:pt x="374496" y="60278"/>
                  <a:pt x="374497" y="60502"/>
                  <a:pt x="374499" y="60727"/>
                </a:cubicBezTo>
                <a:lnTo>
                  <a:pt x="375171" y="60727"/>
                </a:lnTo>
                <a:lnTo>
                  <a:pt x="376526" y="61393"/>
                </a:lnTo>
                <a:lnTo>
                  <a:pt x="376526" y="62072"/>
                </a:lnTo>
                <a:lnTo>
                  <a:pt x="377204" y="62072"/>
                </a:lnTo>
                <a:lnTo>
                  <a:pt x="377874" y="62065"/>
                </a:lnTo>
                <a:lnTo>
                  <a:pt x="378551" y="62738"/>
                </a:lnTo>
                <a:lnTo>
                  <a:pt x="379229" y="62738"/>
                </a:lnTo>
                <a:lnTo>
                  <a:pt x="379892" y="62060"/>
                </a:lnTo>
                <a:lnTo>
                  <a:pt x="380572" y="62052"/>
                </a:lnTo>
                <a:lnTo>
                  <a:pt x="381242" y="62052"/>
                </a:lnTo>
                <a:lnTo>
                  <a:pt x="381912" y="61366"/>
                </a:lnTo>
                <a:lnTo>
                  <a:pt x="382582" y="60007"/>
                </a:lnTo>
                <a:lnTo>
                  <a:pt x="383255" y="59326"/>
                </a:lnTo>
                <a:lnTo>
                  <a:pt x="383925" y="58647"/>
                </a:lnTo>
                <a:lnTo>
                  <a:pt x="384595" y="57966"/>
                </a:lnTo>
                <a:lnTo>
                  <a:pt x="385265" y="57287"/>
                </a:lnTo>
                <a:lnTo>
                  <a:pt x="385938" y="57280"/>
                </a:lnTo>
                <a:lnTo>
                  <a:pt x="385938" y="56601"/>
                </a:lnTo>
                <a:lnTo>
                  <a:pt x="386608" y="56601"/>
                </a:lnTo>
                <a:lnTo>
                  <a:pt x="387285" y="57272"/>
                </a:lnTo>
                <a:lnTo>
                  <a:pt x="387955" y="57272"/>
                </a:lnTo>
                <a:lnTo>
                  <a:pt x="388633" y="57267"/>
                </a:lnTo>
                <a:lnTo>
                  <a:pt x="388633" y="57946"/>
                </a:lnTo>
                <a:lnTo>
                  <a:pt x="389310" y="57939"/>
                </a:lnTo>
                <a:lnTo>
                  <a:pt x="389988" y="58612"/>
                </a:lnTo>
                <a:lnTo>
                  <a:pt x="389988" y="59291"/>
                </a:lnTo>
                <a:lnTo>
                  <a:pt x="390665" y="59291"/>
                </a:lnTo>
                <a:lnTo>
                  <a:pt x="390665" y="59965"/>
                </a:lnTo>
                <a:lnTo>
                  <a:pt x="391343" y="60644"/>
                </a:lnTo>
                <a:cubicBezTo>
                  <a:pt x="391345" y="60868"/>
                  <a:pt x="391348" y="61093"/>
                  <a:pt x="391350" y="61317"/>
                </a:cubicBezTo>
                <a:lnTo>
                  <a:pt x="391350" y="61998"/>
                </a:lnTo>
                <a:lnTo>
                  <a:pt x="390680" y="62677"/>
                </a:lnTo>
                <a:lnTo>
                  <a:pt x="390010" y="63358"/>
                </a:lnTo>
                <a:lnTo>
                  <a:pt x="389337" y="64044"/>
                </a:lnTo>
                <a:lnTo>
                  <a:pt x="387989" y="64052"/>
                </a:lnTo>
                <a:cubicBezTo>
                  <a:pt x="387992" y="64276"/>
                  <a:pt x="387994" y="64499"/>
                  <a:pt x="387997" y="64723"/>
                </a:cubicBezTo>
                <a:lnTo>
                  <a:pt x="386654" y="65411"/>
                </a:lnTo>
                <a:lnTo>
                  <a:pt x="386654" y="66090"/>
                </a:lnTo>
                <a:lnTo>
                  <a:pt x="385984" y="66769"/>
                </a:lnTo>
                <a:cubicBezTo>
                  <a:pt x="385986" y="66996"/>
                  <a:pt x="385989" y="67223"/>
                  <a:pt x="385991" y="67450"/>
                </a:cubicBezTo>
                <a:lnTo>
                  <a:pt x="385321" y="68128"/>
                </a:lnTo>
                <a:lnTo>
                  <a:pt x="384648" y="69488"/>
                </a:lnTo>
                <a:cubicBezTo>
                  <a:pt x="384651" y="69713"/>
                  <a:pt x="384653" y="69937"/>
                  <a:pt x="384656" y="70162"/>
                </a:cubicBezTo>
                <a:lnTo>
                  <a:pt x="384656" y="70841"/>
                </a:lnTo>
                <a:lnTo>
                  <a:pt x="383985" y="71522"/>
                </a:lnTo>
                <a:cubicBezTo>
                  <a:pt x="383988" y="71748"/>
                  <a:pt x="383990" y="71974"/>
                  <a:pt x="383993" y="72200"/>
                </a:cubicBezTo>
                <a:lnTo>
                  <a:pt x="383993" y="72881"/>
                </a:lnTo>
                <a:cubicBezTo>
                  <a:pt x="383995" y="73106"/>
                  <a:pt x="383996" y="73330"/>
                  <a:pt x="383998" y="73555"/>
                </a:cubicBezTo>
                <a:lnTo>
                  <a:pt x="384675" y="74234"/>
                </a:lnTo>
                <a:lnTo>
                  <a:pt x="384675" y="74908"/>
                </a:lnTo>
                <a:lnTo>
                  <a:pt x="385352" y="75586"/>
                </a:lnTo>
                <a:lnTo>
                  <a:pt x="386030" y="76260"/>
                </a:lnTo>
                <a:cubicBezTo>
                  <a:pt x="386032" y="76485"/>
                  <a:pt x="386035" y="76709"/>
                  <a:pt x="386037" y="76934"/>
                </a:cubicBezTo>
                <a:lnTo>
                  <a:pt x="386715" y="77612"/>
                </a:lnTo>
                <a:lnTo>
                  <a:pt x="387392" y="78286"/>
                </a:lnTo>
                <a:lnTo>
                  <a:pt x="388069" y="79638"/>
                </a:lnTo>
                <a:lnTo>
                  <a:pt x="388747" y="80312"/>
                </a:lnTo>
                <a:cubicBezTo>
                  <a:pt x="388749" y="80538"/>
                  <a:pt x="388752" y="80765"/>
                  <a:pt x="388754" y="80991"/>
                </a:cubicBezTo>
                <a:lnTo>
                  <a:pt x="389432" y="81665"/>
                </a:lnTo>
                <a:lnTo>
                  <a:pt x="389432" y="82343"/>
                </a:lnTo>
                <a:cubicBezTo>
                  <a:pt x="389434" y="82568"/>
                  <a:pt x="389437" y="82792"/>
                  <a:pt x="389439" y="83017"/>
                </a:cubicBezTo>
                <a:lnTo>
                  <a:pt x="390116" y="83691"/>
                </a:lnTo>
                <a:lnTo>
                  <a:pt x="390116" y="84369"/>
                </a:lnTo>
                <a:lnTo>
                  <a:pt x="389451" y="85729"/>
                </a:lnTo>
                <a:cubicBezTo>
                  <a:pt x="389453" y="86180"/>
                  <a:pt x="389456" y="86630"/>
                  <a:pt x="389458" y="87081"/>
                </a:cubicBezTo>
                <a:lnTo>
                  <a:pt x="389458" y="87763"/>
                </a:lnTo>
                <a:cubicBezTo>
                  <a:pt x="389461" y="87989"/>
                  <a:pt x="389463" y="88215"/>
                  <a:pt x="389466" y="88441"/>
                </a:cubicBezTo>
                <a:lnTo>
                  <a:pt x="389466" y="89122"/>
                </a:lnTo>
                <a:lnTo>
                  <a:pt x="390143" y="89794"/>
                </a:lnTo>
                <a:lnTo>
                  <a:pt x="390821" y="90467"/>
                </a:lnTo>
                <a:lnTo>
                  <a:pt x="391498" y="90460"/>
                </a:lnTo>
                <a:lnTo>
                  <a:pt x="392168" y="90460"/>
                </a:lnTo>
                <a:lnTo>
                  <a:pt x="392846" y="90453"/>
                </a:lnTo>
                <a:lnTo>
                  <a:pt x="393516" y="90453"/>
                </a:lnTo>
                <a:lnTo>
                  <a:pt x="394188" y="90448"/>
                </a:lnTo>
                <a:lnTo>
                  <a:pt x="394866" y="90448"/>
                </a:lnTo>
                <a:lnTo>
                  <a:pt x="395536" y="90440"/>
                </a:lnTo>
                <a:lnTo>
                  <a:pt x="396214" y="90440"/>
                </a:lnTo>
                <a:lnTo>
                  <a:pt x="396891" y="91114"/>
                </a:lnTo>
                <a:lnTo>
                  <a:pt x="397561" y="91114"/>
                </a:lnTo>
                <a:lnTo>
                  <a:pt x="398239" y="91107"/>
                </a:lnTo>
                <a:lnTo>
                  <a:pt x="398916" y="91780"/>
                </a:lnTo>
                <a:lnTo>
                  <a:pt x="399589" y="91780"/>
                </a:lnTo>
                <a:lnTo>
                  <a:pt x="400259" y="91773"/>
                </a:lnTo>
                <a:lnTo>
                  <a:pt x="400936" y="91773"/>
                </a:lnTo>
                <a:lnTo>
                  <a:pt x="402961" y="92439"/>
                </a:lnTo>
                <a:lnTo>
                  <a:pt x="404311" y="92432"/>
                </a:lnTo>
                <a:lnTo>
                  <a:pt x="404989" y="93106"/>
                </a:lnTo>
                <a:lnTo>
                  <a:pt x="405659" y="93106"/>
                </a:lnTo>
                <a:lnTo>
                  <a:pt x="406336" y="93098"/>
                </a:lnTo>
                <a:lnTo>
                  <a:pt x="406336" y="93777"/>
                </a:lnTo>
                <a:lnTo>
                  <a:pt x="407014" y="93772"/>
                </a:lnTo>
                <a:lnTo>
                  <a:pt x="407014" y="94451"/>
                </a:lnTo>
                <a:lnTo>
                  <a:pt x="407691" y="95124"/>
                </a:lnTo>
                <a:lnTo>
                  <a:pt x="408369" y="95803"/>
                </a:lnTo>
                <a:lnTo>
                  <a:pt x="409046" y="96477"/>
                </a:lnTo>
                <a:lnTo>
                  <a:pt x="409716" y="96469"/>
                </a:lnTo>
                <a:lnTo>
                  <a:pt x="410401" y="97822"/>
                </a:lnTo>
                <a:lnTo>
                  <a:pt x="410401" y="98503"/>
                </a:lnTo>
                <a:lnTo>
                  <a:pt x="411079" y="98496"/>
                </a:lnTo>
                <a:lnTo>
                  <a:pt x="411079" y="99177"/>
                </a:lnTo>
                <a:cubicBezTo>
                  <a:pt x="411081" y="99403"/>
                  <a:pt x="411084" y="99629"/>
                  <a:pt x="411086" y="99855"/>
                </a:cubicBezTo>
                <a:lnTo>
                  <a:pt x="411086" y="100529"/>
                </a:lnTo>
                <a:cubicBezTo>
                  <a:pt x="411088" y="100755"/>
                  <a:pt x="411091" y="100982"/>
                  <a:pt x="411093" y="101208"/>
                </a:cubicBezTo>
                <a:lnTo>
                  <a:pt x="411093" y="101889"/>
                </a:lnTo>
                <a:lnTo>
                  <a:pt x="410421" y="101889"/>
                </a:lnTo>
                <a:lnTo>
                  <a:pt x="410421" y="102568"/>
                </a:lnTo>
                <a:lnTo>
                  <a:pt x="409750" y="103249"/>
                </a:lnTo>
                <a:lnTo>
                  <a:pt x="409080" y="103927"/>
                </a:lnTo>
                <a:lnTo>
                  <a:pt x="408410" y="104613"/>
                </a:lnTo>
                <a:cubicBezTo>
                  <a:pt x="408412" y="104838"/>
                  <a:pt x="408413" y="105062"/>
                  <a:pt x="408415" y="105287"/>
                </a:cubicBezTo>
                <a:lnTo>
                  <a:pt x="407745" y="105973"/>
                </a:lnTo>
                <a:cubicBezTo>
                  <a:pt x="407747" y="106198"/>
                  <a:pt x="407750" y="106422"/>
                  <a:pt x="407752" y="106647"/>
                </a:cubicBezTo>
                <a:lnTo>
                  <a:pt x="407752" y="107325"/>
                </a:lnTo>
                <a:cubicBezTo>
                  <a:pt x="407754" y="107552"/>
                  <a:pt x="407755" y="107780"/>
                  <a:pt x="407757" y="108007"/>
                </a:cubicBezTo>
                <a:lnTo>
                  <a:pt x="408429" y="107999"/>
                </a:lnTo>
                <a:lnTo>
                  <a:pt x="408429" y="108680"/>
                </a:lnTo>
                <a:lnTo>
                  <a:pt x="409107" y="108673"/>
                </a:lnTo>
                <a:lnTo>
                  <a:pt x="409777" y="108673"/>
                </a:lnTo>
                <a:cubicBezTo>
                  <a:pt x="409779" y="108899"/>
                  <a:pt x="409782" y="109126"/>
                  <a:pt x="409784" y="109352"/>
                </a:cubicBezTo>
                <a:lnTo>
                  <a:pt x="411132" y="109344"/>
                </a:lnTo>
                <a:lnTo>
                  <a:pt x="411802" y="109339"/>
                </a:lnTo>
                <a:lnTo>
                  <a:pt x="412482" y="109339"/>
                </a:lnTo>
                <a:lnTo>
                  <a:pt x="413159" y="110011"/>
                </a:lnTo>
                <a:lnTo>
                  <a:pt x="414507" y="110006"/>
                </a:lnTo>
                <a:lnTo>
                  <a:pt x="415177" y="109998"/>
                </a:lnTo>
                <a:lnTo>
                  <a:pt x="415847" y="109998"/>
                </a:lnTo>
                <a:lnTo>
                  <a:pt x="417202" y="110670"/>
                </a:lnTo>
                <a:lnTo>
                  <a:pt x="418552" y="111336"/>
                </a:lnTo>
                <a:lnTo>
                  <a:pt x="419230" y="111336"/>
                </a:lnTo>
                <a:lnTo>
                  <a:pt x="419907" y="112010"/>
                </a:lnTo>
                <a:lnTo>
                  <a:pt x="420577" y="112002"/>
                </a:lnTo>
                <a:lnTo>
                  <a:pt x="421255" y="112683"/>
                </a:lnTo>
                <a:cubicBezTo>
                  <a:pt x="421257" y="112908"/>
                  <a:pt x="421260" y="113132"/>
                  <a:pt x="421262" y="113357"/>
                </a:cubicBezTo>
                <a:lnTo>
                  <a:pt x="421932" y="113357"/>
                </a:lnTo>
                <a:lnTo>
                  <a:pt x="421932" y="114036"/>
                </a:lnTo>
                <a:lnTo>
                  <a:pt x="422610" y="114710"/>
                </a:lnTo>
                <a:cubicBezTo>
                  <a:pt x="422612" y="114936"/>
                  <a:pt x="422615" y="115162"/>
                  <a:pt x="422617" y="115388"/>
                </a:cubicBezTo>
                <a:lnTo>
                  <a:pt x="423295" y="116736"/>
                </a:lnTo>
                <a:cubicBezTo>
                  <a:pt x="423297" y="116962"/>
                  <a:pt x="423300" y="117188"/>
                  <a:pt x="423302" y="117414"/>
                </a:cubicBezTo>
                <a:lnTo>
                  <a:pt x="423972" y="117414"/>
                </a:lnTo>
                <a:lnTo>
                  <a:pt x="426004" y="118759"/>
                </a:lnTo>
                <a:lnTo>
                  <a:pt x="426674" y="118754"/>
                </a:lnTo>
                <a:lnTo>
                  <a:pt x="427352" y="118754"/>
                </a:lnTo>
                <a:lnTo>
                  <a:pt x="428017" y="118066"/>
                </a:lnTo>
                <a:lnTo>
                  <a:pt x="428695" y="118066"/>
                </a:lnTo>
                <a:lnTo>
                  <a:pt x="429358" y="116706"/>
                </a:lnTo>
                <a:lnTo>
                  <a:pt x="429358" y="116027"/>
                </a:lnTo>
                <a:cubicBezTo>
                  <a:pt x="429356" y="115803"/>
                  <a:pt x="429355" y="115578"/>
                  <a:pt x="429353" y="115354"/>
                </a:cubicBezTo>
                <a:lnTo>
                  <a:pt x="430023" y="113994"/>
                </a:lnTo>
                <a:cubicBezTo>
                  <a:pt x="430021" y="113768"/>
                  <a:pt x="430018" y="113541"/>
                  <a:pt x="430016" y="113315"/>
                </a:cubicBezTo>
                <a:lnTo>
                  <a:pt x="430016" y="112634"/>
                </a:lnTo>
                <a:cubicBezTo>
                  <a:pt x="430013" y="112183"/>
                  <a:pt x="430011" y="111733"/>
                  <a:pt x="430008" y="111282"/>
                </a:cubicBezTo>
                <a:cubicBezTo>
                  <a:pt x="430006" y="110829"/>
                  <a:pt x="430005" y="110375"/>
                  <a:pt x="430003" y="109922"/>
                </a:cubicBezTo>
                <a:lnTo>
                  <a:pt x="430674" y="109243"/>
                </a:lnTo>
                <a:cubicBezTo>
                  <a:pt x="430671" y="109019"/>
                  <a:pt x="430669" y="108794"/>
                  <a:pt x="430666" y="108570"/>
                </a:cubicBezTo>
                <a:lnTo>
                  <a:pt x="431337" y="107884"/>
                </a:lnTo>
                <a:lnTo>
                  <a:pt x="432014" y="107884"/>
                </a:lnTo>
                <a:lnTo>
                  <a:pt x="432687" y="107876"/>
                </a:lnTo>
                <a:lnTo>
                  <a:pt x="433364" y="107876"/>
                </a:lnTo>
                <a:lnTo>
                  <a:pt x="434034" y="107198"/>
                </a:lnTo>
                <a:lnTo>
                  <a:pt x="434704" y="107190"/>
                </a:lnTo>
                <a:lnTo>
                  <a:pt x="435382" y="107864"/>
                </a:lnTo>
                <a:lnTo>
                  <a:pt x="436052" y="107864"/>
                </a:lnTo>
                <a:lnTo>
                  <a:pt x="436729" y="108535"/>
                </a:lnTo>
                <a:cubicBezTo>
                  <a:pt x="436732" y="108762"/>
                  <a:pt x="436734" y="108989"/>
                  <a:pt x="436737" y="109216"/>
                </a:cubicBezTo>
                <a:lnTo>
                  <a:pt x="438092" y="110561"/>
                </a:lnTo>
                <a:lnTo>
                  <a:pt x="438092" y="111242"/>
                </a:lnTo>
                <a:cubicBezTo>
                  <a:pt x="438094" y="111693"/>
                  <a:pt x="438097" y="112144"/>
                  <a:pt x="438099" y="112595"/>
                </a:cubicBezTo>
                <a:cubicBezTo>
                  <a:pt x="438101" y="112821"/>
                  <a:pt x="438104" y="113048"/>
                  <a:pt x="438106" y="113274"/>
                </a:cubicBezTo>
                <a:lnTo>
                  <a:pt x="438106" y="113955"/>
                </a:lnTo>
                <a:cubicBezTo>
                  <a:pt x="438108" y="114179"/>
                  <a:pt x="438111" y="114404"/>
                  <a:pt x="438113" y="114628"/>
                </a:cubicBezTo>
                <a:lnTo>
                  <a:pt x="438113" y="115307"/>
                </a:lnTo>
                <a:cubicBezTo>
                  <a:pt x="438115" y="115534"/>
                  <a:pt x="438116" y="115761"/>
                  <a:pt x="438118" y="115988"/>
                </a:cubicBezTo>
                <a:lnTo>
                  <a:pt x="438118" y="116667"/>
                </a:lnTo>
                <a:lnTo>
                  <a:pt x="438796" y="117341"/>
                </a:lnTo>
                <a:lnTo>
                  <a:pt x="439473" y="118012"/>
                </a:lnTo>
                <a:lnTo>
                  <a:pt x="440151" y="118686"/>
                </a:lnTo>
                <a:lnTo>
                  <a:pt x="440831" y="119359"/>
                </a:lnTo>
                <a:lnTo>
                  <a:pt x="441506" y="120038"/>
                </a:lnTo>
                <a:lnTo>
                  <a:pt x="442856" y="120704"/>
                </a:lnTo>
                <a:lnTo>
                  <a:pt x="443533" y="120704"/>
                </a:lnTo>
                <a:lnTo>
                  <a:pt x="444203" y="120697"/>
                </a:lnTo>
                <a:lnTo>
                  <a:pt x="445551" y="120692"/>
                </a:lnTo>
                <a:cubicBezTo>
                  <a:pt x="445553" y="120918"/>
                  <a:pt x="445556" y="121145"/>
                  <a:pt x="445558" y="121371"/>
                </a:cubicBezTo>
                <a:lnTo>
                  <a:pt x="447578" y="121363"/>
                </a:lnTo>
                <a:lnTo>
                  <a:pt x="448248" y="121358"/>
                </a:lnTo>
                <a:lnTo>
                  <a:pt x="448926" y="121358"/>
                </a:lnTo>
                <a:lnTo>
                  <a:pt x="449596" y="121351"/>
                </a:lnTo>
                <a:lnTo>
                  <a:pt x="450274" y="121351"/>
                </a:lnTo>
                <a:lnTo>
                  <a:pt x="450951" y="122025"/>
                </a:lnTo>
                <a:lnTo>
                  <a:pt x="450951" y="122703"/>
                </a:lnTo>
                <a:lnTo>
                  <a:pt x="451628" y="122696"/>
                </a:lnTo>
                <a:lnTo>
                  <a:pt x="451628" y="123377"/>
                </a:lnTo>
                <a:lnTo>
                  <a:pt x="452306" y="124729"/>
                </a:lnTo>
                <a:lnTo>
                  <a:pt x="452983" y="125401"/>
                </a:lnTo>
                <a:cubicBezTo>
                  <a:pt x="452986" y="125628"/>
                  <a:pt x="452988" y="125855"/>
                  <a:pt x="452991" y="126082"/>
                </a:cubicBezTo>
                <a:lnTo>
                  <a:pt x="452991" y="126756"/>
                </a:lnTo>
                <a:lnTo>
                  <a:pt x="453668" y="127434"/>
                </a:lnTo>
                <a:cubicBezTo>
                  <a:pt x="453670" y="127659"/>
                  <a:pt x="453673" y="127883"/>
                  <a:pt x="453675" y="128108"/>
                </a:cubicBezTo>
                <a:lnTo>
                  <a:pt x="453675" y="128787"/>
                </a:lnTo>
                <a:cubicBezTo>
                  <a:pt x="453678" y="129014"/>
                  <a:pt x="453680" y="129241"/>
                  <a:pt x="453683" y="129468"/>
                </a:cubicBezTo>
                <a:lnTo>
                  <a:pt x="453683" y="130139"/>
                </a:lnTo>
                <a:lnTo>
                  <a:pt x="454360" y="130139"/>
                </a:lnTo>
                <a:lnTo>
                  <a:pt x="454360" y="130820"/>
                </a:lnTo>
                <a:cubicBezTo>
                  <a:pt x="454362" y="131045"/>
                  <a:pt x="454363" y="131269"/>
                  <a:pt x="454365" y="131494"/>
                </a:cubicBezTo>
                <a:lnTo>
                  <a:pt x="454365" y="132173"/>
                </a:lnTo>
                <a:lnTo>
                  <a:pt x="453695" y="132180"/>
                </a:lnTo>
                <a:lnTo>
                  <a:pt x="453695" y="132851"/>
                </a:lnTo>
                <a:cubicBezTo>
                  <a:pt x="453697" y="133078"/>
                  <a:pt x="453700" y="133305"/>
                  <a:pt x="453702" y="133532"/>
                </a:cubicBezTo>
                <a:lnTo>
                  <a:pt x="453025" y="133532"/>
                </a:lnTo>
                <a:cubicBezTo>
                  <a:pt x="453027" y="133758"/>
                  <a:pt x="453030" y="133985"/>
                  <a:pt x="453032" y="134211"/>
                </a:cubicBezTo>
                <a:lnTo>
                  <a:pt x="452354" y="134218"/>
                </a:lnTo>
                <a:lnTo>
                  <a:pt x="451682" y="134899"/>
                </a:lnTo>
                <a:lnTo>
                  <a:pt x="451012" y="135578"/>
                </a:lnTo>
                <a:lnTo>
                  <a:pt x="450342" y="135578"/>
                </a:lnTo>
                <a:lnTo>
                  <a:pt x="449671" y="135585"/>
                </a:lnTo>
                <a:lnTo>
                  <a:pt x="448321" y="136271"/>
                </a:lnTo>
                <a:lnTo>
                  <a:pt x="446974" y="136279"/>
                </a:lnTo>
                <a:lnTo>
                  <a:pt x="446304" y="136279"/>
                </a:lnTo>
                <a:lnTo>
                  <a:pt x="444956" y="136965"/>
                </a:lnTo>
                <a:lnTo>
                  <a:pt x="444283" y="136965"/>
                </a:lnTo>
                <a:cubicBezTo>
                  <a:pt x="444286" y="137192"/>
                  <a:pt x="444288" y="137419"/>
                  <a:pt x="444291" y="137646"/>
                </a:cubicBezTo>
                <a:lnTo>
                  <a:pt x="443620" y="138325"/>
                </a:lnTo>
                <a:lnTo>
                  <a:pt x="443620" y="139006"/>
                </a:lnTo>
                <a:cubicBezTo>
                  <a:pt x="443623" y="139232"/>
                  <a:pt x="443625" y="139458"/>
                  <a:pt x="443628" y="139684"/>
                </a:cubicBezTo>
                <a:lnTo>
                  <a:pt x="443628" y="140358"/>
                </a:lnTo>
                <a:cubicBezTo>
                  <a:pt x="443630" y="140584"/>
                  <a:pt x="443631" y="140811"/>
                  <a:pt x="443633" y="141037"/>
                </a:cubicBezTo>
                <a:lnTo>
                  <a:pt x="443633" y="141718"/>
                </a:lnTo>
                <a:cubicBezTo>
                  <a:pt x="443635" y="141942"/>
                  <a:pt x="443638" y="142165"/>
                  <a:pt x="443640" y="142389"/>
                </a:cubicBezTo>
                <a:lnTo>
                  <a:pt x="444310" y="142389"/>
                </a:lnTo>
                <a:lnTo>
                  <a:pt x="444310" y="143070"/>
                </a:lnTo>
                <a:lnTo>
                  <a:pt x="445665" y="143737"/>
                </a:lnTo>
                <a:lnTo>
                  <a:pt x="446342" y="144415"/>
                </a:lnTo>
                <a:lnTo>
                  <a:pt x="447020" y="145089"/>
                </a:lnTo>
                <a:lnTo>
                  <a:pt x="447692" y="145082"/>
                </a:lnTo>
                <a:lnTo>
                  <a:pt x="448370" y="145760"/>
                </a:lnTo>
                <a:lnTo>
                  <a:pt x="449047" y="145755"/>
                </a:lnTo>
                <a:lnTo>
                  <a:pt x="449717" y="146427"/>
                </a:lnTo>
                <a:lnTo>
                  <a:pt x="450395" y="147100"/>
                </a:lnTo>
                <a:lnTo>
                  <a:pt x="451072" y="147782"/>
                </a:lnTo>
                <a:cubicBezTo>
                  <a:pt x="451075" y="148006"/>
                  <a:pt x="451077" y="148229"/>
                  <a:pt x="451080" y="148453"/>
                </a:cubicBezTo>
                <a:lnTo>
                  <a:pt x="451757" y="149134"/>
                </a:lnTo>
                <a:lnTo>
                  <a:pt x="452435" y="149808"/>
                </a:lnTo>
                <a:lnTo>
                  <a:pt x="452435" y="150486"/>
                </a:lnTo>
                <a:cubicBezTo>
                  <a:pt x="452437" y="150711"/>
                  <a:pt x="452440" y="150935"/>
                  <a:pt x="452442" y="151160"/>
                </a:cubicBezTo>
                <a:lnTo>
                  <a:pt x="453112" y="151160"/>
                </a:lnTo>
                <a:lnTo>
                  <a:pt x="453789" y="151831"/>
                </a:lnTo>
                <a:cubicBezTo>
                  <a:pt x="453792" y="152058"/>
                  <a:pt x="453794" y="152285"/>
                  <a:pt x="453797" y="152512"/>
                </a:cubicBezTo>
                <a:lnTo>
                  <a:pt x="454467" y="153186"/>
                </a:lnTo>
                <a:cubicBezTo>
                  <a:pt x="454469" y="153637"/>
                  <a:pt x="454472" y="154088"/>
                  <a:pt x="454474" y="154539"/>
                </a:cubicBezTo>
                <a:lnTo>
                  <a:pt x="453802" y="155217"/>
                </a:lnTo>
                <a:cubicBezTo>
                  <a:pt x="453804" y="155444"/>
                  <a:pt x="453807" y="155671"/>
                  <a:pt x="453809" y="155898"/>
                </a:cubicBezTo>
                <a:lnTo>
                  <a:pt x="453809" y="156577"/>
                </a:lnTo>
                <a:cubicBezTo>
                  <a:pt x="453811" y="156804"/>
                  <a:pt x="453814" y="157031"/>
                  <a:pt x="453816" y="157258"/>
                </a:cubicBezTo>
                <a:lnTo>
                  <a:pt x="453816" y="157929"/>
                </a:lnTo>
                <a:cubicBezTo>
                  <a:pt x="453818" y="158382"/>
                  <a:pt x="453821" y="158836"/>
                  <a:pt x="453823" y="159289"/>
                </a:cubicBezTo>
                <a:cubicBezTo>
                  <a:pt x="453825" y="159514"/>
                  <a:pt x="453826" y="159738"/>
                  <a:pt x="453828" y="159963"/>
                </a:cubicBezTo>
                <a:lnTo>
                  <a:pt x="454508" y="160642"/>
                </a:lnTo>
                <a:lnTo>
                  <a:pt x="454508" y="161315"/>
                </a:lnTo>
                <a:lnTo>
                  <a:pt x="455183" y="161994"/>
                </a:lnTo>
                <a:lnTo>
                  <a:pt x="455863" y="162668"/>
                </a:lnTo>
                <a:lnTo>
                  <a:pt x="457218" y="163341"/>
                </a:lnTo>
                <a:lnTo>
                  <a:pt x="457888" y="163334"/>
                </a:lnTo>
                <a:lnTo>
                  <a:pt x="458558" y="163334"/>
                </a:lnTo>
                <a:lnTo>
                  <a:pt x="459236" y="163327"/>
                </a:lnTo>
                <a:lnTo>
                  <a:pt x="459906" y="163327"/>
                </a:lnTo>
                <a:lnTo>
                  <a:pt x="460583" y="163322"/>
                </a:lnTo>
                <a:lnTo>
                  <a:pt x="461261" y="163993"/>
                </a:lnTo>
                <a:lnTo>
                  <a:pt x="461933" y="163993"/>
                </a:lnTo>
                <a:lnTo>
                  <a:pt x="462611" y="164667"/>
                </a:lnTo>
                <a:lnTo>
                  <a:pt x="463288" y="165340"/>
                </a:lnTo>
                <a:lnTo>
                  <a:pt x="463966" y="166019"/>
                </a:lnTo>
                <a:lnTo>
                  <a:pt x="464636" y="166012"/>
                </a:lnTo>
                <a:lnTo>
                  <a:pt x="465321" y="167367"/>
                </a:lnTo>
                <a:lnTo>
                  <a:pt x="465991" y="167359"/>
                </a:lnTo>
                <a:lnTo>
                  <a:pt x="466668" y="168038"/>
                </a:lnTo>
                <a:lnTo>
                  <a:pt x="467346" y="168030"/>
                </a:lnTo>
                <a:lnTo>
                  <a:pt x="468016" y="168030"/>
                </a:lnTo>
                <a:lnTo>
                  <a:pt x="468689" y="168026"/>
                </a:lnTo>
                <a:lnTo>
                  <a:pt x="469366" y="168026"/>
                </a:lnTo>
                <a:lnTo>
                  <a:pt x="470036" y="168018"/>
                </a:lnTo>
                <a:lnTo>
                  <a:pt x="470706" y="167337"/>
                </a:lnTo>
                <a:lnTo>
                  <a:pt x="471376" y="166658"/>
                </a:lnTo>
                <a:lnTo>
                  <a:pt x="471376" y="165977"/>
                </a:lnTo>
                <a:lnTo>
                  <a:pt x="472049" y="165299"/>
                </a:lnTo>
                <a:cubicBezTo>
                  <a:pt x="472047" y="165073"/>
                  <a:pt x="472044" y="164846"/>
                  <a:pt x="472042" y="164620"/>
                </a:cubicBezTo>
                <a:lnTo>
                  <a:pt x="472042" y="163946"/>
                </a:lnTo>
                <a:cubicBezTo>
                  <a:pt x="472039" y="163719"/>
                  <a:pt x="472037" y="163492"/>
                  <a:pt x="472034" y="163265"/>
                </a:cubicBezTo>
                <a:lnTo>
                  <a:pt x="472712" y="163260"/>
                </a:lnTo>
                <a:cubicBezTo>
                  <a:pt x="472710" y="163035"/>
                  <a:pt x="472707" y="162811"/>
                  <a:pt x="472705" y="162586"/>
                </a:cubicBezTo>
                <a:lnTo>
                  <a:pt x="473377" y="161905"/>
                </a:lnTo>
                <a:lnTo>
                  <a:pt x="473377" y="161227"/>
                </a:lnTo>
                <a:lnTo>
                  <a:pt x="474047" y="160548"/>
                </a:lnTo>
                <a:cubicBezTo>
                  <a:pt x="474045" y="160321"/>
                  <a:pt x="474042" y="160094"/>
                  <a:pt x="474040" y="159867"/>
                </a:cubicBezTo>
                <a:lnTo>
                  <a:pt x="474718" y="159860"/>
                </a:lnTo>
                <a:lnTo>
                  <a:pt x="475390" y="159860"/>
                </a:lnTo>
                <a:lnTo>
                  <a:pt x="475390" y="160541"/>
                </a:lnTo>
                <a:lnTo>
                  <a:pt x="476068" y="161214"/>
                </a:lnTo>
                <a:lnTo>
                  <a:pt x="476745" y="161886"/>
                </a:lnTo>
                <a:lnTo>
                  <a:pt x="477423" y="162559"/>
                </a:lnTo>
                <a:cubicBezTo>
                  <a:pt x="477425" y="162785"/>
                  <a:pt x="477428" y="163012"/>
                  <a:pt x="477430" y="163238"/>
                </a:cubicBezTo>
                <a:lnTo>
                  <a:pt x="478100" y="163238"/>
                </a:lnTo>
                <a:cubicBezTo>
                  <a:pt x="478102" y="163690"/>
                  <a:pt x="478103" y="164141"/>
                  <a:pt x="478105" y="164593"/>
                </a:cubicBezTo>
                <a:lnTo>
                  <a:pt x="478782" y="165264"/>
                </a:lnTo>
                <a:lnTo>
                  <a:pt x="478782" y="165945"/>
                </a:lnTo>
                <a:lnTo>
                  <a:pt x="479467" y="167298"/>
                </a:lnTo>
                <a:lnTo>
                  <a:pt x="479467" y="167976"/>
                </a:lnTo>
                <a:cubicBezTo>
                  <a:pt x="479469" y="168201"/>
                  <a:pt x="479472" y="168425"/>
                  <a:pt x="479474" y="168650"/>
                </a:cubicBezTo>
                <a:lnTo>
                  <a:pt x="478804" y="169331"/>
                </a:lnTo>
                <a:cubicBezTo>
                  <a:pt x="478806" y="169784"/>
                  <a:pt x="478809" y="170238"/>
                  <a:pt x="478811" y="170691"/>
                </a:cubicBezTo>
                <a:lnTo>
                  <a:pt x="478811" y="171370"/>
                </a:lnTo>
                <a:cubicBezTo>
                  <a:pt x="478813" y="171594"/>
                  <a:pt x="478814" y="171819"/>
                  <a:pt x="478816" y="172043"/>
                </a:cubicBezTo>
                <a:lnTo>
                  <a:pt x="478139" y="172048"/>
                </a:lnTo>
                <a:cubicBezTo>
                  <a:pt x="478141" y="172500"/>
                  <a:pt x="478144" y="172951"/>
                  <a:pt x="478146" y="173403"/>
                </a:cubicBezTo>
                <a:lnTo>
                  <a:pt x="478824" y="173403"/>
                </a:lnTo>
                <a:lnTo>
                  <a:pt x="478824" y="174074"/>
                </a:lnTo>
                <a:cubicBezTo>
                  <a:pt x="478826" y="174301"/>
                  <a:pt x="478829" y="174529"/>
                  <a:pt x="478831" y="174756"/>
                </a:cubicBezTo>
                <a:lnTo>
                  <a:pt x="479508" y="175427"/>
                </a:lnTo>
                <a:lnTo>
                  <a:pt x="480186" y="176108"/>
                </a:lnTo>
                <a:lnTo>
                  <a:pt x="480856" y="176101"/>
                </a:lnTo>
                <a:lnTo>
                  <a:pt x="481533" y="176101"/>
                </a:lnTo>
                <a:lnTo>
                  <a:pt x="482204" y="176093"/>
                </a:lnTo>
                <a:lnTo>
                  <a:pt x="482204" y="176774"/>
                </a:lnTo>
                <a:lnTo>
                  <a:pt x="482883" y="176767"/>
                </a:lnTo>
                <a:lnTo>
                  <a:pt x="483554" y="176767"/>
                </a:lnTo>
                <a:lnTo>
                  <a:pt x="484231" y="176760"/>
                </a:lnTo>
                <a:lnTo>
                  <a:pt x="484901" y="176760"/>
                </a:lnTo>
                <a:lnTo>
                  <a:pt x="485579" y="176752"/>
                </a:lnTo>
                <a:lnTo>
                  <a:pt x="486249" y="176752"/>
                </a:lnTo>
                <a:lnTo>
                  <a:pt x="486921" y="176747"/>
                </a:lnTo>
                <a:lnTo>
                  <a:pt x="487599" y="176747"/>
                </a:lnTo>
                <a:lnTo>
                  <a:pt x="488269" y="176740"/>
                </a:lnTo>
                <a:lnTo>
                  <a:pt x="488946" y="176740"/>
                </a:lnTo>
                <a:lnTo>
                  <a:pt x="489617" y="176061"/>
                </a:lnTo>
                <a:lnTo>
                  <a:pt x="490287" y="176054"/>
                </a:lnTo>
                <a:lnTo>
                  <a:pt x="490959" y="175373"/>
                </a:lnTo>
                <a:lnTo>
                  <a:pt x="491637" y="175373"/>
                </a:lnTo>
                <a:cubicBezTo>
                  <a:pt x="491635" y="175147"/>
                  <a:pt x="491632" y="174920"/>
                  <a:pt x="491630" y="174694"/>
                </a:cubicBezTo>
                <a:lnTo>
                  <a:pt x="492300" y="174013"/>
                </a:lnTo>
                <a:lnTo>
                  <a:pt x="492970" y="174008"/>
                </a:lnTo>
                <a:lnTo>
                  <a:pt x="492970" y="173334"/>
                </a:lnTo>
                <a:lnTo>
                  <a:pt x="493642" y="172648"/>
                </a:lnTo>
                <a:cubicBezTo>
                  <a:pt x="493637" y="171970"/>
                  <a:pt x="493633" y="171293"/>
                  <a:pt x="493628" y="170615"/>
                </a:cubicBezTo>
                <a:lnTo>
                  <a:pt x="493628" y="169941"/>
                </a:lnTo>
                <a:lnTo>
                  <a:pt x="493628" y="169262"/>
                </a:lnTo>
                <a:lnTo>
                  <a:pt x="492950" y="169262"/>
                </a:lnTo>
                <a:lnTo>
                  <a:pt x="492950" y="168589"/>
                </a:lnTo>
                <a:cubicBezTo>
                  <a:pt x="492948" y="168363"/>
                  <a:pt x="492945" y="168136"/>
                  <a:pt x="492943" y="167910"/>
                </a:cubicBezTo>
                <a:lnTo>
                  <a:pt x="492266" y="167236"/>
                </a:lnTo>
                <a:lnTo>
                  <a:pt x="492266" y="166558"/>
                </a:lnTo>
                <a:cubicBezTo>
                  <a:pt x="492264" y="166331"/>
                  <a:pt x="492263" y="166103"/>
                  <a:pt x="492261" y="165876"/>
                </a:cubicBezTo>
                <a:lnTo>
                  <a:pt x="492931" y="165198"/>
                </a:lnTo>
                <a:lnTo>
                  <a:pt x="492931" y="164517"/>
                </a:lnTo>
                <a:lnTo>
                  <a:pt x="493601" y="164517"/>
                </a:lnTo>
                <a:lnTo>
                  <a:pt x="493601" y="163838"/>
                </a:lnTo>
                <a:lnTo>
                  <a:pt x="494271" y="163838"/>
                </a:lnTo>
                <a:lnTo>
                  <a:pt x="494951" y="163831"/>
                </a:lnTo>
                <a:lnTo>
                  <a:pt x="495621" y="163831"/>
                </a:lnTo>
                <a:lnTo>
                  <a:pt x="496299" y="164504"/>
                </a:lnTo>
                <a:lnTo>
                  <a:pt x="496969" y="164504"/>
                </a:lnTo>
                <a:lnTo>
                  <a:pt x="497646" y="165176"/>
                </a:lnTo>
                <a:lnTo>
                  <a:pt x="498324" y="165849"/>
                </a:lnTo>
                <a:cubicBezTo>
                  <a:pt x="498326" y="166076"/>
                  <a:pt x="498329" y="166304"/>
                  <a:pt x="498331" y="166531"/>
                </a:cubicBezTo>
                <a:lnTo>
                  <a:pt x="499001" y="166523"/>
                </a:lnTo>
                <a:cubicBezTo>
                  <a:pt x="499004" y="166749"/>
                  <a:pt x="499006" y="166976"/>
                  <a:pt x="499009" y="167202"/>
                </a:cubicBezTo>
                <a:lnTo>
                  <a:pt x="499009" y="167883"/>
                </a:lnTo>
                <a:cubicBezTo>
                  <a:pt x="499011" y="168334"/>
                  <a:pt x="499014" y="168784"/>
                  <a:pt x="499016" y="169235"/>
                </a:cubicBezTo>
                <a:cubicBezTo>
                  <a:pt x="499018" y="169461"/>
                  <a:pt x="499019" y="169688"/>
                  <a:pt x="499021" y="169914"/>
                </a:cubicBezTo>
                <a:lnTo>
                  <a:pt x="499021" y="170588"/>
                </a:lnTo>
                <a:lnTo>
                  <a:pt x="499693" y="170588"/>
                </a:lnTo>
                <a:lnTo>
                  <a:pt x="501726" y="171933"/>
                </a:lnTo>
                <a:lnTo>
                  <a:pt x="502396" y="171933"/>
                </a:lnTo>
                <a:cubicBezTo>
                  <a:pt x="502398" y="172157"/>
                  <a:pt x="502401" y="172382"/>
                  <a:pt x="502403" y="172606"/>
                </a:cubicBezTo>
                <a:lnTo>
                  <a:pt x="503081" y="173280"/>
                </a:lnTo>
                <a:lnTo>
                  <a:pt x="503751" y="173280"/>
                </a:lnTo>
                <a:lnTo>
                  <a:pt x="503751" y="173959"/>
                </a:lnTo>
                <a:lnTo>
                  <a:pt x="504428" y="174633"/>
                </a:lnTo>
                <a:lnTo>
                  <a:pt x="505106" y="175306"/>
                </a:lnTo>
                <a:lnTo>
                  <a:pt x="505783" y="175978"/>
                </a:lnTo>
                <a:lnTo>
                  <a:pt x="506461" y="175978"/>
                </a:lnTo>
                <a:lnTo>
                  <a:pt x="506461" y="176659"/>
                </a:lnTo>
                <a:lnTo>
                  <a:pt x="507145" y="178011"/>
                </a:lnTo>
                <a:lnTo>
                  <a:pt x="507145" y="178685"/>
                </a:lnTo>
                <a:lnTo>
                  <a:pt x="507823" y="180037"/>
                </a:lnTo>
                <a:cubicBezTo>
                  <a:pt x="507825" y="180263"/>
                  <a:pt x="507828" y="180490"/>
                  <a:pt x="507830" y="180716"/>
                </a:cubicBezTo>
                <a:lnTo>
                  <a:pt x="508500" y="180711"/>
                </a:lnTo>
                <a:lnTo>
                  <a:pt x="509178" y="181390"/>
                </a:lnTo>
                <a:lnTo>
                  <a:pt x="509855" y="181382"/>
                </a:lnTo>
                <a:lnTo>
                  <a:pt x="511203" y="182056"/>
                </a:lnTo>
                <a:lnTo>
                  <a:pt x="511876" y="182056"/>
                </a:lnTo>
                <a:lnTo>
                  <a:pt x="512553" y="182049"/>
                </a:lnTo>
                <a:lnTo>
                  <a:pt x="513223" y="182049"/>
                </a:lnTo>
                <a:lnTo>
                  <a:pt x="513900" y="182041"/>
                </a:lnTo>
                <a:lnTo>
                  <a:pt x="514571" y="182041"/>
                </a:lnTo>
                <a:lnTo>
                  <a:pt x="515248" y="182036"/>
                </a:lnTo>
                <a:lnTo>
                  <a:pt x="515921" y="182036"/>
                </a:lnTo>
                <a:lnTo>
                  <a:pt x="516591" y="182029"/>
                </a:lnTo>
                <a:lnTo>
                  <a:pt x="517939" y="182022"/>
                </a:lnTo>
                <a:lnTo>
                  <a:pt x="518616" y="182022"/>
                </a:lnTo>
                <a:lnTo>
                  <a:pt x="519293" y="182695"/>
                </a:lnTo>
                <a:lnTo>
                  <a:pt x="519963" y="182695"/>
                </a:lnTo>
                <a:lnTo>
                  <a:pt x="520641" y="182688"/>
                </a:lnTo>
                <a:lnTo>
                  <a:pt x="521991" y="184040"/>
                </a:lnTo>
                <a:lnTo>
                  <a:pt x="522669" y="184033"/>
                </a:lnTo>
                <a:lnTo>
                  <a:pt x="523346" y="184707"/>
                </a:lnTo>
                <a:lnTo>
                  <a:pt x="524694" y="185380"/>
                </a:lnTo>
                <a:lnTo>
                  <a:pt x="525364" y="185380"/>
                </a:lnTo>
                <a:lnTo>
                  <a:pt x="526041" y="185373"/>
                </a:lnTo>
                <a:lnTo>
                  <a:pt x="526714" y="185373"/>
                </a:lnTo>
                <a:lnTo>
                  <a:pt x="527391" y="185366"/>
                </a:lnTo>
                <a:cubicBezTo>
                  <a:pt x="527389" y="185142"/>
                  <a:pt x="527386" y="184918"/>
                  <a:pt x="527384" y="184694"/>
                </a:cubicBezTo>
                <a:lnTo>
                  <a:pt x="528054" y="183335"/>
                </a:lnTo>
                <a:cubicBezTo>
                  <a:pt x="528052" y="183108"/>
                  <a:pt x="528049" y="182880"/>
                  <a:pt x="528047" y="182653"/>
                </a:cubicBezTo>
                <a:cubicBezTo>
                  <a:pt x="528045" y="182200"/>
                  <a:pt x="528044" y="181747"/>
                  <a:pt x="528042" y="181294"/>
                </a:cubicBezTo>
                <a:lnTo>
                  <a:pt x="527364" y="180622"/>
                </a:lnTo>
                <a:lnTo>
                  <a:pt x="527364" y="179949"/>
                </a:lnTo>
                <a:lnTo>
                  <a:pt x="526687" y="179268"/>
                </a:lnTo>
                <a:lnTo>
                  <a:pt x="525332" y="177244"/>
                </a:lnTo>
                <a:lnTo>
                  <a:pt x="524655" y="176570"/>
                </a:lnTo>
                <a:cubicBezTo>
                  <a:pt x="524652" y="176343"/>
                  <a:pt x="524650" y="176116"/>
                  <a:pt x="524647" y="175889"/>
                </a:cubicBezTo>
                <a:lnTo>
                  <a:pt x="524647" y="175210"/>
                </a:lnTo>
                <a:lnTo>
                  <a:pt x="525317" y="174532"/>
                </a:lnTo>
                <a:lnTo>
                  <a:pt x="525988" y="173851"/>
                </a:lnTo>
                <a:lnTo>
                  <a:pt x="526660" y="173851"/>
                </a:lnTo>
                <a:lnTo>
                  <a:pt x="528008" y="173843"/>
                </a:lnTo>
                <a:lnTo>
                  <a:pt x="529356" y="173836"/>
                </a:lnTo>
                <a:lnTo>
                  <a:pt x="530703" y="173831"/>
                </a:lnTo>
                <a:lnTo>
                  <a:pt x="532731" y="174497"/>
                </a:lnTo>
                <a:lnTo>
                  <a:pt x="533401" y="174497"/>
                </a:lnTo>
                <a:lnTo>
                  <a:pt x="534756" y="175164"/>
                </a:lnTo>
                <a:lnTo>
                  <a:pt x="535426" y="175164"/>
                </a:lnTo>
                <a:lnTo>
                  <a:pt x="536776" y="175835"/>
                </a:lnTo>
                <a:lnTo>
                  <a:pt x="538801" y="176501"/>
                </a:lnTo>
                <a:cubicBezTo>
                  <a:pt x="538803" y="176728"/>
                  <a:pt x="538806" y="176955"/>
                  <a:pt x="538808" y="177182"/>
                </a:cubicBezTo>
                <a:lnTo>
                  <a:pt x="540826" y="177849"/>
                </a:lnTo>
                <a:lnTo>
                  <a:pt x="542853" y="178515"/>
                </a:lnTo>
                <a:lnTo>
                  <a:pt x="544201" y="179186"/>
                </a:lnTo>
                <a:lnTo>
                  <a:pt x="544879" y="179186"/>
                </a:lnTo>
                <a:lnTo>
                  <a:pt x="545556" y="179860"/>
                </a:lnTo>
                <a:lnTo>
                  <a:pt x="546226" y="179853"/>
                </a:lnTo>
                <a:lnTo>
                  <a:pt x="546904" y="179853"/>
                </a:lnTo>
                <a:lnTo>
                  <a:pt x="547574" y="179853"/>
                </a:lnTo>
                <a:lnTo>
                  <a:pt x="548924" y="179167"/>
                </a:lnTo>
                <a:lnTo>
                  <a:pt x="550942" y="179152"/>
                </a:lnTo>
                <a:lnTo>
                  <a:pt x="552285" y="178473"/>
                </a:lnTo>
                <a:lnTo>
                  <a:pt x="552962" y="178466"/>
                </a:lnTo>
                <a:lnTo>
                  <a:pt x="554302" y="177787"/>
                </a:lnTo>
                <a:lnTo>
                  <a:pt x="554980" y="177780"/>
                </a:lnTo>
                <a:lnTo>
                  <a:pt x="555652" y="177780"/>
                </a:lnTo>
                <a:lnTo>
                  <a:pt x="556992" y="177094"/>
                </a:lnTo>
                <a:lnTo>
                  <a:pt x="557665" y="176413"/>
                </a:lnTo>
                <a:lnTo>
                  <a:pt x="559013" y="175727"/>
                </a:lnTo>
                <a:lnTo>
                  <a:pt x="559683" y="175048"/>
                </a:lnTo>
                <a:lnTo>
                  <a:pt x="560353" y="174367"/>
                </a:lnTo>
                <a:lnTo>
                  <a:pt x="561026" y="173688"/>
                </a:lnTo>
                <a:lnTo>
                  <a:pt x="561696" y="173007"/>
                </a:lnTo>
                <a:lnTo>
                  <a:pt x="562359" y="171647"/>
                </a:lnTo>
                <a:lnTo>
                  <a:pt x="563702" y="170283"/>
                </a:lnTo>
                <a:lnTo>
                  <a:pt x="564372" y="169602"/>
                </a:lnTo>
                <a:lnTo>
                  <a:pt x="564372" y="168928"/>
                </a:lnTo>
                <a:lnTo>
                  <a:pt x="565037" y="167568"/>
                </a:lnTo>
                <a:cubicBezTo>
                  <a:pt x="565035" y="167116"/>
                  <a:pt x="565032" y="166663"/>
                  <a:pt x="565030" y="166211"/>
                </a:cubicBezTo>
                <a:lnTo>
                  <a:pt x="565700" y="165530"/>
                </a:lnTo>
                <a:cubicBezTo>
                  <a:pt x="565697" y="165079"/>
                  <a:pt x="565695" y="164628"/>
                  <a:pt x="565692" y="164177"/>
                </a:cubicBezTo>
                <a:lnTo>
                  <a:pt x="565692" y="163496"/>
                </a:lnTo>
                <a:lnTo>
                  <a:pt x="565010" y="161465"/>
                </a:lnTo>
                <a:cubicBezTo>
                  <a:pt x="565008" y="161014"/>
                  <a:pt x="565005" y="160564"/>
                  <a:pt x="565003" y="160113"/>
                </a:cubicBezTo>
                <a:lnTo>
                  <a:pt x="564311" y="156727"/>
                </a:lnTo>
                <a:lnTo>
                  <a:pt x="563633" y="155375"/>
                </a:lnTo>
                <a:cubicBezTo>
                  <a:pt x="563631" y="155148"/>
                  <a:pt x="563628" y="154920"/>
                  <a:pt x="563626" y="154693"/>
                </a:cubicBezTo>
                <a:cubicBezTo>
                  <a:pt x="563624" y="154242"/>
                  <a:pt x="563623" y="153792"/>
                  <a:pt x="563621" y="153341"/>
                </a:cubicBezTo>
                <a:lnTo>
                  <a:pt x="563621" y="152662"/>
                </a:lnTo>
                <a:lnTo>
                  <a:pt x="564284" y="150622"/>
                </a:lnTo>
                <a:lnTo>
                  <a:pt x="564949" y="147909"/>
                </a:lnTo>
                <a:cubicBezTo>
                  <a:pt x="564947" y="147683"/>
                  <a:pt x="564944" y="147457"/>
                  <a:pt x="564942" y="147231"/>
                </a:cubicBezTo>
                <a:lnTo>
                  <a:pt x="564942" y="146557"/>
                </a:lnTo>
                <a:lnTo>
                  <a:pt x="565605" y="145197"/>
                </a:lnTo>
                <a:lnTo>
                  <a:pt x="566948" y="143830"/>
                </a:lnTo>
                <a:lnTo>
                  <a:pt x="566948" y="143159"/>
                </a:lnTo>
                <a:lnTo>
                  <a:pt x="568953" y="140439"/>
                </a:lnTo>
                <a:lnTo>
                  <a:pt x="569624" y="139080"/>
                </a:lnTo>
                <a:lnTo>
                  <a:pt x="571637" y="137034"/>
                </a:lnTo>
                <a:lnTo>
                  <a:pt x="572307" y="136353"/>
                </a:lnTo>
                <a:lnTo>
                  <a:pt x="572979" y="135674"/>
                </a:lnTo>
                <a:cubicBezTo>
                  <a:pt x="572977" y="135447"/>
                  <a:pt x="572974" y="135220"/>
                  <a:pt x="572972" y="134993"/>
                </a:cubicBezTo>
                <a:lnTo>
                  <a:pt x="573642" y="134314"/>
                </a:lnTo>
                <a:lnTo>
                  <a:pt x="573642" y="133633"/>
                </a:lnTo>
                <a:cubicBezTo>
                  <a:pt x="573640" y="133407"/>
                  <a:pt x="573637" y="133180"/>
                  <a:pt x="573635" y="132954"/>
                </a:cubicBezTo>
                <a:lnTo>
                  <a:pt x="572958" y="131609"/>
                </a:lnTo>
                <a:cubicBezTo>
                  <a:pt x="572956" y="131156"/>
                  <a:pt x="572955" y="130703"/>
                  <a:pt x="572953" y="130250"/>
                </a:cubicBezTo>
                <a:cubicBezTo>
                  <a:pt x="572950" y="130023"/>
                  <a:pt x="572948" y="129796"/>
                  <a:pt x="572945" y="129569"/>
                </a:cubicBezTo>
                <a:lnTo>
                  <a:pt x="572945" y="128216"/>
                </a:lnTo>
                <a:cubicBezTo>
                  <a:pt x="572943" y="127990"/>
                  <a:pt x="572940" y="127764"/>
                  <a:pt x="572938" y="127538"/>
                </a:cubicBezTo>
                <a:lnTo>
                  <a:pt x="572261" y="126183"/>
                </a:lnTo>
                <a:cubicBezTo>
                  <a:pt x="572258" y="125959"/>
                  <a:pt x="572256" y="125735"/>
                  <a:pt x="572253" y="125511"/>
                </a:cubicBezTo>
                <a:lnTo>
                  <a:pt x="571576" y="124830"/>
                </a:lnTo>
                <a:lnTo>
                  <a:pt x="571576" y="124159"/>
                </a:lnTo>
                <a:lnTo>
                  <a:pt x="570899" y="123478"/>
                </a:lnTo>
                <a:cubicBezTo>
                  <a:pt x="570896" y="123253"/>
                  <a:pt x="570894" y="123029"/>
                  <a:pt x="570891" y="122804"/>
                </a:cubicBezTo>
                <a:lnTo>
                  <a:pt x="570221" y="122126"/>
                </a:lnTo>
                <a:lnTo>
                  <a:pt x="569544" y="121452"/>
                </a:lnTo>
                <a:lnTo>
                  <a:pt x="568189" y="120107"/>
                </a:lnTo>
                <a:lnTo>
                  <a:pt x="567504" y="118073"/>
                </a:lnTo>
                <a:lnTo>
                  <a:pt x="566149" y="116047"/>
                </a:lnTo>
                <a:cubicBezTo>
                  <a:pt x="566147" y="115821"/>
                  <a:pt x="566144" y="115594"/>
                  <a:pt x="566142" y="115368"/>
                </a:cubicBezTo>
                <a:lnTo>
                  <a:pt x="565464" y="114016"/>
                </a:lnTo>
                <a:cubicBezTo>
                  <a:pt x="565462" y="113565"/>
                  <a:pt x="565461" y="113115"/>
                  <a:pt x="565459" y="112664"/>
                </a:cubicBezTo>
                <a:lnTo>
                  <a:pt x="564775" y="110630"/>
                </a:lnTo>
                <a:cubicBezTo>
                  <a:pt x="564773" y="110179"/>
                  <a:pt x="564770" y="109729"/>
                  <a:pt x="564768" y="109278"/>
                </a:cubicBezTo>
                <a:lnTo>
                  <a:pt x="565433" y="106558"/>
                </a:lnTo>
                <a:cubicBezTo>
                  <a:pt x="565430" y="106334"/>
                  <a:pt x="565428" y="106109"/>
                  <a:pt x="565425" y="105885"/>
                </a:cubicBezTo>
                <a:lnTo>
                  <a:pt x="565425" y="105206"/>
                </a:lnTo>
                <a:lnTo>
                  <a:pt x="566096" y="104525"/>
                </a:lnTo>
                <a:lnTo>
                  <a:pt x="566766" y="103846"/>
                </a:lnTo>
                <a:lnTo>
                  <a:pt x="567438" y="103160"/>
                </a:lnTo>
                <a:lnTo>
                  <a:pt x="568786" y="103153"/>
                </a:lnTo>
                <a:cubicBezTo>
                  <a:pt x="568784" y="102928"/>
                  <a:pt x="568781" y="102704"/>
                  <a:pt x="568779" y="102479"/>
                </a:cubicBezTo>
                <a:lnTo>
                  <a:pt x="570126" y="101793"/>
                </a:lnTo>
                <a:lnTo>
                  <a:pt x="571469" y="101786"/>
                </a:lnTo>
                <a:lnTo>
                  <a:pt x="572146" y="101786"/>
                </a:lnTo>
                <a:lnTo>
                  <a:pt x="572817" y="101778"/>
                </a:lnTo>
                <a:lnTo>
                  <a:pt x="574167" y="101100"/>
                </a:lnTo>
                <a:lnTo>
                  <a:pt x="574837" y="101092"/>
                </a:lnTo>
                <a:lnTo>
                  <a:pt x="576862" y="101085"/>
                </a:lnTo>
                <a:lnTo>
                  <a:pt x="578212" y="101080"/>
                </a:lnTo>
                <a:lnTo>
                  <a:pt x="580900" y="101065"/>
                </a:lnTo>
                <a:lnTo>
                  <a:pt x="583605" y="101732"/>
                </a:lnTo>
                <a:lnTo>
                  <a:pt x="585623" y="101724"/>
                </a:lnTo>
                <a:lnTo>
                  <a:pt x="586300" y="101719"/>
                </a:lnTo>
                <a:lnTo>
                  <a:pt x="587643" y="101712"/>
                </a:lnTo>
                <a:lnTo>
                  <a:pt x="588998" y="102383"/>
                </a:lnTo>
                <a:lnTo>
                  <a:pt x="590345" y="102378"/>
                </a:lnTo>
                <a:lnTo>
                  <a:pt x="591693" y="103049"/>
                </a:lnTo>
                <a:lnTo>
                  <a:pt x="592373" y="103045"/>
                </a:lnTo>
                <a:lnTo>
                  <a:pt x="593721" y="103716"/>
                </a:lnTo>
                <a:lnTo>
                  <a:pt x="595746" y="104382"/>
                </a:lnTo>
                <a:lnTo>
                  <a:pt x="596416" y="104382"/>
                </a:lnTo>
                <a:lnTo>
                  <a:pt x="597093" y="104382"/>
                </a:lnTo>
                <a:lnTo>
                  <a:pt x="597093" y="105056"/>
                </a:lnTo>
                <a:lnTo>
                  <a:pt x="597771" y="105056"/>
                </a:lnTo>
                <a:lnTo>
                  <a:pt x="599798" y="106401"/>
                </a:lnTo>
                <a:lnTo>
                  <a:pt x="600476" y="107075"/>
                </a:lnTo>
                <a:lnTo>
                  <a:pt x="601823" y="107748"/>
                </a:lnTo>
                <a:lnTo>
                  <a:pt x="602501" y="107741"/>
                </a:lnTo>
                <a:lnTo>
                  <a:pt x="602501" y="108420"/>
                </a:lnTo>
                <a:lnTo>
                  <a:pt x="603848" y="109093"/>
                </a:lnTo>
                <a:lnTo>
                  <a:pt x="604533" y="110446"/>
                </a:lnTo>
                <a:lnTo>
                  <a:pt x="605211" y="111120"/>
                </a:lnTo>
                <a:lnTo>
                  <a:pt x="605888" y="112472"/>
                </a:lnTo>
                <a:lnTo>
                  <a:pt x="606565" y="113146"/>
                </a:lnTo>
                <a:lnTo>
                  <a:pt x="607243" y="114498"/>
                </a:lnTo>
                <a:lnTo>
                  <a:pt x="607920" y="115177"/>
                </a:lnTo>
                <a:lnTo>
                  <a:pt x="609275" y="116524"/>
                </a:lnTo>
                <a:cubicBezTo>
                  <a:pt x="609277" y="116977"/>
                  <a:pt x="609280" y="117431"/>
                  <a:pt x="609282" y="117884"/>
                </a:cubicBezTo>
                <a:lnTo>
                  <a:pt x="609960" y="118558"/>
                </a:lnTo>
                <a:lnTo>
                  <a:pt x="610645" y="120589"/>
                </a:lnTo>
                <a:lnTo>
                  <a:pt x="611315" y="120581"/>
                </a:lnTo>
                <a:cubicBezTo>
                  <a:pt x="611317" y="120808"/>
                  <a:pt x="611320" y="121035"/>
                  <a:pt x="611322" y="121262"/>
                </a:cubicBezTo>
                <a:lnTo>
                  <a:pt x="612670" y="122607"/>
                </a:lnTo>
                <a:lnTo>
                  <a:pt x="614025" y="123960"/>
                </a:lnTo>
                <a:lnTo>
                  <a:pt x="615379" y="124634"/>
                </a:lnTo>
                <a:lnTo>
                  <a:pt x="618077" y="125974"/>
                </a:lnTo>
                <a:lnTo>
                  <a:pt x="618755" y="125974"/>
                </a:lnTo>
                <a:lnTo>
                  <a:pt x="624109" y="117815"/>
                </a:lnTo>
                <a:cubicBezTo>
                  <a:pt x="624093" y="114199"/>
                  <a:pt x="624076" y="110582"/>
                  <a:pt x="624060" y="106966"/>
                </a:cubicBezTo>
                <a:lnTo>
                  <a:pt x="623383" y="106971"/>
                </a:lnTo>
                <a:lnTo>
                  <a:pt x="622705" y="106293"/>
                </a:lnTo>
                <a:lnTo>
                  <a:pt x="622028" y="105619"/>
                </a:lnTo>
                <a:lnTo>
                  <a:pt x="621357" y="104948"/>
                </a:lnTo>
                <a:lnTo>
                  <a:pt x="620003" y="104274"/>
                </a:lnTo>
                <a:lnTo>
                  <a:pt x="619325" y="102922"/>
                </a:lnTo>
                <a:lnTo>
                  <a:pt x="618648" y="102248"/>
                </a:lnTo>
                <a:lnTo>
                  <a:pt x="617970" y="101574"/>
                </a:lnTo>
                <a:lnTo>
                  <a:pt x="616620" y="100903"/>
                </a:lnTo>
                <a:lnTo>
                  <a:pt x="615943" y="100229"/>
                </a:lnTo>
                <a:lnTo>
                  <a:pt x="615265" y="99550"/>
                </a:lnTo>
                <a:lnTo>
                  <a:pt x="614583" y="98196"/>
                </a:lnTo>
                <a:lnTo>
                  <a:pt x="614583" y="97524"/>
                </a:lnTo>
                <a:lnTo>
                  <a:pt x="613906" y="96843"/>
                </a:lnTo>
                <a:lnTo>
                  <a:pt x="613906" y="96172"/>
                </a:lnTo>
                <a:cubicBezTo>
                  <a:pt x="613903" y="95945"/>
                  <a:pt x="613901" y="95718"/>
                  <a:pt x="613898" y="95491"/>
                </a:cubicBezTo>
                <a:lnTo>
                  <a:pt x="613898" y="94812"/>
                </a:lnTo>
                <a:cubicBezTo>
                  <a:pt x="613896" y="94587"/>
                  <a:pt x="613893" y="94363"/>
                  <a:pt x="613891" y="94138"/>
                </a:cubicBezTo>
                <a:lnTo>
                  <a:pt x="613891" y="93457"/>
                </a:lnTo>
                <a:cubicBezTo>
                  <a:pt x="613889" y="93231"/>
                  <a:pt x="613886" y="93005"/>
                  <a:pt x="613884" y="92779"/>
                </a:cubicBezTo>
                <a:lnTo>
                  <a:pt x="614554" y="91419"/>
                </a:lnTo>
                <a:cubicBezTo>
                  <a:pt x="614552" y="91194"/>
                  <a:pt x="614551" y="90970"/>
                  <a:pt x="614549" y="90745"/>
                </a:cubicBezTo>
                <a:lnTo>
                  <a:pt x="615219" y="89385"/>
                </a:lnTo>
                <a:lnTo>
                  <a:pt x="615219" y="88707"/>
                </a:lnTo>
                <a:lnTo>
                  <a:pt x="617244" y="90052"/>
                </a:lnTo>
                <a:lnTo>
                  <a:pt x="657158" y="124444"/>
                </a:lnTo>
                <a:lnTo>
                  <a:pt x="658520" y="127828"/>
                </a:lnTo>
                <a:lnTo>
                  <a:pt x="657850" y="128509"/>
                </a:lnTo>
                <a:lnTo>
                  <a:pt x="653161" y="135308"/>
                </a:lnTo>
                <a:lnTo>
                  <a:pt x="654516" y="137331"/>
                </a:lnTo>
                <a:lnTo>
                  <a:pt x="659266" y="144088"/>
                </a:lnTo>
                <a:lnTo>
                  <a:pt x="664659" y="144750"/>
                </a:lnTo>
                <a:lnTo>
                  <a:pt x="669359" y="142015"/>
                </a:lnTo>
                <a:lnTo>
                  <a:pt x="676799" y="147408"/>
                </a:lnTo>
                <a:lnTo>
                  <a:pt x="679516" y="152817"/>
                </a:lnTo>
                <a:lnTo>
                  <a:pt x="686271" y="156176"/>
                </a:lnTo>
                <a:lnTo>
                  <a:pt x="688962" y="154809"/>
                </a:lnTo>
                <a:lnTo>
                  <a:pt x="699774" y="162891"/>
                </a:lnTo>
                <a:lnTo>
                  <a:pt x="721416" y="181104"/>
                </a:lnTo>
                <a:lnTo>
                  <a:pt x="736985" y="198663"/>
                </a:lnTo>
                <a:lnTo>
                  <a:pt x="764018" y="218206"/>
                </a:lnTo>
                <a:lnTo>
                  <a:pt x="774141" y="222910"/>
                </a:lnTo>
                <a:lnTo>
                  <a:pt x="776858" y="226963"/>
                </a:lnTo>
                <a:lnTo>
                  <a:pt x="834990" y="276214"/>
                </a:lnTo>
                <a:lnTo>
                  <a:pt x="844447" y="282278"/>
                </a:lnTo>
                <a:lnTo>
                  <a:pt x="855236" y="284269"/>
                </a:lnTo>
                <a:lnTo>
                  <a:pt x="866672" y="280156"/>
                </a:lnTo>
                <a:lnTo>
                  <a:pt x="872723" y="276743"/>
                </a:lnTo>
                <a:lnTo>
                  <a:pt x="882778" y="263821"/>
                </a:lnTo>
                <a:lnTo>
                  <a:pt x="893564" y="266492"/>
                </a:lnTo>
                <a:lnTo>
                  <a:pt x="894933" y="271230"/>
                </a:lnTo>
                <a:lnTo>
                  <a:pt x="894263" y="272590"/>
                </a:lnTo>
                <a:lnTo>
                  <a:pt x="892264" y="278702"/>
                </a:lnTo>
                <a:lnTo>
                  <a:pt x="884890" y="287547"/>
                </a:lnTo>
                <a:lnTo>
                  <a:pt x="880879" y="295696"/>
                </a:lnTo>
                <a:lnTo>
                  <a:pt x="877560" y="308585"/>
                </a:lnTo>
                <a:lnTo>
                  <a:pt x="877560" y="309264"/>
                </a:lnTo>
                <a:lnTo>
                  <a:pt x="881666" y="324839"/>
                </a:lnTo>
                <a:lnTo>
                  <a:pt x="880993" y="326198"/>
                </a:lnTo>
                <a:lnTo>
                  <a:pt x="879658" y="329592"/>
                </a:lnTo>
                <a:lnTo>
                  <a:pt x="874950" y="330971"/>
                </a:lnTo>
                <a:lnTo>
                  <a:pt x="870261" y="337089"/>
                </a:lnTo>
                <a:lnTo>
                  <a:pt x="862158" y="333051"/>
                </a:lnTo>
                <a:lnTo>
                  <a:pt x="862841" y="335763"/>
                </a:lnTo>
                <a:lnTo>
                  <a:pt x="864203" y="339823"/>
                </a:lnTo>
                <a:lnTo>
                  <a:pt x="863533" y="339823"/>
                </a:lnTo>
                <a:lnTo>
                  <a:pt x="855456" y="341215"/>
                </a:lnTo>
                <a:lnTo>
                  <a:pt x="850760" y="345975"/>
                </a:lnTo>
                <a:lnTo>
                  <a:pt x="846757" y="355484"/>
                </a:lnTo>
                <a:lnTo>
                  <a:pt x="838076" y="375858"/>
                </a:lnTo>
                <a:lnTo>
                  <a:pt x="836077" y="380609"/>
                </a:lnTo>
                <a:cubicBezTo>
                  <a:pt x="836079" y="381287"/>
                  <a:pt x="836080" y="381964"/>
                  <a:pt x="836082" y="382642"/>
                </a:cubicBezTo>
                <a:lnTo>
                  <a:pt x="836097" y="386035"/>
                </a:lnTo>
                <a:lnTo>
                  <a:pt x="852317" y="400882"/>
                </a:lnTo>
                <a:lnTo>
                  <a:pt x="869872" y="411662"/>
                </a:lnTo>
                <a:lnTo>
                  <a:pt x="877989" y="420438"/>
                </a:lnTo>
                <a:lnTo>
                  <a:pt x="886762" y="426509"/>
                </a:lnTo>
                <a:lnTo>
                  <a:pt x="890157" y="433273"/>
                </a:lnTo>
                <a:lnTo>
                  <a:pt x="889487" y="434633"/>
                </a:lnTo>
                <a:lnTo>
                  <a:pt x="886808" y="438712"/>
                </a:lnTo>
                <a:lnTo>
                  <a:pt x="878732" y="440099"/>
                </a:lnTo>
                <a:lnTo>
                  <a:pt x="874709" y="444183"/>
                </a:lnTo>
                <a:lnTo>
                  <a:pt x="869363" y="454368"/>
                </a:lnTo>
                <a:lnTo>
                  <a:pt x="864652" y="455066"/>
                </a:lnTo>
                <a:lnTo>
                  <a:pt x="861983" y="461858"/>
                </a:lnTo>
                <a:lnTo>
                  <a:pt x="849170" y="457161"/>
                </a:lnTo>
                <a:lnTo>
                  <a:pt x="828931" y="449106"/>
                </a:lnTo>
                <a:lnTo>
                  <a:pt x="827603" y="453178"/>
                </a:lnTo>
                <a:cubicBezTo>
                  <a:pt x="827606" y="453629"/>
                  <a:pt x="827608" y="454079"/>
                  <a:pt x="827611" y="454530"/>
                </a:cubicBezTo>
                <a:lnTo>
                  <a:pt x="831013" y="464014"/>
                </a:lnTo>
                <a:cubicBezTo>
                  <a:pt x="831015" y="464691"/>
                  <a:pt x="831018" y="465368"/>
                  <a:pt x="831020" y="466045"/>
                </a:cubicBezTo>
                <a:lnTo>
                  <a:pt x="830362" y="468757"/>
                </a:lnTo>
                <a:lnTo>
                  <a:pt x="824974" y="468779"/>
                </a:lnTo>
                <a:lnTo>
                  <a:pt x="824974" y="470139"/>
                </a:lnTo>
                <a:lnTo>
                  <a:pt x="825651" y="470810"/>
                </a:lnTo>
                <a:lnTo>
                  <a:pt x="827013" y="473518"/>
                </a:lnTo>
                <a:lnTo>
                  <a:pt x="826343" y="475556"/>
                </a:lnTo>
                <a:lnTo>
                  <a:pt x="825015" y="478947"/>
                </a:lnTo>
                <a:lnTo>
                  <a:pt x="825685" y="478947"/>
                </a:lnTo>
                <a:lnTo>
                  <a:pt x="833106" y="482306"/>
                </a:lnTo>
                <a:lnTo>
                  <a:pt x="836493" y="487718"/>
                </a:lnTo>
                <a:lnTo>
                  <a:pt x="842556" y="487691"/>
                </a:lnTo>
                <a:lnTo>
                  <a:pt x="849318" y="495121"/>
                </a:lnTo>
                <a:lnTo>
                  <a:pt x="855369" y="493739"/>
                </a:lnTo>
                <a:lnTo>
                  <a:pt x="866854" y="502510"/>
                </a:lnTo>
                <a:lnTo>
                  <a:pt x="864834" y="503196"/>
                </a:lnTo>
                <a:lnTo>
                  <a:pt x="860131" y="505928"/>
                </a:lnTo>
                <a:lnTo>
                  <a:pt x="858152" y="517458"/>
                </a:lnTo>
                <a:cubicBezTo>
                  <a:pt x="858154" y="517685"/>
                  <a:pt x="858157" y="517912"/>
                  <a:pt x="858159" y="518139"/>
                </a:cubicBezTo>
                <a:lnTo>
                  <a:pt x="860206" y="524908"/>
                </a:lnTo>
                <a:lnTo>
                  <a:pt x="866276" y="528953"/>
                </a:lnTo>
                <a:lnTo>
                  <a:pt x="864941" y="530994"/>
                </a:lnTo>
                <a:lnTo>
                  <a:pt x="862928" y="534392"/>
                </a:lnTo>
                <a:lnTo>
                  <a:pt x="863613" y="535745"/>
                </a:lnTo>
                <a:lnTo>
                  <a:pt x="864290" y="537771"/>
                </a:lnTo>
                <a:lnTo>
                  <a:pt x="875078" y="541122"/>
                </a:lnTo>
                <a:lnTo>
                  <a:pt x="877111" y="543827"/>
                </a:lnTo>
                <a:lnTo>
                  <a:pt x="875090" y="544513"/>
                </a:lnTo>
                <a:lnTo>
                  <a:pt x="873073" y="545194"/>
                </a:lnTo>
                <a:lnTo>
                  <a:pt x="872407" y="547233"/>
                </a:lnTo>
                <a:lnTo>
                  <a:pt x="873077" y="547233"/>
                </a:lnTo>
                <a:lnTo>
                  <a:pt x="875790" y="550611"/>
                </a:lnTo>
                <a:lnTo>
                  <a:pt x="904801" y="568802"/>
                </a:lnTo>
                <a:lnTo>
                  <a:pt x="921664" y="576198"/>
                </a:lnTo>
                <a:lnTo>
                  <a:pt x="931090" y="576838"/>
                </a:lnTo>
                <a:lnTo>
                  <a:pt x="934451" y="575473"/>
                </a:lnTo>
                <a:lnTo>
                  <a:pt x="935121" y="575473"/>
                </a:lnTo>
                <a:lnTo>
                  <a:pt x="929682" y="560577"/>
                </a:lnTo>
                <a:lnTo>
                  <a:pt x="929005" y="559225"/>
                </a:lnTo>
                <a:lnTo>
                  <a:pt x="931015" y="557179"/>
                </a:lnTo>
                <a:lnTo>
                  <a:pt x="941138" y="562569"/>
                </a:lnTo>
                <a:lnTo>
                  <a:pt x="950564" y="562534"/>
                </a:lnTo>
                <a:lnTo>
                  <a:pt x="956642" y="567934"/>
                </a:lnTo>
                <a:lnTo>
                  <a:pt x="959325" y="564533"/>
                </a:lnTo>
                <a:lnTo>
                  <a:pt x="963363" y="564521"/>
                </a:lnTo>
                <a:lnTo>
                  <a:pt x="965376" y="561801"/>
                </a:lnTo>
                <a:lnTo>
                  <a:pt x="966039" y="560442"/>
                </a:lnTo>
                <a:lnTo>
                  <a:pt x="957929" y="550980"/>
                </a:lnTo>
                <a:lnTo>
                  <a:pt x="952509" y="541508"/>
                </a:lnTo>
                <a:lnTo>
                  <a:pt x="953160" y="535405"/>
                </a:lnTo>
                <a:lnTo>
                  <a:pt x="956513" y="532007"/>
                </a:lnTo>
                <a:lnTo>
                  <a:pt x="957178" y="530647"/>
                </a:lnTo>
                <a:lnTo>
                  <a:pt x="961906" y="533337"/>
                </a:lnTo>
                <a:lnTo>
                  <a:pt x="963261" y="536050"/>
                </a:lnTo>
                <a:lnTo>
                  <a:pt x="962591" y="537404"/>
                </a:lnTo>
                <a:lnTo>
                  <a:pt x="961263" y="541476"/>
                </a:lnTo>
                <a:lnTo>
                  <a:pt x="961933" y="541476"/>
                </a:lnTo>
                <a:lnTo>
                  <a:pt x="972048" y="546859"/>
                </a:lnTo>
                <a:lnTo>
                  <a:pt x="972733" y="550252"/>
                </a:lnTo>
                <a:lnTo>
                  <a:pt x="972070" y="551612"/>
                </a:lnTo>
                <a:cubicBezTo>
                  <a:pt x="971851" y="552967"/>
                  <a:pt x="971631" y="554321"/>
                  <a:pt x="971412" y="555676"/>
                </a:cubicBezTo>
                <a:lnTo>
                  <a:pt x="976142" y="561088"/>
                </a:lnTo>
                <a:lnTo>
                  <a:pt x="980219" y="571236"/>
                </a:lnTo>
                <a:lnTo>
                  <a:pt x="978871" y="571244"/>
                </a:lnTo>
                <a:lnTo>
                  <a:pt x="972157" y="576016"/>
                </a:lnTo>
                <a:lnTo>
                  <a:pt x="973505" y="577361"/>
                </a:lnTo>
                <a:lnTo>
                  <a:pt x="978235" y="581414"/>
                </a:lnTo>
                <a:lnTo>
                  <a:pt x="988336" y="582731"/>
                </a:lnTo>
                <a:lnTo>
                  <a:pt x="993066" y="588143"/>
                </a:lnTo>
                <a:lnTo>
                  <a:pt x="1002490" y="587430"/>
                </a:lnTo>
                <a:lnTo>
                  <a:pt x="1010534" y="577233"/>
                </a:lnTo>
                <a:lnTo>
                  <a:pt x="1010534" y="576552"/>
                </a:lnTo>
                <a:cubicBezTo>
                  <a:pt x="1010528" y="574970"/>
                  <a:pt x="1010521" y="573389"/>
                  <a:pt x="1010515" y="571807"/>
                </a:cubicBezTo>
                <a:lnTo>
                  <a:pt x="1000384" y="561678"/>
                </a:lnTo>
                <a:lnTo>
                  <a:pt x="999700" y="559647"/>
                </a:lnTo>
                <a:lnTo>
                  <a:pt x="998345" y="556940"/>
                </a:lnTo>
                <a:lnTo>
                  <a:pt x="1005088" y="559625"/>
                </a:lnTo>
                <a:lnTo>
                  <a:pt x="1006435" y="560299"/>
                </a:lnTo>
                <a:lnTo>
                  <a:pt x="1003718" y="552175"/>
                </a:lnTo>
                <a:cubicBezTo>
                  <a:pt x="1003713" y="551495"/>
                  <a:pt x="1003709" y="550816"/>
                  <a:pt x="1003704" y="550136"/>
                </a:cubicBezTo>
                <a:cubicBezTo>
                  <a:pt x="1003702" y="549235"/>
                  <a:pt x="1003701" y="548333"/>
                  <a:pt x="1003699" y="547432"/>
                </a:cubicBezTo>
                <a:lnTo>
                  <a:pt x="1007059" y="546057"/>
                </a:lnTo>
                <a:lnTo>
                  <a:pt x="1011097" y="546045"/>
                </a:lnTo>
                <a:lnTo>
                  <a:pt x="1015155" y="550102"/>
                </a:lnTo>
                <a:cubicBezTo>
                  <a:pt x="1015164" y="553039"/>
                  <a:pt x="1015173" y="555975"/>
                  <a:pt x="1015182" y="558912"/>
                </a:cubicBezTo>
                <a:lnTo>
                  <a:pt x="1020589" y="563636"/>
                </a:lnTo>
                <a:lnTo>
                  <a:pt x="1018569" y="564324"/>
                </a:lnTo>
                <a:lnTo>
                  <a:pt x="1014531" y="565696"/>
                </a:lnTo>
                <a:lnTo>
                  <a:pt x="1016563" y="567722"/>
                </a:lnTo>
                <a:lnTo>
                  <a:pt x="1025351" y="577858"/>
                </a:lnTo>
                <a:lnTo>
                  <a:pt x="1035454" y="579183"/>
                </a:lnTo>
                <a:lnTo>
                  <a:pt x="1044176" y="569660"/>
                </a:lnTo>
                <a:lnTo>
                  <a:pt x="1044839" y="568300"/>
                </a:lnTo>
                <a:lnTo>
                  <a:pt x="1045509" y="566267"/>
                </a:lnTo>
                <a:lnTo>
                  <a:pt x="1040089" y="557471"/>
                </a:lnTo>
                <a:lnTo>
                  <a:pt x="1036010" y="544602"/>
                </a:lnTo>
                <a:lnTo>
                  <a:pt x="1035333" y="544602"/>
                </a:lnTo>
                <a:lnTo>
                  <a:pt x="1035991" y="539858"/>
                </a:lnTo>
                <a:lnTo>
                  <a:pt x="1045395" y="533045"/>
                </a:lnTo>
                <a:lnTo>
                  <a:pt x="1047396" y="526261"/>
                </a:lnTo>
                <a:lnTo>
                  <a:pt x="1054129" y="526915"/>
                </a:lnTo>
                <a:lnTo>
                  <a:pt x="1056156" y="528941"/>
                </a:lnTo>
                <a:lnTo>
                  <a:pt x="1055484" y="530301"/>
                </a:lnTo>
                <a:lnTo>
                  <a:pt x="1048782" y="538457"/>
                </a:lnTo>
                <a:lnTo>
                  <a:pt x="1049460" y="539809"/>
                </a:lnTo>
                <a:lnTo>
                  <a:pt x="1052854" y="549293"/>
                </a:lnTo>
                <a:lnTo>
                  <a:pt x="1060267" y="550618"/>
                </a:lnTo>
                <a:lnTo>
                  <a:pt x="1063601" y="541796"/>
                </a:lnTo>
                <a:lnTo>
                  <a:pt x="1070337" y="541774"/>
                </a:lnTo>
                <a:lnTo>
                  <a:pt x="1072369" y="544481"/>
                </a:lnTo>
                <a:lnTo>
                  <a:pt x="1071026" y="545841"/>
                </a:lnTo>
                <a:lnTo>
                  <a:pt x="1068343" y="550591"/>
                </a:lnTo>
                <a:lnTo>
                  <a:pt x="1067688" y="555344"/>
                </a:lnTo>
                <a:lnTo>
                  <a:pt x="1079828" y="561401"/>
                </a:lnTo>
                <a:lnTo>
                  <a:pt x="1081198" y="567499"/>
                </a:lnTo>
                <a:lnTo>
                  <a:pt x="1083893" y="569525"/>
                </a:lnTo>
                <a:lnTo>
                  <a:pt x="1085267" y="576975"/>
                </a:lnTo>
                <a:lnTo>
                  <a:pt x="1089978" y="575608"/>
                </a:lnTo>
                <a:lnTo>
                  <a:pt x="1091306" y="570855"/>
                </a:lnTo>
                <a:lnTo>
                  <a:pt x="1096009" y="568131"/>
                </a:lnTo>
                <a:lnTo>
                  <a:pt x="1106103" y="566736"/>
                </a:lnTo>
                <a:lnTo>
                  <a:pt x="1105440" y="569456"/>
                </a:lnTo>
                <a:lnTo>
                  <a:pt x="1104775" y="571489"/>
                </a:lnTo>
                <a:lnTo>
                  <a:pt x="1094701" y="579660"/>
                </a:lnTo>
                <a:lnTo>
                  <a:pt x="1090702" y="591876"/>
                </a:lnTo>
                <a:lnTo>
                  <a:pt x="1091374" y="591876"/>
                </a:lnTo>
                <a:lnTo>
                  <a:pt x="1096774" y="594569"/>
                </a:lnTo>
                <a:lnTo>
                  <a:pt x="1099496" y="604050"/>
                </a:lnTo>
                <a:lnTo>
                  <a:pt x="1106909" y="606056"/>
                </a:lnTo>
                <a:cubicBezTo>
                  <a:pt x="1106913" y="607637"/>
                  <a:pt x="1106917" y="609219"/>
                  <a:pt x="1106921" y="610800"/>
                </a:cubicBezTo>
                <a:lnTo>
                  <a:pt x="1106251" y="610807"/>
                </a:lnTo>
                <a:lnTo>
                  <a:pt x="1104238" y="613527"/>
                </a:lnTo>
                <a:lnTo>
                  <a:pt x="1106258" y="613519"/>
                </a:lnTo>
                <a:lnTo>
                  <a:pt x="1111644" y="614178"/>
                </a:lnTo>
                <a:lnTo>
                  <a:pt x="1112322" y="616212"/>
                </a:lnTo>
                <a:lnTo>
                  <a:pt x="1110981" y="616893"/>
                </a:lnTo>
                <a:lnTo>
                  <a:pt x="1103602" y="624375"/>
                </a:lnTo>
                <a:lnTo>
                  <a:pt x="1093518" y="629829"/>
                </a:lnTo>
                <a:lnTo>
                  <a:pt x="1087455" y="629175"/>
                </a:lnTo>
                <a:lnTo>
                  <a:pt x="1080707" y="623770"/>
                </a:lnTo>
                <a:lnTo>
                  <a:pt x="1078668" y="617680"/>
                </a:lnTo>
                <a:lnTo>
                  <a:pt x="1068559" y="613642"/>
                </a:lnTo>
                <a:lnTo>
                  <a:pt x="1063810" y="603492"/>
                </a:lnTo>
                <a:lnTo>
                  <a:pt x="1053721" y="604879"/>
                </a:lnTo>
                <a:lnTo>
                  <a:pt x="1047677" y="609644"/>
                </a:lnTo>
                <a:lnTo>
                  <a:pt x="1030811" y="600209"/>
                </a:lnTo>
                <a:lnTo>
                  <a:pt x="1022728" y="598205"/>
                </a:lnTo>
                <a:lnTo>
                  <a:pt x="1019368" y="600251"/>
                </a:lnTo>
                <a:lnTo>
                  <a:pt x="1014652" y="599590"/>
                </a:lnTo>
                <a:lnTo>
                  <a:pt x="1009952" y="602998"/>
                </a:lnTo>
                <a:lnTo>
                  <a:pt x="999855" y="604389"/>
                </a:lnTo>
                <a:lnTo>
                  <a:pt x="997850" y="607109"/>
                </a:lnTo>
                <a:lnTo>
                  <a:pt x="998527" y="608461"/>
                </a:lnTo>
                <a:lnTo>
                  <a:pt x="1005282" y="615218"/>
                </a:lnTo>
                <a:lnTo>
                  <a:pt x="1004617" y="617930"/>
                </a:lnTo>
                <a:cubicBezTo>
                  <a:pt x="1004619" y="618382"/>
                  <a:pt x="1004622" y="618833"/>
                  <a:pt x="1004624" y="619285"/>
                </a:cubicBezTo>
                <a:lnTo>
                  <a:pt x="1001264" y="622010"/>
                </a:lnTo>
                <a:lnTo>
                  <a:pt x="992510" y="620684"/>
                </a:lnTo>
                <a:lnTo>
                  <a:pt x="986459" y="623419"/>
                </a:lnTo>
                <a:lnTo>
                  <a:pt x="981763" y="628184"/>
                </a:lnTo>
                <a:lnTo>
                  <a:pt x="979777" y="637680"/>
                </a:lnTo>
                <a:lnTo>
                  <a:pt x="979777" y="638359"/>
                </a:lnTo>
                <a:cubicBezTo>
                  <a:pt x="980008" y="639938"/>
                  <a:pt x="980238" y="641518"/>
                  <a:pt x="980469" y="643097"/>
                </a:cubicBezTo>
                <a:lnTo>
                  <a:pt x="983171" y="646483"/>
                </a:lnTo>
                <a:lnTo>
                  <a:pt x="989900" y="645104"/>
                </a:lnTo>
                <a:lnTo>
                  <a:pt x="991932" y="649161"/>
                </a:lnTo>
                <a:lnTo>
                  <a:pt x="991267" y="650521"/>
                </a:lnTo>
                <a:lnTo>
                  <a:pt x="984572" y="660710"/>
                </a:lnTo>
                <a:lnTo>
                  <a:pt x="983232" y="662070"/>
                </a:lnTo>
                <a:lnTo>
                  <a:pt x="983910" y="663422"/>
                </a:lnTo>
                <a:lnTo>
                  <a:pt x="985264" y="666134"/>
                </a:lnTo>
                <a:lnTo>
                  <a:pt x="999433" y="675579"/>
                </a:lnTo>
                <a:lnTo>
                  <a:pt x="994715" y="674913"/>
                </a:lnTo>
                <a:lnTo>
                  <a:pt x="985291" y="674947"/>
                </a:lnTo>
                <a:lnTo>
                  <a:pt x="984621" y="674947"/>
                </a:lnTo>
                <a:lnTo>
                  <a:pt x="981924" y="674281"/>
                </a:lnTo>
                <a:lnTo>
                  <a:pt x="980583" y="674286"/>
                </a:lnTo>
                <a:lnTo>
                  <a:pt x="978563" y="674293"/>
                </a:lnTo>
                <a:lnTo>
                  <a:pt x="977215" y="674300"/>
                </a:lnTo>
                <a:lnTo>
                  <a:pt x="973204" y="681771"/>
                </a:lnTo>
                <a:lnTo>
                  <a:pt x="973881" y="683123"/>
                </a:lnTo>
                <a:cubicBezTo>
                  <a:pt x="973883" y="683801"/>
                  <a:pt x="973884" y="684478"/>
                  <a:pt x="973886" y="685156"/>
                </a:cubicBezTo>
                <a:lnTo>
                  <a:pt x="986719" y="697311"/>
                </a:lnTo>
                <a:lnTo>
                  <a:pt x="1000198" y="702015"/>
                </a:lnTo>
                <a:lnTo>
                  <a:pt x="1008293" y="708764"/>
                </a:lnTo>
                <a:lnTo>
                  <a:pt x="1011646" y="704687"/>
                </a:lnTo>
                <a:lnTo>
                  <a:pt x="1014337" y="704673"/>
                </a:lnTo>
                <a:lnTo>
                  <a:pt x="1017712" y="707372"/>
                </a:lnTo>
                <a:lnTo>
                  <a:pt x="1017047" y="709411"/>
                </a:lnTo>
                <a:lnTo>
                  <a:pt x="1013042" y="719596"/>
                </a:lnTo>
                <a:cubicBezTo>
                  <a:pt x="1013045" y="720047"/>
                  <a:pt x="1013047" y="720497"/>
                  <a:pt x="1013050" y="720948"/>
                </a:cubicBezTo>
                <a:cubicBezTo>
                  <a:pt x="1013294" y="726372"/>
                  <a:pt x="1013537" y="731797"/>
                  <a:pt x="1013781" y="737221"/>
                </a:cubicBezTo>
                <a:cubicBezTo>
                  <a:pt x="1013783" y="737899"/>
                  <a:pt x="1013786" y="738576"/>
                  <a:pt x="1013788" y="739254"/>
                </a:cubicBezTo>
                <a:lnTo>
                  <a:pt x="1009808" y="758247"/>
                </a:lnTo>
                <a:cubicBezTo>
                  <a:pt x="1009810" y="758474"/>
                  <a:pt x="1009813" y="758701"/>
                  <a:pt x="1009815" y="758928"/>
                </a:cubicBezTo>
                <a:lnTo>
                  <a:pt x="1009842" y="767064"/>
                </a:lnTo>
                <a:lnTo>
                  <a:pt x="1016597" y="775174"/>
                </a:lnTo>
                <a:lnTo>
                  <a:pt x="1015934" y="777207"/>
                </a:lnTo>
                <a:lnTo>
                  <a:pt x="1014592" y="779246"/>
                </a:lnTo>
                <a:lnTo>
                  <a:pt x="1009891" y="781980"/>
                </a:lnTo>
                <a:lnTo>
                  <a:pt x="1007890" y="788083"/>
                </a:lnTo>
                <a:cubicBezTo>
                  <a:pt x="1007892" y="788536"/>
                  <a:pt x="1007895" y="788990"/>
                  <a:pt x="1007897" y="789443"/>
                </a:cubicBezTo>
                <a:cubicBezTo>
                  <a:pt x="1007906" y="791929"/>
                  <a:pt x="1007915" y="794414"/>
                  <a:pt x="1007924" y="796900"/>
                </a:cubicBezTo>
                <a:lnTo>
                  <a:pt x="1005241" y="799620"/>
                </a:lnTo>
                <a:lnTo>
                  <a:pt x="990429" y="798314"/>
                </a:lnTo>
                <a:lnTo>
                  <a:pt x="988423" y="801034"/>
                </a:lnTo>
                <a:lnTo>
                  <a:pt x="989094" y="801708"/>
                </a:lnTo>
                <a:lnTo>
                  <a:pt x="991121" y="803060"/>
                </a:lnTo>
                <a:lnTo>
                  <a:pt x="1004583" y="803692"/>
                </a:lnTo>
                <a:lnTo>
                  <a:pt x="1007280" y="805711"/>
                </a:lnTo>
                <a:lnTo>
                  <a:pt x="1011353" y="815866"/>
                </a:lnTo>
                <a:lnTo>
                  <a:pt x="1016075" y="819244"/>
                </a:lnTo>
                <a:lnTo>
                  <a:pt x="1021461" y="819903"/>
                </a:lnTo>
                <a:lnTo>
                  <a:pt x="1038943" y="816451"/>
                </a:lnTo>
                <a:lnTo>
                  <a:pt x="1044329" y="817110"/>
                </a:lnTo>
                <a:lnTo>
                  <a:pt x="1049071" y="826587"/>
                </a:lnTo>
                <a:lnTo>
                  <a:pt x="1057839" y="832658"/>
                </a:lnTo>
                <a:lnTo>
                  <a:pt x="1069953" y="832623"/>
                </a:lnTo>
                <a:lnTo>
                  <a:pt x="1083390" y="827831"/>
                </a:lnTo>
                <a:lnTo>
                  <a:pt x="1089422" y="818320"/>
                </a:lnTo>
                <a:lnTo>
                  <a:pt x="1096155" y="819653"/>
                </a:lnTo>
                <a:lnTo>
                  <a:pt x="1103576" y="825731"/>
                </a:lnTo>
                <a:lnTo>
                  <a:pt x="1116355" y="825010"/>
                </a:lnTo>
                <a:lnTo>
                  <a:pt x="1119727" y="826355"/>
                </a:lnTo>
                <a:lnTo>
                  <a:pt x="1121748" y="827029"/>
                </a:lnTo>
                <a:lnTo>
                  <a:pt x="1128495" y="833105"/>
                </a:lnTo>
                <a:lnTo>
                  <a:pt x="1134561" y="835126"/>
                </a:lnTo>
                <a:lnTo>
                  <a:pt x="1149343" y="830331"/>
                </a:lnTo>
                <a:lnTo>
                  <a:pt x="1155436" y="839803"/>
                </a:lnTo>
                <a:lnTo>
                  <a:pt x="1158153" y="849285"/>
                </a:lnTo>
                <a:lnTo>
                  <a:pt x="1157480" y="850644"/>
                </a:lnTo>
                <a:lnTo>
                  <a:pt x="1156159" y="856750"/>
                </a:lnTo>
                <a:lnTo>
                  <a:pt x="1156159" y="857428"/>
                </a:lnTo>
                <a:lnTo>
                  <a:pt x="1157514" y="860136"/>
                </a:lnTo>
                <a:lnTo>
                  <a:pt x="1166952" y="866885"/>
                </a:lnTo>
                <a:lnTo>
                  <a:pt x="1169669" y="874336"/>
                </a:lnTo>
                <a:lnTo>
                  <a:pt x="1176417" y="881771"/>
                </a:lnTo>
                <a:lnTo>
                  <a:pt x="1178457" y="887869"/>
                </a:lnTo>
                <a:lnTo>
                  <a:pt x="1180489" y="893967"/>
                </a:lnTo>
                <a:lnTo>
                  <a:pt x="1181167" y="894641"/>
                </a:lnTo>
                <a:cubicBezTo>
                  <a:pt x="1181402" y="898031"/>
                  <a:pt x="1181636" y="901421"/>
                  <a:pt x="1181871" y="904811"/>
                </a:cubicBezTo>
                <a:lnTo>
                  <a:pt x="1185916" y="906830"/>
                </a:lnTo>
                <a:lnTo>
                  <a:pt x="1206094" y="906090"/>
                </a:lnTo>
                <a:lnTo>
                  <a:pt x="1212829" y="908780"/>
                </a:lnTo>
                <a:lnTo>
                  <a:pt x="1214184" y="910135"/>
                </a:lnTo>
                <a:lnTo>
                  <a:pt x="1212844" y="911492"/>
                </a:lnTo>
                <a:lnTo>
                  <a:pt x="1211501" y="913533"/>
                </a:lnTo>
                <a:lnTo>
                  <a:pt x="1212179" y="914885"/>
                </a:lnTo>
                <a:lnTo>
                  <a:pt x="1212179" y="915564"/>
                </a:lnTo>
                <a:lnTo>
                  <a:pt x="1218237" y="916225"/>
                </a:lnTo>
                <a:lnTo>
                  <a:pt x="1221590" y="913506"/>
                </a:lnTo>
                <a:lnTo>
                  <a:pt x="1233699" y="912112"/>
                </a:lnTo>
                <a:lnTo>
                  <a:pt x="1237033" y="901256"/>
                </a:lnTo>
                <a:lnTo>
                  <a:pt x="1241064" y="900562"/>
                </a:lnTo>
                <a:lnTo>
                  <a:pt x="1249824" y="903926"/>
                </a:lnTo>
                <a:lnTo>
                  <a:pt x="1253178" y="901209"/>
                </a:lnTo>
                <a:lnTo>
                  <a:pt x="1255849" y="894417"/>
                </a:lnTo>
                <a:lnTo>
                  <a:pt x="1259879" y="891698"/>
                </a:lnTo>
                <a:lnTo>
                  <a:pt x="1267285" y="892350"/>
                </a:lnTo>
                <a:lnTo>
                  <a:pt x="1267958" y="892350"/>
                </a:lnTo>
                <a:lnTo>
                  <a:pt x="1274679" y="889618"/>
                </a:lnTo>
                <a:lnTo>
                  <a:pt x="1282063" y="883500"/>
                </a:lnTo>
                <a:lnTo>
                  <a:pt x="1286773" y="883485"/>
                </a:lnTo>
                <a:lnTo>
                  <a:pt x="1300886" y="876659"/>
                </a:lnTo>
                <a:lnTo>
                  <a:pt x="1317025" y="873227"/>
                </a:lnTo>
                <a:lnTo>
                  <a:pt x="1325104" y="874559"/>
                </a:lnTo>
                <a:lnTo>
                  <a:pt x="1327110" y="869135"/>
                </a:lnTo>
                <a:lnTo>
                  <a:pt x="1331148" y="870475"/>
                </a:lnTo>
                <a:lnTo>
                  <a:pt x="1337218" y="875885"/>
                </a:lnTo>
                <a:lnTo>
                  <a:pt x="1343980" y="888074"/>
                </a:lnTo>
                <a:lnTo>
                  <a:pt x="1348703" y="892126"/>
                </a:lnTo>
                <a:lnTo>
                  <a:pt x="1366875" y="894110"/>
                </a:lnTo>
                <a:lnTo>
                  <a:pt x="1368223" y="897496"/>
                </a:lnTo>
                <a:lnTo>
                  <a:pt x="1367553" y="898177"/>
                </a:lnTo>
                <a:lnTo>
                  <a:pt x="1358153" y="905659"/>
                </a:lnTo>
                <a:lnTo>
                  <a:pt x="1359501" y="907014"/>
                </a:lnTo>
                <a:lnTo>
                  <a:pt x="1360178" y="908367"/>
                </a:lnTo>
                <a:lnTo>
                  <a:pt x="1381029" y="904246"/>
                </a:lnTo>
                <a:lnTo>
                  <a:pt x="1398482" y="889964"/>
                </a:lnTo>
                <a:lnTo>
                  <a:pt x="1412597" y="882465"/>
                </a:lnTo>
                <a:lnTo>
                  <a:pt x="1422666" y="872268"/>
                </a:lnTo>
                <a:lnTo>
                  <a:pt x="1426000" y="861412"/>
                </a:lnTo>
                <a:lnTo>
                  <a:pt x="1426670" y="860059"/>
                </a:lnTo>
                <a:lnTo>
                  <a:pt x="1422598" y="846506"/>
                </a:lnTo>
                <a:lnTo>
                  <a:pt x="1422598" y="845825"/>
                </a:lnTo>
                <a:lnTo>
                  <a:pt x="1423261" y="841760"/>
                </a:lnTo>
                <a:lnTo>
                  <a:pt x="1431340" y="843772"/>
                </a:lnTo>
                <a:lnTo>
                  <a:pt x="1432010" y="842412"/>
                </a:lnTo>
                <a:lnTo>
                  <a:pt x="1432680" y="841060"/>
                </a:lnTo>
                <a:lnTo>
                  <a:pt x="1431318" y="835635"/>
                </a:lnTo>
                <a:lnTo>
                  <a:pt x="1431318" y="834283"/>
                </a:lnTo>
                <a:lnTo>
                  <a:pt x="1433323" y="829530"/>
                </a:lnTo>
                <a:lnTo>
                  <a:pt x="1436021" y="830196"/>
                </a:lnTo>
                <a:lnTo>
                  <a:pt x="1440744" y="836968"/>
                </a:lnTo>
                <a:lnTo>
                  <a:pt x="1456910" y="840998"/>
                </a:lnTo>
                <a:lnTo>
                  <a:pt x="1463651" y="846403"/>
                </a:lnTo>
                <a:lnTo>
                  <a:pt x="1462981" y="848441"/>
                </a:lnTo>
                <a:lnTo>
                  <a:pt x="1462310" y="849122"/>
                </a:lnTo>
                <a:lnTo>
                  <a:pt x="1454905" y="847782"/>
                </a:lnTo>
                <a:lnTo>
                  <a:pt x="1454239" y="850494"/>
                </a:lnTo>
                <a:lnTo>
                  <a:pt x="1454239" y="851175"/>
                </a:lnTo>
                <a:lnTo>
                  <a:pt x="1457622" y="858626"/>
                </a:lnTo>
                <a:lnTo>
                  <a:pt x="1457634" y="863372"/>
                </a:lnTo>
                <a:lnTo>
                  <a:pt x="1454281" y="867448"/>
                </a:lnTo>
                <a:lnTo>
                  <a:pt x="1455628" y="868801"/>
                </a:lnTo>
                <a:lnTo>
                  <a:pt x="1456306" y="870156"/>
                </a:lnTo>
                <a:lnTo>
                  <a:pt x="1472446" y="865371"/>
                </a:lnTo>
                <a:lnTo>
                  <a:pt x="1492623" y="862609"/>
                </a:lnTo>
                <a:lnTo>
                  <a:pt x="1500695" y="859196"/>
                </a:lnTo>
                <a:lnTo>
                  <a:pt x="1508770" y="859855"/>
                </a:lnTo>
                <a:lnTo>
                  <a:pt x="1518201" y="865941"/>
                </a:lnTo>
                <a:lnTo>
                  <a:pt x="1544445" y="865198"/>
                </a:lnTo>
                <a:lnTo>
                  <a:pt x="1553205" y="869924"/>
                </a:lnTo>
                <a:lnTo>
                  <a:pt x="1563998" y="882784"/>
                </a:lnTo>
                <a:lnTo>
                  <a:pt x="1561978" y="883466"/>
                </a:lnTo>
                <a:lnTo>
                  <a:pt x="1555927" y="885511"/>
                </a:lnTo>
                <a:lnTo>
                  <a:pt x="1554594" y="888910"/>
                </a:lnTo>
                <a:lnTo>
                  <a:pt x="1555264" y="888905"/>
                </a:lnTo>
                <a:lnTo>
                  <a:pt x="1563348" y="892954"/>
                </a:lnTo>
                <a:lnTo>
                  <a:pt x="1574784" y="891575"/>
                </a:lnTo>
                <a:lnTo>
                  <a:pt x="1586228" y="894260"/>
                </a:lnTo>
                <a:lnTo>
                  <a:pt x="1590931" y="891541"/>
                </a:lnTo>
                <a:lnTo>
                  <a:pt x="1601678" y="881344"/>
                </a:lnTo>
                <a:lnTo>
                  <a:pt x="1612403" y="861658"/>
                </a:lnTo>
                <a:lnTo>
                  <a:pt x="1617750" y="844696"/>
                </a:lnTo>
                <a:lnTo>
                  <a:pt x="1618420" y="842665"/>
                </a:lnTo>
                <a:lnTo>
                  <a:pt x="1612338" y="830469"/>
                </a:lnTo>
                <a:cubicBezTo>
                  <a:pt x="1612335" y="828661"/>
                  <a:pt x="1612333" y="826853"/>
                  <a:pt x="1612330" y="825045"/>
                </a:cubicBezTo>
                <a:cubicBezTo>
                  <a:pt x="1612549" y="823010"/>
                  <a:pt x="1612767" y="820974"/>
                  <a:pt x="1612986" y="818939"/>
                </a:cubicBezTo>
                <a:lnTo>
                  <a:pt x="1608258" y="808784"/>
                </a:lnTo>
                <a:lnTo>
                  <a:pt x="1599491" y="800660"/>
                </a:lnTo>
                <a:lnTo>
                  <a:pt x="1585349" y="797301"/>
                </a:lnTo>
                <a:lnTo>
                  <a:pt x="1542908" y="779091"/>
                </a:lnTo>
                <a:lnTo>
                  <a:pt x="1526049" y="764888"/>
                </a:lnTo>
                <a:lnTo>
                  <a:pt x="1517269" y="752028"/>
                </a:lnTo>
                <a:lnTo>
                  <a:pt x="1505806" y="742564"/>
                </a:lnTo>
                <a:lnTo>
                  <a:pt x="1503096" y="736466"/>
                </a:lnTo>
                <a:lnTo>
                  <a:pt x="1503747" y="726970"/>
                </a:lnTo>
                <a:lnTo>
                  <a:pt x="1499017" y="718848"/>
                </a:lnTo>
                <a:lnTo>
                  <a:pt x="1492276" y="715474"/>
                </a:lnTo>
                <a:lnTo>
                  <a:pt x="1488216" y="705993"/>
                </a:lnTo>
                <a:lnTo>
                  <a:pt x="1478766" y="695169"/>
                </a:lnTo>
                <a:lnTo>
                  <a:pt x="1471346" y="690438"/>
                </a:lnTo>
                <a:lnTo>
                  <a:pt x="1463920" y="681643"/>
                </a:lnTo>
                <a:lnTo>
                  <a:pt x="1456507" y="677590"/>
                </a:lnTo>
                <a:lnTo>
                  <a:pt x="1443694" y="667455"/>
                </a:lnTo>
                <a:lnTo>
                  <a:pt x="1434263" y="665443"/>
                </a:lnTo>
                <a:lnTo>
                  <a:pt x="1426831" y="655972"/>
                </a:lnTo>
                <a:lnTo>
                  <a:pt x="1398516" y="639094"/>
                </a:lnTo>
                <a:lnTo>
                  <a:pt x="1396484" y="633675"/>
                </a:lnTo>
                <a:lnTo>
                  <a:pt x="1395806" y="632996"/>
                </a:lnTo>
                <a:lnTo>
                  <a:pt x="1400488" y="621459"/>
                </a:lnTo>
                <a:lnTo>
                  <a:pt x="1404526" y="620773"/>
                </a:lnTo>
                <a:lnTo>
                  <a:pt x="1405203" y="622806"/>
                </a:lnTo>
                <a:cubicBezTo>
                  <a:pt x="1405206" y="623710"/>
                  <a:pt x="1405208" y="624615"/>
                  <a:pt x="1405211" y="625519"/>
                </a:cubicBezTo>
                <a:lnTo>
                  <a:pt x="1403875" y="629590"/>
                </a:lnTo>
                <a:lnTo>
                  <a:pt x="1404548" y="629583"/>
                </a:lnTo>
                <a:lnTo>
                  <a:pt x="1405903" y="632295"/>
                </a:lnTo>
                <a:lnTo>
                  <a:pt x="1409940" y="632962"/>
                </a:lnTo>
                <a:lnTo>
                  <a:pt x="1415326" y="630916"/>
                </a:lnTo>
                <a:lnTo>
                  <a:pt x="1424053" y="622757"/>
                </a:lnTo>
                <a:lnTo>
                  <a:pt x="1430111" y="622064"/>
                </a:lnTo>
                <a:lnTo>
                  <a:pt x="1442273" y="637626"/>
                </a:lnTo>
                <a:lnTo>
                  <a:pt x="1446982" y="636933"/>
                </a:lnTo>
                <a:lnTo>
                  <a:pt x="1451670" y="626755"/>
                </a:lnTo>
                <a:lnTo>
                  <a:pt x="1455038" y="626741"/>
                </a:lnTo>
                <a:lnTo>
                  <a:pt x="1471889" y="636871"/>
                </a:lnTo>
                <a:lnTo>
                  <a:pt x="1479295" y="636178"/>
                </a:lnTo>
                <a:lnTo>
                  <a:pt x="1479946" y="626008"/>
                </a:lnTo>
                <a:cubicBezTo>
                  <a:pt x="1479944" y="625104"/>
                  <a:pt x="1479941" y="624200"/>
                  <a:pt x="1479939" y="623296"/>
                </a:cubicBezTo>
                <a:lnTo>
                  <a:pt x="1483299" y="621250"/>
                </a:lnTo>
                <a:lnTo>
                  <a:pt x="1490035" y="621235"/>
                </a:lnTo>
                <a:lnTo>
                  <a:pt x="1492718" y="618516"/>
                </a:lnTo>
                <a:lnTo>
                  <a:pt x="1493388" y="617156"/>
                </a:lnTo>
                <a:lnTo>
                  <a:pt x="1491363" y="613770"/>
                </a:lnTo>
                <a:lnTo>
                  <a:pt x="1469126" y="607047"/>
                </a:lnTo>
                <a:lnTo>
                  <a:pt x="1454307" y="605729"/>
                </a:lnTo>
                <a:lnTo>
                  <a:pt x="1447594" y="610487"/>
                </a:lnTo>
                <a:lnTo>
                  <a:pt x="1440173" y="606443"/>
                </a:lnTo>
                <a:lnTo>
                  <a:pt x="1436786" y="597632"/>
                </a:lnTo>
                <a:lnTo>
                  <a:pt x="1431393" y="594261"/>
                </a:lnTo>
                <a:lnTo>
                  <a:pt x="1430708" y="591549"/>
                </a:lnTo>
                <a:lnTo>
                  <a:pt x="1430031" y="590197"/>
                </a:lnTo>
                <a:lnTo>
                  <a:pt x="1432714" y="584765"/>
                </a:lnTo>
                <a:lnTo>
                  <a:pt x="1433384" y="584084"/>
                </a:lnTo>
                <a:cubicBezTo>
                  <a:pt x="1433382" y="583407"/>
                  <a:pt x="1433379" y="582730"/>
                  <a:pt x="1433377" y="582053"/>
                </a:cubicBezTo>
                <a:lnTo>
                  <a:pt x="1432702" y="580019"/>
                </a:lnTo>
                <a:lnTo>
                  <a:pt x="1435382" y="577300"/>
                </a:lnTo>
                <a:lnTo>
                  <a:pt x="1447499" y="575234"/>
                </a:lnTo>
                <a:lnTo>
                  <a:pt x="1456260" y="577246"/>
                </a:lnTo>
                <a:lnTo>
                  <a:pt x="1466356" y="575188"/>
                </a:lnTo>
                <a:lnTo>
                  <a:pt x="1479832" y="579896"/>
                </a:lnTo>
                <a:lnTo>
                  <a:pt x="1489955" y="588008"/>
                </a:lnTo>
                <a:lnTo>
                  <a:pt x="1498057" y="597482"/>
                </a:lnTo>
                <a:lnTo>
                  <a:pt x="1505497" y="611705"/>
                </a:lnTo>
                <a:lnTo>
                  <a:pt x="1520348" y="629298"/>
                </a:lnTo>
                <a:lnTo>
                  <a:pt x="1528446" y="636062"/>
                </a:lnTo>
                <a:lnTo>
                  <a:pt x="1539219" y="638066"/>
                </a:lnTo>
                <a:lnTo>
                  <a:pt x="1550690" y="648209"/>
                </a:lnTo>
                <a:lnTo>
                  <a:pt x="1560798" y="653614"/>
                </a:lnTo>
                <a:lnTo>
                  <a:pt x="1559458" y="655652"/>
                </a:lnTo>
                <a:lnTo>
                  <a:pt x="1556772" y="658364"/>
                </a:lnTo>
                <a:lnTo>
                  <a:pt x="1548704" y="662458"/>
                </a:lnTo>
                <a:lnTo>
                  <a:pt x="1527156" y="662505"/>
                </a:lnTo>
                <a:lnTo>
                  <a:pt x="1522448" y="663872"/>
                </a:lnTo>
                <a:lnTo>
                  <a:pt x="1523126" y="665903"/>
                </a:lnTo>
                <a:lnTo>
                  <a:pt x="1523803" y="666584"/>
                </a:lnTo>
                <a:lnTo>
                  <a:pt x="1532564" y="670629"/>
                </a:lnTo>
                <a:lnTo>
                  <a:pt x="1534589" y="674694"/>
                </a:lnTo>
                <a:lnTo>
                  <a:pt x="1534616" y="684864"/>
                </a:lnTo>
                <a:lnTo>
                  <a:pt x="1541351" y="688235"/>
                </a:lnTo>
                <a:lnTo>
                  <a:pt x="1545404" y="692973"/>
                </a:lnTo>
                <a:cubicBezTo>
                  <a:pt x="1545634" y="695910"/>
                  <a:pt x="1545863" y="698846"/>
                  <a:pt x="1546093" y="701783"/>
                </a:cubicBezTo>
                <a:lnTo>
                  <a:pt x="1552870" y="720077"/>
                </a:lnTo>
                <a:lnTo>
                  <a:pt x="1552198" y="721437"/>
                </a:lnTo>
                <a:lnTo>
                  <a:pt x="1551528" y="722797"/>
                </a:lnTo>
                <a:lnTo>
                  <a:pt x="1545484" y="726874"/>
                </a:lnTo>
                <a:lnTo>
                  <a:pt x="1545484" y="728907"/>
                </a:lnTo>
                <a:lnTo>
                  <a:pt x="1545484" y="729588"/>
                </a:lnTo>
                <a:lnTo>
                  <a:pt x="1550877" y="730933"/>
                </a:lnTo>
                <a:lnTo>
                  <a:pt x="1562986" y="728873"/>
                </a:lnTo>
                <a:lnTo>
                  <a:pt x="1573730" y="716645"/>
                </a:lnTo>
                <a:cubicBezTo>
                  <a:pt x="1573737" y="720486"/>
                  <a:pt x="1573745" y="724326"/>
                  <a:pt x="1573752" y="728167"/>
                </a:cubicBezTo>
                <a:lnTo>
                  <a:pt x="1602698" y="726746"/>
                </a:lnTo>
                <a:lnTo>
                  <a:pt x="1616174" y="734855"/>
                </a:lnTo>
                <a:lnTo>
                  <a:pt x="1625598" y="732802"/>
                </a:lnTo>
                <a:lnTo>
                  <a:pt x="1630986" y="735502"/>
                </a:lnTo>
                <a:lnTo>
                  <a:pt x="1646506" y="754455"/>
                </a:lnTo>
                <a:lnTo>
                  <a:pt x="1663350" y="765950"/>
                </a:lnTo>
                <a:lnTo>
                  <a:pt x="1674823" y="769995"/>
                </a:lnTo>
                <a:lnTo>
                  <a:pt x="1680860" y="774053"/>
                </a:lnTo>
                <a:lnTo>
                  <a:pt x="1684951" y="780824"/>
                </a:lnTo>
                <a:lnTo>
                  <a:pt x="1686964" y="790313"/>
                </a:lnTo>
                <a:lnTo>
                  <a:pt x="1685621" y="803195"/>
                </a:lnTo>
                <a:lnTo>
                  <a:pt x="1693738" y="802502"/>
                </a:lnTo>
                <a:lnTo>
                  <a:pt x="1704539" y="821467"/>
                </a:lnTo>
                <a:lnTo>
                  <a:pt x="1735531" y="854635"/>
                </a:lnTo>
                <a:lnTo>
                  <a:pt x="1757802" y="889175"/>
                </a:lnTo>
                <a:lnTo>
                  <a:pt x="1780743" y="913545"/>
                </a:lnTo>
                <a:lnTo>
                  <a:pt x="1806367" y="948080"/>
                </a:lnTo>
                <a:lnTo>
                  <a:pt x="1842054" y="985313"/>
                </a:lnTo>
                <a:lnTo>
                  <a:pt x="1858958" y="1007676"/>
                </a:lnTo>
                <a:lnTo>
                  <a:pt x="1894647" y="1039492"/>
                </a:lnTo>
                <a:lnTo>
                  <a:pt x="1915510" y="1057097"/>
                </a:lnTo>
                <a:lnTo>
                  <a:pt x="1937713" y="1070626"/>
                </a:lnTo>
                <a:lnTo>
                  <a:pt x="1948513" y="1075315"/>
                </a:lnTo>
                <a:lnTo>
                  <a:pt x="1970716" y="1075996"/>
                </a:lnTo>
                <a:lnTo>
                  <a:pt x="1994261" y="1070557"/>
                </a:lnTo>
                <a:lnTo>
                  <a:pt x="2024516" y="1079328"/>
                </a:lnTo>
                <a:lnTo>
                  <a:pt x="2062215" y="1084017"/>
                </a:lnTo>
                <a:lnTo>
                  <a:pt x="2089114" y="1077221"/>
                </a:lnTo>
                <a:lnTo>
                  <a:pt x="2102529" y="1081231"/>
                </a:lnTo>
                <a:lnTo>
                  <a:pt x="2121379" y="1087349"/>
                </a:lnTo>
                <a:lnTo>
                  <a:pt x="2138216" y="1098837"/>
                </a:lnTo>
                <a:lnTo>
                  <a:pt x="2146267" y="1100197"/>
                </a:lnTo>
                <a:lnTo>
                  <a:pt x="2172494" y="1099516"/>
                </a:lnTo>
                <a:lnTo>
                  <a:pt x="2181954" y="1094758"/>
                </a:lnTo>
                <a:lnTo>
                  <a:pt x="2192686" y="1095439"/>
                </a:lnTo>
                <a:lnTo>
                  <a:pt x="2200803" y="1098158"/>
                </a:lnTo>
                <a:lnTo>
                  <a:pt x="2214891" y="1101488"/>
                </a:lnTo>
                <a:lnTo>
                  <a:pt x="2225019" y="1098768"/>
                </a:lnTo>
                <a:lnTo>
                  <a:pt x="2235081" y="1090612"/>
                </a:lnTo>
                <a:lnTo>
                  <a:pt x="2255944" y="1083135"/>
                </a:lnTo>
                <a:lnTo>
                  <a:pt x="2294248" y="1080415"/>
                </a:lnTo>
                <a:lnTo>
                  <a:pt x="2302363" y="1083135"/>
                </a:lnTo>
                <a:lnTo>
                  <a:pt x="2309744" y="1086533"/>
                </a:lnTo>
                <a:lnTo>
                  <a:pt x="2323160" y="1091972"/>
                </a:lnTo>
                <a:lnTo>
                  <a:pt x="2336643" y="1091224"/>
                </a:lnTo>
                <a:lnTo>
                  <a:pt x="2363542" y="1083747"/>
                </a:lnTo>
                <a:lnTo>
                  <a:pt x="2368908" y="1081094"/>
                </a:lnTo>
                <a:lnTo>
                  <a:pt x="2407950" y="1077627"/>
                </a:lnTo>
                <a:lnTo>
                  <a:pt x="2436189" y="1068858"/>
                </a:lnTo>
                <a:lnTo>
                  <a:pt x="2477914" y="1064100"/>
                </a:lnTo>
                <a:lnTo>
                  <a:pt x="2484623" y="1062059"/>
                </a:lnTo>
                <a:lnTo>
                  <a:pt x="2495356" y="1059342"/>
                </a:lnTo>
                <a:lnTo>
                  <a:pt x="2515546" y="1047104"/>
                </a:lnTo>
                <a:lnTo>
                  <a:pt x="2529702" y="1045066"/>
                </a:lnTo>
                <a:lnTo>
                  <a:pt x="2541777" y="1042347"/>
                </a:lnTo>
                <a:lnTo>
                  <a:pt x="2551234" y="1036907"/>
                </a:lnTo>
                <a:lnTo>
                  <a:pt x="2591617" y="1025420"/>
                </a:lnTo>
                <a:lnTo>
                  <a:pt x="2607715" y="1022700"/>
                </a:lnTo>
                <a:lnTo>
                  <a:pt x="2614492" y="1019980"/>
                </a:lnTo>
                <a:lnTo>
                  <a:pt x="2630591" y="1017942"/>
                </a:lnTo>
                <a:lnTo>
                  <a:pt x="2656149" y="996257"/>
                </a:lnTo>
                <a:lnTo>
                  <a:pt x="2685799" y="990137"/>
                </a:lnTo>
                <a:lnTo>
                  <a:pt x="2701227" y="983407"/>
                </a:lnTo>
                <a:lnTo>
                  <a:pt x="2710685" y="972531"/>
                </a:lnTo>
                <a:lnTo>
                  <a:pt x="2720077" y="969133"/>
                </a:lnTo>
                <a:lnTo>
                  <a:pt x="2746371" y="965733"/>
                </a:lnTo>
                <a:lnTo>
                  <a:pt x="2755763" y="965733"/>
                </a:lnTo>
                <a:lnTo>
                  <a:pt x="2781992" y="965801"/>
                </a:lnTo>
                <a:lnTo>
                  <a:pt x="2796146" y="963082"/>
                </a:lnTo>
                <a:lnTo>
                  <a:pt x="2805538" y="957650"/>
                </a:lnTo>
                <a:lnTo>
                  <a:pt x="2827070" y="933927"/>
                </a:lnTo>
                <a:lnTo>
                  <a:pt x="2848671" y="897319"/>
                </a:lnTo>
                <a:lnTo>
                  <a:pt x="2865508" y="879699"/>
                </a:lnTo>
                <a:lnTo>
                  <a:pt x="2873557" y="869529"/>
                </a:lnTo>
                <a:lnTo>
                  <a:pt x="2880331" y="850548"/>
                </a:lnTo>
                <a:lnTo>
                  <a:pt x="2886370" y="842412"/>
                </a:lnTo>
                <a:lnTo>
                  <a:pt x="2892407" y="839029"/>
                </a:lnTo>
                <a:lnTo>
                  <a:pt x="2901194" y="833609"/>
                </a:lnTo>
                <a:lnTo>
                  <a:pt x="2914677" y="820053"/>
                </a:lnTo>
                <a:lnTo>
                  <a:pt x="2929436" y="811932"/>
                </a:lnTo>
                <a:lnTo>
                  <a:pt x="2953047" y="807201"/>
                </a:lnTo>
                <a:lnTo>
                  <a:pt x="2959086" y="803815"/>
                </a:lnTo>
                <a:lnTo>
                  <a:pt x="2965122" y="796364"/>
                </a:lnTo>
                <a:lnTo>
                  <a:pt x="2967203" y="787547"/>
                </a:lnTo>
                <a:lnTo>
                  <a:pt x="2970556" y="783482"/>
                </a:lnTo>
                <a:lnTo>
                  <a:pt x="2977935" y="785521"/>
                </a:lnTo>
                <a:lnTo>
                  <a:pt x="2984040" y="784176"/>
                </a:lnTo>
                <a:lnTo>
                  <a:pt x="2994772" y="778078"/>
                </a:lnTo>
                <a:lnTo>
                  <a:pt x="3012281" y="759784"/>
                </a:lnTo>
                <a:lnTo>
                  <a:pt x="3035892" y="744890"/>
                </a:lnTo>
                <a:lnTo>
                  <a:pt x="3047297" y="741512"/>
                </a:lnTo>
                <a:lnTo>
                  <a:pt x="3054742" y="736773"/>
                </a:lnTo>
                <a:lnTo>
                  <a:pt x="3069568" y="731361"/>
                </a:lnTo>
                <a:lnTo>
                  <a:pt x="3076947" y="724592"/>
                </a:lnTo>
                <a:lnTo>
                  <a:pt x="3093114" y="721218"/>
                </a:lnTo>
                <a:lnTo>
                  <a:pt x="3103242" y="712416"/>
                </a:lnTo>
                <a:lnTo>
                  <a:pt x="3118738" y="709718"/>
                </a:lnTo>
                <a:lnTo>
                  <a:pt x="3140271" y="696182"/>
                </a:lnTo>
                <a:lnTo>
                  <a:pt x="3149731" y="693485"/>
                </a:lnTo>
                <a:lnTo>
                  <a:pt x="3158450" y="687394"/>
                </a:lnTo>
                <a:lnTo>
                  <a:pt x="3169921" y="683334"/>
                </a:lnTo>
                <a:lnTo>
                  <a:pt x="3177970" y="673179"/>
                </a:lnTo>
                <a:lnTo>
                  <a:pt x="3193466" y="673199"/>
                </a:lnTo>
                <a:lnTo>
                  <a:pt x="3208963" y="664401"/>
                </a:lnTo>
                <a:lnTo>
                  <a:pt x="3221773" y="663063"/>
                </a:lnTo>
                <a:lnTo>
                  <a:pt x="3231233" y="660363"/>
                </a:lnTo>
                <a:lnTo>
                  <a:pt x="3238612" y="663090"/>
                </a:lnTo>
                <a:lnTo>
                  <a:pt x="3250753" y="663103"/>
                </a:lnTo>
                <a:lnTo>
                  <a:pt x="3257462" y="659724"/>
                </a:lnTo>
                <a:lnTo>
                  <a:pt x="3262894" y="651595"/>
                </a:lnTo>
                <a:lnTo>
                  <a:pt x="3274969" y="648903"/>
                </a:lnTo>
                <a:lnTo>
                  <a:pt x="3287782" y="652308"/>
                </a:lnTo>
                <a:lnTo>
                  <a:pt x="3314749" y="637434"/>
                </a:lnTo>
                <a:lnTo>
                  <a:pt x="3321456" y="632025"/>
                </a:lnTo>
                <a:lnTo>
                  <a:pt x="3329573" y="628646"/>
                </a:lnTo>
                <a:lnTo>
                  <a:pt x="3347082" y="626640"/>
                </a:lnTo>
                <a:lnTo>
                  <a:pt x="3358485" y="627341"/>
                </a:lnTo>
                <a:lnTo>
                  <a:pt x="3378072" y="624660"/>
                </a:lnTo>
                <a:lnTo>
                  <a:pt x="3389477" y="626035"/>
                </a:lnTo>
                <a:lnTo>
                  <a:pt x="3394844" y="624690"/>
                </a:lnTo>
                <a:lnTo>
                  <a:pt x="3402288" y="617244"/>
                </a:lnTo>
                <a:lnTo>
                  <a:pt x="3415101" y="619979"/>
                </a:lnTo>
                <a:lnTo>
                  <a:pt x="3422481" y="614567"/>
                </a:lnTo>
                <a:lnTo>
                  <a:pt x="3435291" y="613234"/>
                </a:lnTo>
                <a:lnTo>
                  <a:pt x="3439990" y="610537"/>
                </a:lnTo>
                <a:lnTo>
                  <a:pt x="3446092" y="609870"/>
                </a:lnTo>
                <a:lnTo>
                  <a:pt x="3453471" y="611916"/>
                </a:lnTo>
                <a:lnTo>
                  <a:pt x="3465614" y="615329"/>
                </a:lnTo>
                <a:lnTo>
                  <a:pt x="3473663" y="611955"/>
                </a:lnTo>
                <a:lnTo>
                  <a:pt x="3487817" y="595031"/>
                </a:lnTo>
                <a:lnTo>
                  <a:pt x="3510758" y="597790"/>
                </a:lnTo>
                <a:lnTo>
                  <a:pt x="3530280" y="592405"/>
                </a:lnTo>
                <a:lnTo>
                  <a:pt x="3551878" y="574145"/>
                </a:lnTo>
                <a:lnTo>
                  <a:pt x="3559257" y="570767"/>
                </a:lnTo>
                <a:lnTo>
                  <a:pt x="3576094" y="569449"/>
                </a:lnTo>
                <a:lnTo>
                  <a:pt x="3599038" y="558654"/>
                </a:lnTo>
                <a:lnTo>
                  <a:pt x="3599708" y="558654"/>
                </a:lnTo>
                <a:lnTo>
                  <a:pt x="3604404" y="560021"/>
                </a:lnTo>
                <a:lnTo>
                  <a:pt x="3615204" y="561401"/>
                </a:lnTo>
                <a:lnTo>
                  <a:pt x="3638750" y="550611"/>
                </a:lnTo>
                <a:lnTo>
                  <a:pt x="3652903" y="547933"/>
                </a:lnTo>
                <a:lnTo>
                  <a:pt x="3679870" y="537146"/>
                </a:lnTo>
                <a:lnTo>
                  <a:pt x="3730448" y="518289"/>
                </a:lnTo>
                <a:lnTo>
                  <a:pt x="3733801" y="513551"/>
                </a:lnTo>
                <a:lnTo>
                  <a:pt x="3744670" y="495269"/>
                </a:lnTo>
                <a:lnTo>
                  <a:pt x="3760836" y="481076"/>
                </a:lnTo>
                <a:lnTo>
                  <a:pt x="3802025" y="432368"/>
                </a:lnTo>
                <a:lnTo>
                  <a:pt x="3814165" y="422914"/>
                </a:lnTo>
                <a:lnTo>
                  <a:pt x="3820940" y="410051"/>
                </a:lnTo>
                <a:lnTo>
                  <a:pt x="3839187" y="401962"/>
                </a:lnTo>
                <a:lnTo>
                  <a:pt x="3844619" y="389773"/>
                </a:lnTo>
                <a:lnTo>
                  <a:pt x="3854749" y="383023"/>
                </a:lnTo>
                <a:lnTo>
                  <a:pt x="3862867" y="370842"/>
                </a:lnTo>
                <a:lnTo>
                  <a:pt x="3863537" y="368135"/>
                </a:lnTo>
                <a:lnTo>
                  <a:pt x="3865550" y="366782"/>
                </a:lnTo>
                <a:lnTo>
                  <a:pt x="3866892" y="365430"/>
                </a:lnTo>
                <a:lnTo>
                  <a:pt x="3869573" y="363404"/>
                </a:lnTo>
                <a:lnTo>
                  <a:pt x="3871654" y="361378"/>
                </a:lnTo>
                <a:lnTo>
                  <a:pt x="3873667" y="360025"/>
                </a:lnTo>
                <a:lnTo>
                  <a:pt x="3875680" y="359351"/>
                </a:lnTo>
                <a:lnTo>
                  <a:pt x="3876350" y="358680"/>
                </a:lnTo>
                <a:lnTo>
                  <a:pt x="3878363" y="359366"/>
                </a:lnTo>
                <a:lnTo>
                  <a:pt x="3879703" y="359366"/>
                </a:lnTo>
                <a:lnTo>
                  <a:pt x="3881046" y="360726"/>
                </a:lnTo>
                <a:lnTo>
                  <a:pt x="3881716" y="361405"/>
                </a:lnTo>
                <a:lnTo>
                  <a:pt x="3883056" y="361412"/>
                </a:lnTo>
                <a:lnTo>
                  <a:pt x="3883729" y="361412"/>
                </a:lnTo>
                <a:lnTo>
                  <a:pt x="3887820" y="358715"/>
                </a:lnTo>
                <a:lnTo>
                  <a:pt x="3889833" y="356689"/>
                </a:lnTo>
                <a:lnTo>
                  <a:pt x="3891174" y="355334"/>
                </a:lnTo>
                <a:lnTo>
                  <a:pt x="3895200" y="353989"/>
                </a:lnTo>
                <a:lnTo>
                  <a:pt x="3897278" y="353315"/>
                </a:lnTo>
                <a:lnTo>
                  <a:pt x="3898621" y="353322"/>
                </a:lnTo>
                <a:lnTo>
                  <a:pt x="3899291" y="353322"/>
                </a:lnTo>
                <a:lnTo>
                  <a:pt x="3899961" y="354003"/>
                </a:lnTo>
                <a:lnTo>
                  <a:pt x="3900634" y="354682"/>
                </a:lnTo>
                <a:lnTo>
                  <a:pt x="3901304" y="354682"/>
                </a:lnTo>
                <a:lnTo>
                  <a:pt x="3903987" y="355368"/>
                </a:lnTo>
                <a:lnTo>
                  <a:pt x="3905330" y="356054"/>
                </a:lnTo>
                <a:lnTo>
                  <a:pt x="3905330" y="359440"/>
                </a:lnTo>
                <a:lnTo>
                  <a:pt x="3902579" y="366890"/>
                </a:lnTo>
                <a:lnTo>
                  <a:pt x="3901236" y="373670"/>
                </a:lnTo>
                <a:lnTo>
                  <a:pt x="3901236" y="375022"/>
                </a:lnTo>
                <a:lnTo>
                  <a:pt x="3901909" y="377060"/>
                </a:lnTo>
                <a:lnTo>
                  <a:pt x="3901909" y="377741"/>
                </a:lnTo>
                <a:lnTo>
                  <a:pt x="3901909" y="380446"/>
                </a:lnTo>
                <a:lnTo>
                  <a:pt x="3901909" y="381127"/>
                </a:lnTo>
                <a:lnTo>
                  <a:pt x="3901170" y="383840"/>
                </a:lnTo>
                <a:lnTo>
                  <a:pt x="3900500" y="385871"/>
                </a:lnTo>
                <a:lnTo>
                  <a:pt x="3899828" y="387904"/>
                </a:lnTo>
                <a:lnTo>
                  <a:pt x="3899157" y="388578"/>
                </a:lnTo>
                <a:lnTo>
                  <a:pt x="3898487" y="391290"/>
                </a:lnTo>
                <a:lnTo>
                  <a:pt x="3897145" y="393995"/>
                </a:lnTo>
                <a:lnTo>
                  <a:pt x="3896474" y="395347"/>
                </a:lnTo>
                <a:lnTo>
                  <a:pt x="3895802" y="398059"/>
                </a:lnTo>
                <a:lnTo>
                  <a:pt x="3895066" y="401445"/>
                </a:lnTo>
                <a:lnTo>
                  <a:pt x="3894393" y="404157"/>
                </a:lnTo>
                <a:lnTo>
                  <a:pt x="3893053" y="406191"/>
                </a:lnTo>
                <a:lnTo>
                  <a:pt x="3893053" y="408903"/>
                </a:lnTo>
                <a:lnTo>
                  <a:pt x="3893053" y="410934"/>
                </a:lnTo>
                <a:lnTo>
                  <a:pt x="3893723" y="412289"/>
                </a:lnTo>
                <a:lnTo>
                  <a:pt x="3895066" y="413654"/>
                </a:lnTo>
                <a:lnTo>
                  <a:pt x="3895736" y="414335"/>
                </a:lnTo>
                <a:lnTo>
                  <a:pt x="3895066" y="415006"/>
                </a:lnTo>
                <a:lnTo>
                  <a:pt x="3892381" y="415680"/>
                </a:lnTo>
                <a:lnTo>
                  <a:pt x="3890972" y="416353"/>
                </a:lnTo>
                <a:lnTo>
                  <a:pt x="3888962" y="418380"/>
                </a:lnTo>
                <a:lnTo>
                  <a:pt x="3888289" y="420411"/>
                </a:lnTo>
                <a:lnTo>
                  <a:pt x="3888289" y="422444"/>
                </a:lnTo>
                <a:lnTo>
                  <a:pt x="3888962" y="425835"/>
                </a:lnTo>
                <a:lnTo>
                  <a:pt x="3890972" y="428554"/>
                </a:lnTo>
                <a:lnTo>
                  <a:pt x="3894328" y="429922"/>
                </a:lnTo>
                <a:lnTo>
                  <a:pt x="3895668" y="430600"/>
                </a:lnTo>
                <a:lnTo>
                  <a:pt x="3899021" y="431967"/>
                </a:lnTo>
                <a:lnTo>
                  <a:pt x="3907141" y="433347"/>
                </a:lnTo>
                <a:lnTo>
                  <a:pt x="3910494" y="433362"/>
                </a:lnTo>
                <a:lnTo>
                  <a:pt x="3912505" y="433362"/>
                </a:lnTo>
                <a:lnTo>
                  <a:pt x="3916531" y="435407"/>
                </a:lnTo>
                <a:lnTo>
                  <a:pt x="3917874" y="436774"/>
                </a:lnTo>
                <a:lnTo>
                  <a:pt x="3919214" y="438805"/>
                </a:lnTo>
                <a:lnTo>
                  <a:pt x="3919214" y="439487"/>
                </a:lnTo>
                <a:lnTo>
                  <a:pt x="3919884" y="441525"/>
                </a:lnTo>
                <a:lnTo>
                  <a:pt x="3919223" y="446199"/>
                </a:lnTo>
                <a:lnTo>
                  <a:pt x="3926530" y="447174"/>
                </a:lnTo>
                <a:lnTo>
                  <a:pt x="3925926" y="442897"/>
                </a:lnTo>
                <a:cubicBezTo>
                  <a:pt x="3925724" y="441540"/>
                  <a:pt x="3925523" y="440182"/>
                  <a:pt x="3925321" y="438825"/>
                </a:cubicBezTo>
                <a:lnTo>
                  <a:pt x="3925321" y="436113"/>
                </a:lnTo>
                <a:lnTo>
                  <a:pt x="3925321" y="432722"/>
                </a:lnTo>
                <a:lnTo>
                  <a:pt x="3925991" y="427984"/>
                </a:lnTo>
                <a:cubicBezTo>
                  <a:pt x="3926214" y="426402"/>
                  <a:pt x="3926438" y="424820"/>
                  <a:pt x="3926661" y="423238"/>
                </a:cubicBezTo>
                <a:lnTo>
                  <a:pt x="3927334" y="420526"/>
                </a:lnTo>
                <a:lnTo>
                  <a:pt x="3928742" y="415788"/>
                </a:lnTo>
                <a:lnTo>
                  <a:pt x="3929412" y="413076"/>
                </a:lnTo>
                <a:lnTo>
                  <a:pt x="3931425" y="408337"/>
                </a:lnTo>
                <a:lnTo>
                  <a:pt x="3932766" y="406304"/>
                </a:lnTo>
                <a:lnTo>
                  <a:pt x="3934847" y="403599"/>
                </a:lnTo>
                <a:lnTo>
                  <a:pt x="3939543" y="396835"/>
                </a:lnTo>
                <a:lnTo>
                  <a:pt x="3940883" y="394804"/>
                </a:lnTo>
                <a:lnTo>
                  <a:pt x="3942294" y="394130"/>
                </a:lnTo>
                <a:lnTo>
                  <a:pt x="3944304" y="391425"/>
                </a:lnTo>
                <a:lnTo>
                  <a:pt x="3944974" y="390751"/>
                </a:lnTo>
                <a:lnTo>
                  <a:pt x="3945647" y="390073"/>
                </a:lnTo>
                <a:lnTo>
                  <a:pt x="3946987" y="389399"/>
                </a:lnTo>
                <a:lnTo>
                  <a:pt x="3948330" y="388725"/>
                </a:lnTo>
                <a:lnTo>
                  <a:pt x="3949000" y="389406"/>
                </a:lnTo>
                <a:lnTo>
                  <a:pt x="3950343" y="390085"/>
                </a:lnTo>
                <a:lnTo>
                  <a:pt x="3951013" y="392124"/>
                </a:lnTo>
                <a:lnTo>
                  <a:pt x="3949670" y="393478"/>
                </a:lnTo>
                <a:lnTo>
                  <a:pt x="3949000" y="394831"/>
                </a:lnTo>
                <a:lnTo>
                  <a:pt x="3948330" y="395502"/>
                </a:lnTo>
                <a:lnTo>
                  <a:pt x="3946987" y="396857"/>
                </a:lnTo>
                <a:lnTo>
                  <a:pt x="3946317" y="397536"/>
                </a:lnTo>
                <a:lnTo>
                  <a:pt x="3946987" y="398888"/>
                </a:lnTo>
                <a:lnTo>
                  <a:pt x="3948330" y="398895"/>
                </a:lnTo>
                <a:lnTo>
                  <a:pt x="3950343" y="398222"/>
                </a:lnTo>
                <a:lnTo>
                  <a:pt x="3953026" y="395517"/>
                </a:lnTo>
                <a:lnTo>
                  <a:pt x="3954366" y="393491"/>
                </a:lnTo>
                <a:lnTo>
                  <a:pt x="3955709" y="392138"/>
                </a:lnTo>
                <a:lnTo>
                  <a:pt x="3955775" y="388745"/>
                </a:lnTo>
                <a:lnTo>
                  <a:pt x="3955105" y="386714"/>
                </a:lnTo>
                <a:lnTo>
                  <a:pt x="3952421" y="382635"/>
                </a:lnTo>
                <a:lnTo>
                  <a:pt x="3951079" y="380596"/>
                </a:lnTo>
                <a:lnTo>
                  <a:pt x="3949738" y="377884"/>
                </a:lnTo>
                <a:lnTo>
                  <a:pt x="3948396" y="376524"/>
                </a:lnTo>
                <a:lnTo>
                  <a:pt x="3947725" y="374484"/>
                </a:lnTo>
                <a:lnTo>
                  <a:pt x="3947725" y="373812"/>
                </a:lnTo>
                <a:lnTo>
                  <a:pt x="3947725" y="371098"/>
                </a:lnTo>
                <a:lnTo>
                  <a:pt x="3948396" y="370419"/>
                </a:lnTo>
                <a:lnTo>
                  <a:pt x="3949738" y="368393"/>
                </a:lnTo>
                <a:lnTo>
                  <a:pt x="3951079" y="367714"/>
                </a:lnTo>
                <a:lnTo>
                  <a:pt x="3951751" y="367719"/>
                </a:lnTo>
                <a:lnTo>
                  <a:pt x="3955105" y="368408"/>
                </a:lnTo>
                <a:lnTo>
                  <a:pt x="3958526" y="369094"/>
                </a:lnTo>
                <a:lnTo>
                  <a:pt x="3961209" y="369780"/>
                </a:lnTo>
                <a:lnTo>
                  <a:pt x="3961879" y="370461"/>
                </a:lnTo>
                <a:lnTo>
                  <a:pt x="3965235" y="372507"/>
                </a:lnTo>
                <a:lnTo>
                  <a:pt x="3966575" y="373866"/>
                </a:lnTo>
                <a:lnTo>
                  <a:pt x="3967918" y="375905"/>
                </a:lnTo>
                <a:lnTo>
                  <a:pt x="3968588" y="376583"/>
                </a:lnTo>
                <a:lnTo>
                  <a:pt x="3969931" y="377943"/>
                </a:lnTo>
                <a:lnTo>
                  <a:pt x="3970601" y="379303"/>
                </a:lnTo>
                <a:lnTo>
                  <a:pt x="3971271" y="382015"/>
                </a:lnTo>
                <a:lnTo>
                  <a:pt x="3970601" y="383370"/>
                </a:lnTo>
                <a:lnTo>
                  <a:pt x="3969931" y="384722"/>
                </a:lnTo>
                <a:lnTo>
                  <a:pt x="3968520" y="386753"/>
                </a:lnTo>
                <a:lnTo>
                  <a:pt x="3967850" y="388108"/>
                </a:lnTo>
                <a:lnTo>
                  <a:pt x="3967180" y="389461"/>
                </a:lnTo>
                <a:lnTo>
                  <a:pt x="3968520" y="391499"/>
                </a:lnTo>
                <a:lnTo>
                  <a:pt x="3969193" y="392859"/>
                </a:lnTo>
                <a:lnTo>
                  <a:pt x="3971203" y="394219"/>
                </a:lnTo>
                <a:lnTo>
                  <a:pt x="3971876" y="394897"/>
                </a:lnTo>
                <a:lnTo>
                  <a:pt x="3972546" y="395578"/>
                </a:lnTo>
                <a:lnTo>
                  <a:pt x="3973216" y="394905"/>
                </a:lnTo>
                <a:lnTo>
                  <a:pt x="3973954" y="392192"/>
                </a:lnTo>
                <a:lnTo>
                  <a:pt x="3973284" y="391514"/>
                </a:lnTo>
                <a:lnTo>
                  <a:pt x="3972614" y="390833"/>
                </a:lnTo>
                <a:lnTo>
                  <a:pt x="3973284" y="388802"/>
                </a:lnTo>
                <a:lnTo>
                  <a:pt x="3974624" y="385416"/>
                </a:lnTo>
                <a:lnTo>
                  <a:pt x="3976637" y="383390"/>
                </a:lnTo>
                <a:lnTo>
                  <a:pt x="3977980" y="383397"/>
                </a:lnTo>
                <a:lnTo>
                  <a:pt x="3979993" y="382723"/>
                </a:lnTo>
                <a:lnTo>
                  <a:pt x="3980663" y="382723"/>
                </a:lnTo>
                <a:lnTo>
                  <a:pt x="3982071" y="382050"/>
                </a:lnTo>
                <a:lnTo>
                  <a:pt x="3982742" y="381378"/>
                </a:lnTo>
                <a:lnTo>
                  <a:pt x="3983414" y="380023"/>
                </a:lnTo>
                <a:lnTo>
                  <a:pt x="3982742" y="376633"/>
                </a:lnTo>
                <a:lnTo>
                  <a:pt x="3981401" y="375265"/>
                </a:lnTo>
                <a:lnTo>
                  <a:pt x="3978718" y="375258"/>
                </a:lnTo>
                <a:lnTo>
                  <a:pt x="3976705" y="373898"/>
                </a:lnTo>
                <a:lnTo>
                  <a:pt x="3976705" y="373220"/>
                </a:lnTo>
                <a:lnTo>
                  <a:pt x="3977375" y="371186"/>
                </a:lnTo>
                <a:lnTo>
                  <a:pt x="3977375" y="370507"/>
                </a:lnTo>
                <a:lnTo>
                  <a:pt x="3979388" y="367129"/>
                </a:lnTo>
                <a:lnTo>
                  <a:pt x="3980729" y="365095"/>
                </a:lnTo>
                <a:lnTo>
                  <a:pt x="3980729" y="364417"/>
                </a:lnTo>
                <a:lnTo>
                  <a:pt x="3981401" y="363743"/>
                </a:lnTo>
                <a:lnTo>
                  <a:pt x="3979388" y="363057"/>
                </a:lnTo>
                <a:lnTo>
                  <a:pt x="3978718" y="363057"/>
                </a:lnTo>
                <a:lnTo>
                  <a:pt x="3978046" y="362376"/>
                </a:lnTo>
                <a:lnTo>
                  <a:pt x="3976705" y="361697"/>
                </a:lnTo>
                <a:lnTo>
                  <a:pt x="3976705" y="360338"/>
                </a:lnTo>
                <a:lnTo>
                  <a:pt x="3978046" y="358311"/>
                </a:lnTo>
                <a:lnTo>
                  <a:pt x="3980126" y="356959"/>
                </a:lnTo>
                <a:lnTo>
                  <a:pt x="3980797" y="356959"/>
                </a:lnTo>
                <a:lnTo>
                  <a:pt x="3982139" y="356285"/>
                </a:lnTo>
                <a:lnTo>
                  <a:pt x="3982810" y="355614"/>
                </a:lnTo>
                <a:lnTo>
                  <a:pt x="3983480" y="354933"/>
                </a:lnTo>
                <a:lnTo>
                  <a:pt x="3982810" y="352899"/>
                </a:lnTo>
                <a:lnTo>
                  <a:pt x="3980126" y="350854"/>
                </a:lnTo>
                <a:lnTo>
                  <a:pt x="3978784" y="350175"/>
                </a:lnTo>
                <a:lnTo>
                  <a:pt x="3978114" y="349494"/>
                </a:lnTo>
                <a:lnTo>
                  <a:pt x="3978114" y="348141"/>
                </a:lnTo>
                <a:lnTo>
                  <a:pt x="3978784" y="346782"/>
                </a:lnTo>
                <a:lnTo>
                  <a:pt x="3981467" y="346115"/>
                </a:lnTo>
                <a:lnTo>
                  <a:pt x="3983480" y="346123"/>
                </a:lnTo>
                <a:lnTo>
                  <a:pt x="3984150" y="345449"/>
                </a:lnTo>
                <a:lnTo>
                  <a:pt x="3986163" y="346130"/>
                </a:lnTo>
                <a:lnTo>
                  <a:pt x="3987571" y="346137"/>
                </a:lnTo>
                <a:lnTo>
                  <a:pt x="3988914" y="347497"/>
                </a:lnTo>
                <a:lnTo>
                  <a:pt x="3989584" y="348857"/>
                </a:lnTo>
                <a:lnTo>
                  <a:pt x="3990189" y="350209"/>
                </a:lnTo>
                <a:lnTo>
                  <a:pt x="3990859" y="352929"/>
                </a:lnTo>
                <a:lnTo>
                  <a:pt x="3991529" y="354281"/>
                </a:lnTo>
                <a:lnTo>
                  <a:pt x="3992202" y="354967"/>
                </a:lnTo>
                <a:lnTo>
                  <a:pt x="3994280" y="354967"/>
                </a:lnTo>
                <a:lnTo>
                  <a:pt x="3994950" y="354975"/>
                </a:lnTo>
                <a:lnTo>
                  <a:pt x="3996963" y="353622"/>
                </a:lnTo>
                <a:lnTo>
                  <a:pt x="3997633" y="352949"/>
                </a:lnTo>
                <a:lnTo>
                  <a:pt x="3997633" y="349555"/>
                </a:lnTo>
                <a:lnTo>
                  <a:pt x="3996293" y="347517"/>
                </a:lnTo>
                <a:lnTo>
                  <a:pt x="3994950" y="345483"/>
                </a:lnTo>
                <a:lnTo>
                  <a:pt x="3992267" y="343438"/>
                </a:lnTo>
                <a:lnTo>
                  <a:pt x="3990254" y="343430"/>
                </a:lnTo>
                <a:lnTo>
                  <a:pt x="3987571" y="342066"/>
                </a:lnTo>
                <a:lnTo>
                  <a:pt x="3984888" y="340706"/>
                </a:lnTo>
                <a:lnTo>
                  <a:pt x="3984218" y="340025"/>
                </a:lnTo>
                <a:lnTo>
                  <a:pt x="3984218" y="339346"/>
                </a:lnTo>
                <a:lnTo>
                  <a:pt x="3985561" y="337994"/>
                </a:lnTo>
                <a:lnTo>
                  <a:pt x="3988914" y="335294"/>
                </a:lnTo>
                <a:lnTo>
                  <a:pt x="3989584" y="334615"/>
                </a:lnTo>
                <a:lnTo>
                  <a:pt x="3990927" y="334620"/>
                </a:lnTo>
                <a:lnTo>
                  <a:pt x="3992937" y="334627"/>
                </a:lnTo>
                <a:lnTo>
                  <a:pt x="3993610" y="333949"/>
                </a:lnTo>
                <a:lnTo>
                  <a:pt x="3996359" y="331249"/>
                </a:lnTo>
                <a:lnTo>
                  <a:pt x="3998371" y="327184"/>
                </a:lnTo>
                <a:lnTo>
                  <a:pt x="4000384" y="323806"/>
                </a:lnTo>
                <a:lnTo>
                  <a:pt x="4001055" y="323125"/>
                </a:lnTo>
                <a:lnTo>
                  <a:pt x="4004476" y="321780"/>
                </a:lnTo>
                <a:lnTo>
                  <a:pt x="4005819" y="321787"/>
                </a:lnTo>
                <a:lnTo>
                  <a:pt x="4007831" y="322473"/>
                </a:lnTo>
                <a:lnTo>
                  <a:pt x="4009842" y="322481"/>
                </a:lnTo>
                <a:lnTo>
                  <a:pt x="4010512" y="323159"/>
                </a:lnTo>
                <a:lnTo>
                  <a:pt x="4011855" y="323840"/>
                </a:lnTo>
                <a:lnTo>
                  <a:pt x="4012525" y="325200"/>
                </a:lnTo>
                <a:lnTo>
                  <a:pt x="4014538" y="326557"/>
                </a:lnTo>
                <a:lnTo>
                  <a:pt x="4014538" y="327238"/>
                </a:lnTo>
                <a:lnTo>
                  <a:pt x="4015881" y="329277"/>
                </a:lnTo>
                <a:lnTo>
                  <a:pt x="4016551" y="330637"/>
                </a:lnTo>
                <a:lnTo>
                  <a:pt x="4017221" y="332670"/>
                </a:lnTo>
                <a:lnTo>
                  <a:pt x="4017221" y="334704"/>
                </a:lnTo>
                <a:lnTo>
                  <a:pt x="4017221" y="336061"/>
                </a:lnTo>
                <a:lnTo>
                  <a:pt x="4016551" y="337416"/>
                </a:lnTo>
                <a:lnTo>
                  <a:pt x="4015881" y="339447"/>
                </a:lnTo>
                <a:lnTo>
                  <a:pt x="4015881" y="341480"/>
                </a:lnTo>
                <a:lnTo>
                  <a:pt x="4016551" y="342159"/>
                </a:lnTo>
                <a:lnTo>
                  <a:pt x="4017221" y="342840"/>
                </a:lnTo>
                <a:lnTo>
                  <a:pt x="4019234" y="343526"/>
                </a:lnTo>
                <a:lnTo>
                  <a:pt x="4022587" y="344212"/>
                </a:lnTo>
                <a:lnTo>
                  <a:pt x="4024600" y="344220"/>
                </a:lnTo>
                <a:lnTo>
                  <a:pt x="4025273" y="344898"/>
                </a:lnTo>
                <a:lnTo>
                  <a:pt x="4027283" y="345587"/>
                </a:lnTo>
                <a:lnTo>
                  <a:pt x="4028626" y="346946"/>
                </a:lnTo>
                <a:lnTo>
                  <a:pt x="4029296" y="347625"/>
                </a:lnTo>
                <a:lnTo>
                  <a:pt x="4029296" y="348306"/>
                </a:lnTo>
                <a:lnTo>
                  <a:pt x="4027283" y="349651"/>
                </a:lnTo>
                <a:lnTo>
                  <a:pt x="4026613" y="349651"/>
                </a:lnTo>
                <a:lnTo>
                  <a:pt x="4025943" y="351004"/>
                </a:lnTo>
                <a:lnTo>
                  <a:pt x="4025943" y="351685"/>
                </a:lnTo>
                <a:lnTo>
                  <a:pt x="4025943" y="352363"/>
                </a:lnTo>
                <a:lnTo>
                  <a:pt x="4026613" y="353042"/>
                </a:lnTo>
                <a:lnTo>
                  <a:pt x="4027956" y="353042"/>
                </a:lnTo>
                <a:lnTo>
                  <a:pt x="4030637" y="351018"/>
                </a:lnTo>
                <a:lnTo>
                  <a:pt x="4031309" y="351023"/>
                </a:lnTo>
                <a:lnTo>
                  <a:pt x="4032649" y="353064"/>
                </a:lnTo>
                <a:lnTo>
                  <a:pt x="4035333" y="355784"/>
                </a:lnTo>
                <a:lnTo>
                  <a:pt x="4036675" y="356462"/>
                </a:lnTo>
                <a:lnTo>
                  <a:pt x="4038688" y="357148"/>
                </a:lnTo>
                <a:lnTo>
                  <a:pt x="4039358" y="357829"/>
                </a:lnTo>
                <a:lnTo>
                  <a:pt x="4040699" y="358508"/>
                </a:lnTo>
                <a:lnTo>
                  <a:pt x="4042041" y="359197"/>
                </a:lnTo>
                <a:lnTo>
                  <a:pt x="4043384" y="361235"/>
                </a:lnTo>
                <a:lnTo>
                  <a:pt x="4044725" y="363269"/>
                </a:lnTo>
                <a:lnTo>
                  <a:pt x="4046737" y="364633"/>
                </a:lnTo>
                <a:lnTo>
                  <a:pt x="4048750" y="365322"/>
                </a:lnTo>
                <a:lnTo>
                  <a:pt x="4050091" y="365322"/>
                </a:lnTo>
                <a:lnTo>
                  <a:pt x="4050829" y="364648"/>
                </a:lnTo>
                <a:lnTo>
                  <a:pt x="4052172" y="362614"/>
                </a:lnTo>
                <a:lnTo>
                  <a:pt x="4052842" y="361262"/>
                </a:lnTo>
                <a:lnTo>
                  <a:pt x="4053512" y="359910"/>
                </a:lnTo>
                <a:lnTo>
                  <a:pt x="4054182" y="357876"/>
                </a:lnTo>
                <a:lnTo>
                  <a:pt x="4054855" y="357202"/>
                </a:lnTo>
                <a:lnTo>
                  <a:pt x="4055525" y="356524"/>
                </a:lnTo>
                <a:lnTo>
                  <a:pt x="4056195" y="355850"/>
                </a:lnTo>
                <a:lnTo>
                  <a:pt x="4056865" y="355850"/>
                </a:lnTo>
                <a:lnTo>
                  <a:pt x="4058276" y="354498"/>
                </a:lnTo>
                <a:lnTo>
                  <a:pt x="4058946" y="353826"/>
                </a:lnTo>
                <a:lnTo>
                  <a:pt x="4057603" y="352467"/>
                </a:lnTo>
                <a:lnTo>
                  <a:pt x="4055525" y="351778"/>
                </a:lnTo>
                <a:lnTo>
                  <a:pt x="4054855" y="351099"/>
                </a:lnTo>
                <a:lnTo>
                  <a:pt x="4054182" y="350418"/>
                </a:lnTo>
                <a:lnTo>
                  <a:pt x="4052842" y="349740"/>
                </a:lnTo>
                <a:lnTo>
                  <a:pt x="4052842" y="349059"/>
                </a:lnTo>
                <a:lnTo>
                  <a:pt x="4053580" y="347706"/>
                </a:lnTo>
                <a:lnTo>
                  <a:pt x="4056263" y="344328"/>
                </a:lnTo>
                <a:lnTo>
                  <a:pt x="4058276" y="341623"/>
                </a:lnTo>
                <a:lnTo>
                  <a:pt x="4058946" y="340944"/>
                </a:lnTo>
                <a:lnTo>
                  <a:pt x="4060959" y="339597"/>
                </a:lnTo>
                <a:lnTo>
                  <a:pt x="4061697" y="338244"/>
                </a:lnTo>
                <a:lnTo>
                  <a:pt x="4062367" y="337563"/>
                </a:lnTo>
                <a:lnTo>
                  <a:pt x="4063708" y="337571"/>
                </a:lnTo>
                <a:lnTo>
                  <a:pt x="4064380" y="337571"/>
                </a:lnTo>
                <a:lnTo>
                  <a:pt x="4065050" y="337578"/>
                </a:lnTo>
                <a:lnTo>
                  <a:pt x="4065721" y="338257"/>
                </a:lnTo>
                <a:lnTo>
                  <a:pt x="4067734" y="339616"/>
                </a:lnTo>
                <a:lnTo>
                  <a:pt x="4069746" y="341657"/>
                </a:lnTo>
                <a:lnTo>
                  <a:pt x="4071757" y="343022"/>
                </a:lnTo>
                <a:lnTo>
                  <a:pt x="4073100" y="344382"/>
                </a:lnTo>
                <a:lnTo>
                  <a:pt x="4074442" y="345742"/>
                </a:lnTo>
                <a:lnTo>
                  <a:pt x="4074442" y="347094"/>
                </a:lnTo>
                <a:lnTo>
                  <a:pt x="4073770" y="347775"/>
                </a:lnTo>
                <a:lnTo>
                  <a:pt x="4073100" y="349127"/>
                </a:lnTo>
                <a:lnTo>
                  <a:pt x="4071757" y="349801"/>
                </a:lnTo>
                <a:lnTo>
                  <a:pt x="4069678" y="350472"/>
                </a:lnTo>
                <a:lnTo>
                  <a:pt x="4069008" y="351146"/>
                </a:lnTo>
                <a:lnTo>
                  <a:pt x="4066325" y="349108"/>
                </a:lnTo>
                <a:lnTo>
                  <a:pt x="4064982" y="347741"/>
                </a:lnTo>
                <a:lnTo>
                  <a:pt x="4063642" y="346381"/>
                </a:lnTo>
                <a:lnTo>
                  <a:pt x="4062972" y="346381"/>
                </a:lnTo>
                <a:lnTo>
                  <a:pt x="4062299" y="346381"/>
                </a:lnTo>
                <a:lnTo>
                  <a:pt x="4061629" y="347733"/>
                </a:lnTo>
                <a:lnTo>
                  <a:pt x="4060959" y="349088"/>
                </a:lnTo>
                <a:lnTo>
                  <a:pt x="4062299" y="352479"/>
                </a:lnTo>
                <a:lnTo>
                  <a:pt x="4062972" y="354520"/>
                </a:lnTo>
                <a:lnTo>
                  <a:pt x="4063642" y="355198"/>
                </a:lnTo>
                <a:lnTo>
                  <a:pt x="4064312" y="356558"/>
                </a:lnTo>
                <a:lnTo>
                  <a:pt x="4064982" y="357237"/>
                </a:lnTo>
                <a:lnTo>
                  <a:pt x="4066325" y="357237"/>
                </a:lnTo>
                <a:lnTo>
                  <a:pt x="4069678" y="355218"/>
                </a:lnTo>
                <a:lnTo>
                  <a:pt x="4071021" y="354547"/>
                </a:lnTo>
                <a:lnTo>
                  <a:pt x="4073034" y="355226"/>
                </a:lnTo>
                <a:lnTo>
                  <a:pt x="4073704" y="355912"/>
                </a:lnTo>
                <a:lnTo>
                  <a:pt x="4074375" y="355912"/>
                </a:lnTo>
                <a:lnTo>
                  <a:pt x="4074375" y="356593"/>
                </a:lnTo>
                <a:lnTo>
                  <a:pt x="4074375" y="357264"/>
                </a:lnTo>
                <a:lnTo>
                  <a:pt x="4075045" y="358624"/>
                </a:lnTo>
                <a:lnTo>
                  <a:pt x="4075717" y="361336"/>
                </a:lnTo>
                <a:lnTo>
                  <a:pt x="4076387" y="362696"/>
                </a:lnTo>
                <a:lnTo>
                  <a:pt x="4077728" y="363382"/>
                </a:lnTo>
                <a:lnTo>
                  <a:pt x="4079071" y="365415"/>
                </a:lnTo>
                <a:lnTo>
                  <a:pt x="4079741" y="366775"/>
                </a:lnTo>
                <a:lnTo>
                  <a:pt x="4080411" y="368813"/>
                </a:lnTo>
                <a:lnTo>
                  <a:pt x="4081083" y="370173"/>
                </a:lnTo>
                <a:lnTo>
                  <a:pt x="4080411" y="372199"/>
                </a:lnTo>
                <a:lnTo>
                  <a:pt x="4078398" y="375585"/>
                </a:lnTo>
                <a:lnTo>
                  <a:pt x="4077058" y="376937"/>
                </a:lnTo>
                <a:lnTo>
                  <a:pt x="4077058" y="378290"/>
                </a:lnTo>
                <a:lnTo>
                  <a:pt x="4076319" y="378971"/>
                </a:lnTo>
                <a:lnTo>
                  <a:pt x="4076990" y="379650"/>
                </a:lnTo>
                <a:lnTo>
                  <a:pt x="4077662" y="381009"/>
                </a:lnTo>
                <a:lnTo>
                  <a:pt x="4079071" y="381009"/>
                </a:lnTo>
                <a:lnTo>
                  <a:pt x="4079741" y="379657"/>
                </a:lnTo>
                <a:lnTo>
                  <a:pt x="4081083" y="378983"/>
                </a:lnTo>
                <a:lnTo>
                  <a:pt x="4083096" y="377638"/>
                </a:lnTo>
                <a:lnTo>
                  <a:pt x="4084437" y="378317"/>
                </a:lnTo>
                <a:lnTo>
                  <a:pt x="4085107" y="378998"/>
                </a:lnTo>
                <a:lnTo>
                  <a:pt x="4086450" y="380358"/>
                </a:lnTo>
                <a:lnTo>
                  <a:pt x="4087120" y="381036"/>
                </a:lnTo>
                <a:lnTo>
                  <a:pt x="4089133" y="380370"/>
                </a:lnTo>
                <a:lnTo>
                  <a:pt x="4090473" y="380370"/>
                </a:lnTo>
                <a:lnTo>
                  <a:pt x="4091816" y="378346"/>
                </a:lnTo>
                <a:lnTo>
                  <a:pt x="4092554" y="376313"/>
                </a:lnTo>
                <a:lnTo>
                  <a:pt x="4092554" y="374953"/>
                </a:lnTo>
                <a:lnTo>
                  <a:pt x="4091211" y="372241"/>
                </a:lnTo>
                <a:lnTo>
                  <a:pt x="4089198" y="369521"/>
                </a:lnTo>
                <a:lnTo>
                  <a:pt x="4087858" y="368162"/>
                </a:lnTo>
                <a:lnTo>
                  <a:pt x="4087188" y="367483"/>
                </a:lnTo>
                <a:lnTo>
                  <a:pt x="4083832" y="365435"/>
                </a:lnTo>
                <a:lnTo>
                  <a:pt x="4082492" y="363396"/>
                </a:lnTo>
                <a:lnTo>
                  <a:pt x="4080479" y="359998"/>
                </a:lnTo>
                <a:lnTo>
                  <a:pt x="4079136" y="357286"/>
                </a:lnTo>
                <a:lnTo>
                  <a:pt x="4079809" y="354574"/>
                </a:lnTo>
                <a:lnTo>
                  <a:pt x="4080479" y="351188"/>
                </a:lnTo>
                <a:lnTo>
                  <a:pt x="4080479" y="349828"/>
                </a:lnTo>
                <a:lnTo>
                  <a:pt x="4079136" y="345756"/>
                </a:lnTo>
                <a:lnTo>
                  <a:pt x="4078466" y="344404"/>
                </a:lnTo>
                <a:lnTo>
                  <a:pt x="4079809" y="342370"/>
                </a:lnTo>
                <a:lnTo>
                  <a:pt x="4080547" y="340339"/>
                </a:lnTo>
                <a:lnTo>
                  <a:pt x="4079877" y="336946"/>
                </a:lnTo>
                <a:lnTo>
                  <a:pt x="4075851" y="332188"/>
                </a:lnTo>
                <a:lnTo>
                  <a:pt x="4072495" y="328109"/>
                </a:lnTo>
                <a:lnTo>
                  <a:pt x="4071155" y="326070"/>
                </a:lnTo>
                <a:lnTo>
                  <a:pt x="4070485" y="323356"/>
                </a:lnTo>
                <a:lnTo>
                  <a:pt x="4071825" y="320651"/>
                </a:lnTo>
                <a:lnTo>
                  <a:pt x="4073168" y="318618"/>
                </a:lnTo>
                <a:lnTo>
                  <a:pt x="4075178" y="315913"/>
                </a:lnTo>
                <a:lnTo>
                  <a:pt x="4079942" y="311861"/>
                </a:lnTo>
                <a:lnTo>
                  <a:pt x="4081285" y="310508"/>
                </a:lnTo>
                <a:lnTo>
                  <a:pt x="4081955" y="313228"/>
                </a:lnTo>
                <a:lnTo>
                  <a:pt x="4081285" y="314580"/>
                </a:lnTo>
                <a:lnTo>
                  <a:pt x="4078599" y="319318"/>
                </a:lnTo>
                <a:cubicBezTo>
                  <a:pt x="4078577" y="319769"/>
                  <a:pt x="4078556" y="320220"/>
                  <a:pt x="4078534" y="320671"/>
                </a:cubicBezTo>
                <a:lnTo>
                  <a:pt x="4079204" y="323383"/>
                </a:lnTo>
                <a:lnTo>
                  <a:pt x="4086651" y="324765"/>
                </a:lnTo>
                <a:lnTo>
                  <a:pt x="4092688" y="336314"/>
                </a:lnTo>
                <a:lnTo>
                  <a:pt x="4094030" y="333609"/>
                </a:lnTo>
                <a:lnTo>
                  <a:pt x="4099462" y="325490"/>
                </a:lnTo>
                <a:lnTo>
                  <a:pt x="4100805" y="324138"/>
                </a:lnTo>
                <a:lnTo>
                  <a:pt x="4096109" y="313948"/>
                </a:lnTo>
                <a:lnTo>
                  <a:pt x="4084034" y="298993"/>
                </a:lnTo>
                <a:lnTo>
                  <a:pt x="4082693" y="293569"/>
                </a:lnTo>
                <a:lnTo>
                  <a:pt x="4082693" y="292888"/>
                </a:lnTo>
                <a:lnTo>
                  <a:pt x="4084772" y="284085"/>
                </a:lnTo>
                <a:lnTo>
                  <a:pt x="4086115" y="282733"/>
                </a:lnTo>
                <a:lnTo>
                  <a:pt x="4094229" y="276654"/>
                </a:lnTo>
                <a:lnTo>
                  <a:pt x="4100268" y="273290"/>
                </a:lnTo>
                <a:lnTo>
                  <a:pt x="4105030" y="265847"/>
                </a:lnTo>
                <a:lnTo>
                  <a:pt x="4105702" y="265174"/>
                </a:lnTo>
                <a:lnTo>
                  <a:pt x="4105030" y="263135"/>
                </a:lnTo>
                <a:lnTo>
                  <a:pt x="4105030" y="260421"/>
                </a:lnTo>
                <a:lnTo>
                  <a:pt x="4111134" y="259769"/>
                </a:lnTo>
                <a:lnTo>
                  <a:pt x="4115160" y="253678"/>
                </a:lnTo>
                <a:lnTo>
                  <a:pt x="4115830" y="252326"/>
                </a:lnTo>
                <a:lnTo>
                  <a:pt x="4115160" y="250293"/>
                </a:lnTo>
                <a:lnTo>
                  <a:pt x="4117911" y="249619"/>
                </a:lnTo>
                <a:lnTo>
                  <a:pt x="4128709" y="244915"/>
                </a:lnTo>
                <a:lnTo>
                  <a:pt x="4136090" y="245616"/>
                </a:lnTo>
                <a:lnTo>
                  <a:pt x="4144205" y="241578"/>
                </a:lnTo>
                <a:lnTo>
                  <a:pt x="4156280" y="242299"/>
                </a:lnTo>
                <a:lnTo>
                  <a:pt x="4162385" y="239614"/>
                </a:lnTo>
                <a:lnTo>
                  <a:pt x="4170502" y="227437"/>
                </a:lnTo>
                <a:lnTo>
                  <a:pt x="4175936" y="215930"/>
                </a:lnTo>
                <a:lnTo>
                  <a:pt x="4175936" y="215256"/>
                </a:lnTo>
                <a:lnTo>
                  <a:pt x="4175936" y="210510"/>
                </a:lnTo>
                <a:cubicBezTo>
                  <a:pt x="4175958" y="209831"/>
                  <a:pt x="4175980" y="209151"/>
                  <a:pt x="4176002" y="208472"/>
                </a:cubicBezTo>
                <a:lnTo>
                  <a:pt x="4185394" y="207154"/>
                </a:lnTo>
                <a:lnTo>
                  <a:pt x="4188815" y="202423"/>
                </a:lnTo>
                <a:lnTo>
                  <a:pt x="4189485" y="201068"/>
                </a:lnTo>
                <a:lnTo>
                  <a:pt x="4188815" y="197677"/>
                </a:lnTo>
                <a:lnTo>
                  <a:pt x="4188142" y="196996"/>
                </a:lnTo>
                <a:lnTo>
                  <a:pt x="4190828" y="190905"/>
                </a:lnTo>
                <a:lnTo>
                  <a:pt x="4199615" y="187549"/>
                </a:lnTo>
                <a:lnTo>
                  <a:pt x="4219873" y="173388"/>
                </a:lnTo>
                <a:lnTo>
                  <a:pt x="4231412" y="160546"/>
                </a:lnTo>
                <a:lnTo>
                  <a:pt x="4240265" y="141600"/>
                </a:lnTo>
                <a:lnTo>
                  <a:pt x="4247042" y="132138"/>
                </a:lnTo>
                <a:lnTo>
                  <a:pt x="4259114" y="130825"/>
                </a:lnTo>
                <a:lnTo>
                  <a:pt x="4261195" y="128120"/>
                </a:lnTo>
                <a:lnTo>
                  <a:pt x="4262536" y="126094"/>
                </a:lnTo>
                <a:lnTo>
                  <a:pt x="4252473" y="114532"/>
                </a:lnTo>
                <a:lnTo>
                  <a:pt x="4251803" y="113173"/>
                </a:lnTo>
                <a:lnTo>
                  <a:pt x="4251803" y="111139"/>
                </a:lnTo>
                <a:lnTo>
                  <a:pt x="4255224" y="107080"/>
                </a:lnTo>
                <a:lnTo>
                  <a:pt x="4265287" y="106443"/>
                </a:lnTo>
                <a:lnTo>
                  <a:pt x="4278165" y="96327"/>
                </a:lnTo>
                <a:lnTo>
                  <a:pt x="4280178" y="92267"/>
                </a:lnTo>
                <a:lnTo>
                  <a:pt x="4280849" y="90236"/>
                </a:lnTo>
                <a:lnTo>
                  <a:pt x="4276825" y="86831"/>
                </a:lnTo>
                <a:lnTo>
                  <a:pt x="4268038" y="93573"/>
                </a:lnTo>
                <a:lnTo>
                  <a:pt x="4260659" y="93546"/>
                </a:lnTo>
                <a:lnTo>
                  <a:pt x="4255895" y="96917"/>
                </a:lnTo>
                <a:lnTo>
                  <a:pt x="4250528" y="92825"/>
                </a:lnTo>
                <a:lnTo>
                  <a:pt x="4248515" y="88075"/>
                </a:lnTo>
                <a:lnTo>
                  <a:pt x="4247845" y="86715"/>
                </a:lnTo>
                <a:lnTo>
                  <a:pt x="4250528" y="84015"/>
                </a:lnTo>
                <a:lnTo>
                  <a:pt x="4259988" y="81345"/>
                </a:lnTo>
                <a:lnTo>
                  <a:pt x="4271525" y="69862"/>
                </a:lnTo>
                <a:lnTo>
                  <a:pt x="4286416" y="50936"/>
                </a:lnTo>
                <a:lnTo>
                  <a:pt x="4293125" y="50284"/>
                </a:lnTo>
                <a:lnTo>
                  <a:pt x="4306004" y="41528"/>
                </a:lnTo>
                <a:lnTo>
                  <a:pt x="4306677" y="40849"/>
                </a:lnTo>
                <a:lnTo>
                  <a:pt x="4306004" y="38137"/>
                </a:lnTo>
                <a:lnTo>
                  <a:pt x="4306004" y="36104"/>
                </a:lnTo>
                <a:lnTo>
                  <a:pt x="4306004" y="34744"/>
                </a:lnTo>
                <a:lnTo>
                  <a:pt x="4308085" y="28653"/>
                </a:lnTo>
                <a:lnTo>
                  <a:pt x="4311438" y="26634"/>
                </a:lnTo>
                <a:lnTo>
                  <a:pt x="4318885" y="28021"/>
                </a:lnTo>
                <a:lnTo>
                  <a:pt x="4341088" y="27429"/>
                </a:lnTo>
                <a:lnTo>
                  <a:pt x="4347192" y="23391"/>
                </a:lnTo>
                <a:lnTo>
                  <a:pt x="4349876" y="24077"/>
                </a:lnTo>
                <a:lnTo>
                  <a:pt x="4368725" y="34324"/>
                </a:lnTo>
                <a:lnTo>
                  <a:pt x="4378855" y="24874"/>
                </a:lnTo>
                <a:lnTo>
                  <a:pt x="4391666" y="17470"/>
                </a:lnTo>
                <a:lnTo>
                  <a:pt x="4398443" y="18178"/>
                </a:lnTo>
                <a:lnTo>
                  <a:pt x="4406558" y="9403"/>
                </a:lnTo>
                <a:close/>
              </a:path>
            </a:pathLst>
          </a:custGeom>
          <a:noFill/>
          <a:ln cap="sq" cmpd="sng" w="9525">
            <a:solidFill>
              <a:srgbClr val="4892DC"/>
            </a:solidFill>
            <a:prstDash val="solid"/>
            <a:bevel/>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3" name="Google Shape;113;p1"/>
          <p:cNvSpPr txBox="1"/>
          <p:nvPr/>
        </p:nvSpPr>
        <p:spPr>
          <a:xfrm>
            <a:off x="0" y="1106454"/>
            <a:ext cx="433978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Play"/>
                <a:ea typeface="Play"/>
                <a:cs typeface="Play"/>
                <a:sym typeface="Play"/>
              </a:rPr>
              <a:t>SER UN PANAMA AZUL…</a:t>
            </a:r>
            <a:endParaRPr/>
          </a:p>
        </p:txBody>
      </p:sp>
      <p:pic>
        <p:nvPicPr>
          <p:cNvPr descr="Dolphin with solid fill" id="114" name="Google Shape;114;p1"/>
          <p:cNvPicPr preferRelativeResize="0"/>
          <p:nvPr/>
        </p:nvPicPr>
        <p:blipFill rotWithShape="1">
          <a:blip r:embed="rId10">
            <a:alphaModFix/>
          </a:blip>
          <a:srcRect b="0" l="0" r="0" t="0"/>
          <a:stretch/>
        </p:blipFill>
        <p:spPr>
          <a:xfrm>
            <a:off x="2249042" y="6184046"/>
            <a:ext cx="548640" cy="548640"/>
          </a:xfrm>
          <a:prstGeom prst="rect">
            <a:avLst/>
          </a:prstGeom>
          <a:noFill/>
          <a:ln>
            <a:noFill/>
          </a:ln>
        </p:spPr>
      </p:pic>
      <p:sp>
        <p:nvSpPr>
          <p:cNvPr id="115" name="Google Shape;115;p1"/>
          <p:cNvSpPr txBox="1"/>
          <p:nvPr/>
        </p:nvSpPr>
        <p:spPr>
          <a:xfrm>
            <a:off x="1935086" y="6898518"/>
            <a:ext cx="4859891"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004B8F"/>
                </a:solidFill>
                <a:latin typeface="Arial"/>
                <a:ea typeface="Arial"/>
                <a:cs typeface="Arial"/>
                <a:sym typeface="Arial"/>
              </a:rPr>
              <a:t>USUARIOS DEL MAR</a:t>
            </a:r>
            <a:endParaRPr b="1" sz="1600">
              <a:solidFill>
                <a:srgbClr val="004B8F"/>
              </a:solidFill>
              <a:latin typeface="Arial"/>
              <a:ea typeface="Arial"/>
              <a:cs typeface="Arial"/>
              <a:sym typeface="Arial"/>
            </a:endParaRPr>
          </a:p>
        </p:txBody>
      </p:sp>
      <p:sp>
        <p:nvSpPr>
          <p:cNvPr id="116" name="Google Shape;116;p1"/>
          <p:cNvSpPr txBox="1"/>
          <p:nvPr/>
        </p:nvSpPr>
        <p:spPr>
          <a:xfrm>
            <a:off x="2553031" y="787146"/>
            <a:ext cx="909135" cy="1692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500">
                <a:solidFill>
                  <a:schemeClr val="lt1"/>
                </a:solidFill>
                <a:latin typeface="Arial"/>
                <a:ea typeface="Arial"/>
                <a:cs typeface="Arial"/>
                <a:sym typeface="Arial"/>
              </a:rPr>
              <a:t>PANAMA</a:t>
            </a:r>
            <a:endParaRPr/>
          </a:p>
        </p:txBody>
      </p:sp>
      <p:pic>
        <p:nvPicPr>
          <p:cNvPr descr="A blue and white diagram with text&#10;&#10;Description automatically generated" id="117" name="Google Shape;117;p1"/>
          <p:cNvPicPr preferRelativeResize="0"/>
          <p:nvPr/>
        </p:nvPicPr>
        <p:blipFill rotWithShape="1">
          <a:blip r:embed="rId11">
            <a:alphaModFix/>
          </a:blip>
          <a:srcRect b="0" l="0" r="0" t="0"/>
          <a:stretch/>
        </p:blipFill>
        <p:spPr>
          <a:xfrm>
            <a:off x="77829" y="4926333"/>
            <a:ext cx="1776025" cy="1483934"/>
          </a:xfrm>
          <a:prstGeom prst="rect">
            <a:avLst/>
          </a:prstGeom>
          <a:noFill/>
          <a:ln>
            <a:noFill/>
          </a:ln>
        </p:spPr>
      </p:pic>
      <p:sp>
        <p:nvSpPr>
          <p:cNvPr id="118" name="Google Shape;118;p1"/>
          <p:cNvSpPr txBox="1"/>
          <p:nvPr/>
        </p:nvSpPr>
        <p:spPr>
          <a:xfrm>
            <a:off x="97821" y="6359861"/>
            <a:ext cx="185846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rgbClr val="000000"/>
              </a:buClr>
              <a:buSzPts val="900"/>
              <a:buFont typeface="Arial"/>
              <a:buNone/>
            </a:pPr>
            <a:r>
              <a:rPr lang="en-US" sz="900">
                <a:solidFill>
                  <a:srgbClr val="000000"/>
                </a:solidFill>
                <a:latin typeface="Arial"/>
                <a:ea typeface="Arial"/>
                <a:cs typeface="Arial"/>
                <a:sym typeface="Arial"/>
              </a:rPr>
              <a:t>Ejes temáticos de la Política Nacional de Océanos de Panamá</a:t>
            </a:r>
            <a:endParaRPr sz="900">
              <a:solidFill>
                <a:srgbClr val="000000"/>
              </a:solidFill>
              <a:latin typeface="Arial"/>
              <a:ea typeface="Arial"/>
              <a:cs typeface="Arial"/>
              <a:sym typeface="Arial"/>
            </a:endParaRPr>
          </a:p>
        </p:txBody>
      </p:sp>
      <p:cxnSp>
        <p:nvCxnSpPr>
          <p:cNvPr id="119" name="Google Shape;119;p1"/>
          <p:cNvCxnSpPr/>
          <p:nvPr/>
        </p:nvCxnSpPr>
        <p:spPr>
          <a:xfrm>
            <a:off x="4326099" y="4109024"/>
            <a:ext cx="0" cy="2614254"/>
          </a:xfrm>
          <a:prstGeom prst="straightConnector1">
            <a:avLst/>
          </a:prstGeom>
          <a:noFill/>
          <a:ln cap="flat" cmpd="sng" w="12700">
            <a:solidFill>
              <a:srgbClr val="A5A5A5"/>
            </a:solidFill>
            <a:prstDash val="dash"/>
            <a:miter lim="800000"/>
            <a:headEnd len="sm" w="sm" type="none"/>
            <a:tailEnd len="sm" w="sm" type="none"/>
          </a:ln>
        </p:spPr>
      </p:cxnSp>
      <p:cxnSp>
        <p:nvCxnSpPr>
          <p:cNvPr id="120" name="Google Shape;120;p1"/>
          <p:cNvCxnSpPr/>
          <p:nvPr/>
        </p:nvCxnSpPr>
        <p:spPr>
          <a:xfrm rot="10800000">
            <a:off x="2617420" y="5333162"/>
            <a:ext cx="3482127" cy="0"/>
          </a:xfrm>
          <a:prstGeom prst="straightConnector1">
            <a:avLst/>
          </a:prstGeom>
          <a:noFill/>
          <a:ln cap="flat" cmpd="sng" w="12700">
            <a:solidFill>
              <a:srgbClr val="A5A5A5"/>
            </a:solidFill>
            <a:prstDash val="dash"/>
            <a:miter lim="800000"/>
            <a:headEnd len="sm" w="sm" type="none"/>
            <a:tailEnd len="sm" w="sm" type="none"/>
          </a:ln>
        </p:spPr>
      </p:cxnSp>
      <p:pic>
        <p:nvPicPr>
          <p:cNvPr id="121" name="Google Shape;121;p1"/>
          <p:cNvPicPr preferRelativeResize="0"/>
          <p:nvPr/>
        </p:nvPicPr>
        <p:blipFill rotWithShape="1">
          <a:blip r:embed="rId12">
            <a:alphaModFix/>
          </a:blip>
          <a:srcRect b="0" l="0" r="0" t="0"/>
          <a:stretch/>
        </p:blipFill>
        <p:spPr>
          <a:xfrm>
            <a:off x="1971512" y="7274839"/>
            <a:ext cx="4876801" cy="1192806"/>
          </a:xfrm>
          <a:prstGeom prst="rect">
            <a:avLst/>
          </a:prstGeom>
          <a:noFill/>
          <a:ln>
            <a:noFill/>
          </a:ln>
        </p:spPr>
      </p:pic>
      <p:grpSp>
        <p:nvGrpSpPr>
          <p:cNvPr id="122" name="Google Shape;122;p1"/>
          <p:cNvGrpSpPr/>
          <p:nvPr/>
        </p:nvGrpSpPr>
        <p:grpSpPr>
          <a:xfrm>
            <a:off x="13597" y="8528476"/>
            <a:ext cx="6834375" cy="496439"/>
            <a:chOff x="13597" y="8528476"/>
            <a:chExt cx="6834375" cy="496439"/>
          </a:xfrm>
        </p:grpSpPr>
        <p:pic>
          <p:nvPicPr>
            <p:cNvPr descr="A logo with blue text and waves&#10;&#10;Description automatically generated" id="123" name="Google Shape;123;p1"/>
            <p:cNvPicPr preferRelativeResize="0"/>
            <p:nvPr/>
          </p:nvPicPr>
          <p:blipFill rotWithShape="1">
            <a:blip r:embed="rId13">
              <a:alphaModFix/>
            </a:blip>
            <a:srcRect b="35133" l="16862" r="17875" t="31651"/>
            <a:stretch/>
          </p:blipFill>
          <p:spPr>
            <a:xfrm>
              <a:off x="4879491" y="8585062"/>
              <a:ext cx="1176395" cy="389394"/>
            </a:xfrm>
            <a:prstGeom prst="rect">
              <a:avLst/>
            </a:prstGeom>
            <a:noFill/>
            <a:ln>
              <a:noFill/>
            </a:ln>
          </p:spPr>
        </p:pic>
        <p:pic>
          <p:nvPicPr>
            <p:cNvPr descr="A logo with green and blue text&#10;&#10;Description automatically generated" id="124" name="Google Shape;124;p1"/>
            <p:cNvPicPr preferRelativeResize="0"/>
            <p:nvPr/>
          </p:nvPicPr>
          <p:blipFill rotWithShape="1">
            <a:blip r:embed="rId14">
              <a:alphaModFix/>
            </a:blip>
            <a:srcRect b="0" l="0" r="0" t="0"/>
            <a:stretch/>
          </p:blipFill>
          <p:spPr>
            <a:xfrm>
              <a:off x="6099547" y="8585062"/>
              <a:ext cx="748425" cy="389394"/>
            </a:xfrm>
            <a:prstGeom prst="rect">
              <a:avLst/>
            </a:prstGeom>
            <a:noFill/>
            <a:ln>
              <a:noFill/>
            </a:ln>
          </p:spPr>
        </p:pic>
        <p:pic>
          <p:nvPicPr>
            <p:cNvPr descr="A blue logo on a black background&#10;&#10;Description automatically generated" id="125" name="Google Shape;125;p1"/>
            <p:cNvPicPr preferRelativeResize="0"/>
            <p:nvPr/>
          </p:nvPicPr>
          <p:blipFill rotWithShape="1">
            <a:blip r:embed="rId15">
              <a:alphaModFix/>
            </a:blip>
            <a:srcRect b="40065" l="24997" r="25133" t="38815"/>
            <a:stretch/>
          </p:blipFill>
          <p:spPr>
            <a:xfrm>
              <a:off x="3914974" y="8605056"/>
              <a:ext cx="998534" cy="366693"/>
            </a:xfrm>
            <a:prstGeom prst="rect">
              <a:avLst/>
            </a:prstGeom>
            <a:noFill/>
            <a:ln>
              <a:noFill/>
            </a:ln>
          </p:spPr>
        </p:pic>
        <p:pic>
          <p:nvPicPr>
            <p:cNvPr descr="A green and white logo&#10;&#10;Description automatically generated" id="126" name="Google Shape;126;p1"/>
            <p:cNvPicPr preferRelativeResize="0"/>
            <p:nvPr/>
          </p:nvPicPr>
          <p:blipFill rotWithShape="1">
            <a:blip r:embed="rId16">
              <a:alphaModFix/>
            </a:blip>
            <a:srcRect b="24584" l="8094" r="8994" t="24054"/>
            <a:stretch/>
          </p:blipFill>
          <p:spPr>
            <a:xfrm>
              <a:off x="2734535" y="8630068"/>
              <a:ext cx="1185566" cy="336043"/>
            </a:xfrm>
            <a:prstGeom prst="rect">
              <a:avLst/>
            </a:prstGeom>
            <a:noFill/>
            <a:ln>
              <a:noFill/>
            </a:ln>
            <a:effectLst>
              <a:outerShdw blurRad="63500" sx="102000" rotWithShape="0" algn="ctr" sy="102000">
                <a:schemeClr val="lt1">
                  <a:alpha val="15686"/>
                </a:schemeClr>
              </a:outerShdw>
            </a:effectLst>
          </p:spPr>
        </p:pic>
        <p:pic>
          <p:nvPicPr>
            <p:cNvPr id="127" name="Google Shape;127;p1"/>
            <p:cNvPicPr preferRelativeResize="0"/>
            <p:nvPr/>
          </p:nvPicPr>
          <p:blipFill rotWithShape="1">
            <a:blip r:embed="rId17">
              <a:alphaModFix/>
            </a:blip>
            <a:srcRect b="27929" l="8983" r="8037" t="27492"/>
            <a:stretch/>
          </p:blipFill>
          <p:spPr>
            <a:xfrm>
              <a:off x="13597" y="8577991"/>
              <a:ext cx="1831839" cy="399287"/>
            </a:xfrm>
            <a:prstGeom prst="rect">
              <a:avLst/>
            </a:prstGeom>
            <a:noFill/>
            <a:ln>
              <a:noFill/>
            </a:ln>
          </p:spPr>
        </p:pic>
        <p:pic>
          <p:nvPicPr>
            <p:cNvPr descr="A black background with blue and white text&#10;&#10;AI-generated content may be incorrect." id="128" name="Google Shape;128;p1"/>
            <p:cNvPicPr preferRelativeResize="0"/>
            <p:nvPr/>
          </p:nvPicPr>
          <p:blipFill rotWithShape="1">
            <a:blip r:embed="rId18">
              <a:alphaModFix/>
            </a:blip>
            <a:srcRect b="0" l="0" r="0" t="0"/>
            <a:stretch/>
          </p:blipFill>
          <p:spPr>
            <a:xfrm>
              <a:off x="1804419" y="8528476"/>
              <a:ext cx="971808" cy="496439"/>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
          <p:cNvSpPr txBox="1"/>
          <p:nvPr/>
        </p:nvSpPr>
        <p:spPr>
          <a:xfrm>
            <a:off x="118638" y="176700"/>
            <a:ext cx="4922201"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004B8F"/>
                </a:solidFill>
                <a:latin typeface="Arial"/>
                <a:ea typeface="Arial"/>
                <a:cs typeface="Arial"/>
                <a:sym typeface="Arial"/>
              </a:rPr>
              <a:t>ARCHIPIELAGO DE BOCAS DEL TORO</a:t>
            </a:r>
            <a:endParaRPr/>
          </a:p>
        </p:txBody>
      </p:sp>
      <p:sp>
        <p:nvSpPr>
          <p:cNvPr id="134" name="Google Shape;134;p2"/>
          <p:cNvSpPr txBox="1"/>
          <p:nvPr/>
        </p:nvSpPr>
        <p:spPr>
          <a:xfrm>
            <a:off x="119840" y="451251"/>
            <a:ext cx="3219262" cy="408415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595959"/>
              </a:buClr>
              <a:buSzPts val="1150"/>
              <a:buFont typeface="Arial"/>
              <a:buNone/>
            </a:pPr>
            <a:r>
              <a:rPr lang="en-US" sz="1150">
                <a:solidFill>
                  <a:srgbClr val="595959"/>
                </a:solidFill>
                <a:latin typeface="Arial"/>
                <a:ea typeface="Arial"/>
                <a:cs typeface="Arial"/>
                <a:sym typeface="Arial"/>
              </a:rPr>
              <a:t>Es imperativo desarrollar un plan detallado para la gestión eficiente de los recursos marinos en Bocas del Toro. El gobierno panameño está promoviendo el desarrollo de la provincia de Bocas del Toro mediante su Política de Océanos y el Plan Maestro de Turismo Sostenible.</a:t>
            </a:r>
            <a:endParaRPr/>
          </a:p>
          <a:p>
            <a:pPr indent="0" lvl="0" marL="0" marR="0" rtl="0" algn="l">
              <a:spcBef>
                <a:spcPts val="600"/>
              </a:spcBef>
              <a:spcAft>
                <a:spcPts val="0"/>
              </a:spcAft>
              <a:buClr>
                <a:srgbClr val="595959"/>
              </a:buClr>
              <a:buSzPts val="1150"/>
              <a:buFont typeface="Arial"/>
              <a:buNone/>
            </a:pPr>
            <a:r>
              <a:rPr lang="en-US" sz="1150">
                <a:solidFill>
                  <a:srgbClr val="595959"/>
                </a:solidFill>
                <a:latin typeface="Arial"/>
                <a:ea typeface="Arial"/>
                <a:cs typeface="Arial"/>
                <a:sym typeface="Arial"/>
              </a:rPr>
              <a:t>La costa caribeña de Panamá presenta una diversidad y complejidad notables. El archipiélago de Bocas del Toro fue el primer parque marino nacional en el país y es considerado uno de los lugares con mayor biodiversidad a nivel mundial. Esta área alberga ecosistemas diversos que incluyen selvas tropicales nubladas, extensas zonas de manglares y arrecifes de coral. Adicionalmente, la provincia cuenta con una rica variedad cultural, siendo los grupos étnicos más destacados los Ngöbe-Buglé y los Naso Tjër Di.</a:t>
            </a:r>
            <a:endParaRPr/>
          </a:p>
          <a:p>
            <a:pPr indent="0" lvl="0" marL="0" marR="0" rtl="0" algn="l">
              <a:spcBef>
                <a:spcPts val="600"/>
              </a:spcBef>
              <a:spcAft>
                <a:spcPts val="0"/>
              </a:spcAft>
              <a:buClr>
                <a:srgbClr val="595959"/>
              </a:buClr>
              <a:buSzPts val="1150"/>
              <a:buFont typeface="Arial"/>
              <a:buNone/>
            </a:pPr>
            <a:r>
              <a:rPr lang="en-US" sz="1150">
                <a:solidFill>
                  <a:srgbClr val="595959"/>
                </a:solidFill>
                <a:latin typeface="Arial"/>
                <a:ea typeface="Arial"/>
                <a:cs typeface="Arial"/>
                <a:sym typeface="Arial"/>
              </a:rPr>
              <a:t>En 2023, el gobierno de Panamá dio a conocer el plan local de ordenamiento territorial para el distrito de Bocas del Toro, que se centra en la gestión de los recursos terrestres.</a:t>
            </a:r>
            <a:endParaRPr/>
          </a:p>
          <a:p>
            <a:pPr indent="0" lvl="0" marL="0" marR="0" rtl="0" algn="l">
              <a:spcBef>
                <a:spcPts val="600"/>
              </a:spcBef>
              <a:spcAft>
                <a:spcPts val="0"/>
              </a:spcAft>
              <a:buClr>
                <a:srgbClr val="595959"/>
              </a:buClr>
              <a:buSzPts val="1150"/>
              <a:buFont typeface="Arial"/>
              <a:buNone/>
            </a:pPr>
            <a:r>
              <a:rPr lang="en-US" sz="1150">
                <a:solidFill>
                  <a:srgbClr val="595959"/>
                </a:solidFill>
                <a:latin typeface="Arial"/>
                <a:ea typeface="Arial"/>
                <a:cs typeface="Arial"/>
                <a:sym typeface="Arial"/>
              </a:rPr>
              <a:t>El proyecto BE-CLME trabaja con el Gobierno de Panamá en el desarrollo del MSP para el Archipiélago de Bocas del Toro. La iniciativa</a:t>
            </a:r>
            <a:endParaRPr/>
          </a:p>
        </p:txBody>
      </p:sp>
      <p:sp>
        <p:nvSpPr>
          <p:cNvPr id="135" name="Google Shape;135;p2"/>
          <p:cNvSpPr txBox="1"/>
          <p:nvPr/>
        </p:nvSpPr>
        <p:spPr>
          <a:xfrm>
            <a:off x="3379304" y="1964662"/>
            <a:ext cx="3477630" cy="359416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595959"/>
              </a:buClr>
              <a:buSzPts val="1150"/>
              <a:buFont typeface="Arial"/>
              <a:buNone/>
            </a:pPr>
            <a:r>
              <a:rPr lang="en-US" sz="1150">
                <a:solidFill>
                  <a:srgbClr val="595959"/>
                </a:solidFill>
                <a:latin typeface="Arial"/>
                <a:ea typeface="Arial"/>
                <a:cs typeface="Arial"/>
                <a:sym typeface="Arial"/>
              </a:rPr>
              <a:t>BE-CLME+ promueve la economía azul en seis países del Caribe, incluido Panamá, a través de la PEM, las áreas marinas protegidas, los enfoques ecosistémicos en la pesca y la gestión del conocimiento. El Ministerio de Ambiente, a través de la Dirección de Costas y Mares, llevará a cabo el proceso de PEM a nivel nacional, incluido el archipiélago de Bocas del Toro, en colaboración con organismos nacionales e internacionales.</a:t>
            </a:r>
            <a:endParaRPr/>
          </a:p>
          <a:p>
            <a:pPr indent="0" lvl="0" marL="0" marR="0" rtl="0" algn="l">
              <a:spcBef>
                <a:spcPts val="600"/>
              </a:spcBef>
              <a:spcAft>
                <a:spcPts val="0"/>
              </a:spcAft>
              <a:buClr>
                <a:srgbClr val="595959"/>
              </a:buClr>
              <a:buSzPts val="1150"/>
              <a:buFont typeface="Arial"/>
              <a:buNone/>
            </a:pPr>
            <a:r>
              <a:rPr lang="en-US" sz="1150">
                <a:solidFill>
                  <a:srgbClr val="595959"/>
                </a:solidFill>
                <a:latin typeface="Arial"/>
                <a:ea typeface="Arial"/>
                <a:cs typeface="Arial"/>
                <a:sym typeface="Arial"/>
              </a:rPr>
              <a:t>En el archipiélago, distintas instituciones y organizaciones han desarrollado actividades relacionadas con la pesca, el turismo, el transporte marítimo, la industria y la investigación de manera independiente. A medida que estas actividades se expandan, se necesita una mayor integración y coordinación para prevenir conflictos y minimizar impactos negativos.</a:t>
            </a:r>
            <a:endParaRPr/>
          </a:p>
        </p:txBody>
      </p:sp>
      <p:grpSp>
        <p:nvGrpSpPr>
          <p:cNvPr id="136" name="Google Shape;136;p2"/>
          <p:cNvGrpSpPr/>
          <p:nvPr/>
        </p:nvGrpSpPr>
        <p:grpSpPr>
          <a:xfrm>
            <a:off x="0" y="5177632"/>
            <a:ext cx="6858000" cy="3319398"/>
            <a:chOff x="0" y="5177632"/>
            <a:chExt cx="6858000" cy="3319398"/>
          </a:xfrm>
        </p:grpSpPr>
        <p:pic>
          <p:nvPicPr>
            <p:cNvPr id="137" name="Google Shape;137;p2"/>
            <p:cNvPicPr preferRelativeResize="0"/>
            <p:nvPr/>
          </p:nvPicPr>
          <p:blipFill rotWithShape="1">
            <a:blip r:embed="rId3">
              <a:alphaModFix/>
            </a:blip>
            <a:srcRect b="15623" l="0" r="0" t="14300"/>
            <a:stretch/>
          </p:blipFill>
          <p:spPr>
            <a:xfrm>
              <a:off x="0" y="5177632"/>
              <a:ext cx="6858000" cy="3319398"/>
            </a:xfrm>
            <a:prstGeom prst="rect">
              <a:avLst/>
            </a:prstGeom>
            <a:noFill/>
            <a:ln>
              <a:noFill/>
            </a:ln>
          </p:spPr>
        </p:pic>
        <p:sp>
          <p:nvSpPr>
            <p:cNvPr id="138" name="Google Shape;138;p2"/>
            <p:cNvSpPr txBox="1"/>
            <p:nvPr/>
          </p:nvSpPr>
          <p:spPr>
            <a:xfrm>
              <a:off x="2519865" y="8095727"/>
              <a:ext cx="909135"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600">
                  <a:solidFill>
                    <a:schemeClr val="lt1"/>
                  </a:solidFill>
                  <a:latin typeface="Arial"/>
                  <a:ea typeface="Arial"/>
                  <a:cs typeface="Arial"/>
                  <a:sym typeface="Arial"/>
                </a:rPr>
                <a:t>Chiriquí Grande</a:t>
              </a:r>
              <a:endParaRPr/>
            </a:p>
          </p:txBody>
        </p:sp>
        <p:sp>
          <p:nvSpPr>
            <p:cNvPr id="139" name="Google Shape;139;p2"/>
            <p:cNvSpPr txBox="1"/>
            <p:nvPr/>
          </p:nvSpPr>
          <p:spPr>
            <a:xfrm>
              <a:off x="2634070" y="6260433"/>
              <a:ext cx="1006787" cy="18466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600">
                  <a:solidFill>
                    <a:schemeClr val="lt1"/>
                  </a:solidFill>
                  <a:latin typeface="Arial"/>
                  <a:ea typeface="Arial"/>
                  <a:cs typeface="Arial"/>
                  <a:sym typeface="Arial"/>
                </a:rPr>
                <a:t>Bastimentos</a:t>
              </a:r>
              <a:endParaRPr/>
            </a:p>
          </p:txBody>
        </p:sp>
        <p:sp>
          <p:nvSpPr>
            <p:cNvPr id="140" name="Google Shape;140;p2"/>
            <p:cNvSpPr txBox="1"/>
            <p:nvPr/>
          </p:nvSpPr>
          <p:spPr>
            <a:xfrm>
              <a:off x="2101701" y="5747096"/>
              <a:ext cx="581636"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600">
                  <a:solidFill>
                    <a:schemeClr val="lt1"/>
                  </a:solidFill>
                  <a:latin typeface="Arial"/>
                  <a:ea typeface="Arial"/>
                  <a:cs typeface="Arial"/>
                  <a:sym typeface="Arial"/>
                </a:rPr>
                <a:t>Isla Colon</a:t>
              </a:r>
              <a:endParaRPr/>
            </a:p>
          </p:txBody>
        </p:sp>
        <p:sp>
          <p:nvSpPr>
            <p:cNvPr id="141" name="Google Shape;141;p2"/>
            <p:cNvSpPr txBox="1"/>
            <p:nvPr/>
          </p:nvSpPr>
          <p:spPr>
            <a:xfrm>
              <a:off x="1192566" y="6297960"/>
              <a:ext cx="909135" cy="18466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600">
                  <a:solidFill>
                    <a:schemeClr val="lt1"/>
                  </a:solidFill>
                  <a:latin typeface="Arial"/>
                  <a:ea typeface="Arial"/>
                  <a:cs typeface="Arial"/>
                  <a:sym typeface="Arial"/>
                </a:rPr>
                <a:t>Almirante</a:t>
              </a:r>
              <a:endParaRPr/>
            </a:p>
          </p:txBody>
        </p:sp>
        <p:sp>
          <p:nvSpPr>
            <p:cNvPr id="142" name="Google Shape;142;p2"/>
            <p:cNvSpPr txBox="1"/>
            <p:nvPr/>
          </p:nvSpPr>
          <p:spPr>
            <a:xfrm>
              <a:off x="3137464" y="6464025"/>
              <a:ext cx="1903375"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000">
                  <a:solidFill>
                    <a:schemeClr val="lt1"/>
                  </a:solidFill>
                  <a:latin typeface="Arial"/>
                  <a:ea typeface="Arial"/>
                  <a:cs typeface="Arial"/>
                  <a:sym typeface="Arial"/>
                </a:rPr>
                <a:t>ARCHIPIELAGO DE BOCAS DEL TORO</a:t>
              </a:r>
              <a:endParaRPr/>
            </a:p>
          </p:txBody>
        </p:sp>
        <p:sp>
          <p:nvSpPr>
            <p:cNvPr id="143" name="Google Shape;143;p2"/>
            <p:cNvSpPr txBox="1"/>
            <p:nvPr/>
          </p:nvSpPr>
          <p:spPr>
            <a:xfrm>
              <a:off x="3830417" y="6907246"/>
              <a:ext cx="909135" cy="18466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600">
                  <a:solidFill>
                    <a:schemeClr val="lt1"/>
                  </a:solidFill>
                  <a:latin typeface="Arial"/>
                  <a:ea typeface="Arial"/>
                  <a:cs typeface="Arial"/>
                  <a:sym typeface="Arial"/>
                </a:rPr>
                <a:t>Kusapin</a:t>
              </a:r>
              <a:endParaRPr sz="600">
                <a:solidFill>
                  <a:schemeClr val="lt1"/>
                </a:solidFill>
                <a:latin typeface="Arial"/>
                <a:ea typeface="Arial"/>
                <a:cs typeface="Arial"/>
                <a:sym typeface="Arial"/>
              </a:endParaRPr>
            </a:p>
          </p:txBody>
        </p:sp>
        <p:sp>
          <p:nvSpPr>
            <p:cNvPr id="144" name="Google Shape;144;p2"/>
            <p:cNvSpPr txBox="1"/>
            <p:nvPr/>
          </p:nvSpPr>
          <p:spPr>
            <a:xfrm>
              <a:off x="3046295" y="7518426"/>
              <a:ext cx="909135"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600">
                  <a:solidFill>
                    <a:schemeClr val="lt1"/>
                  </a:solidFill>
                  <a:latin typeface="Arial"/>
                  <a:ea typeface="Arial"/>
                  <a:cs typeface="Arial"/>
                  <a:sym typeface="Arial"/>
                </a:rPr>
                <a:t>Laguna de Chiriquí </a:t>
              </a:r>
              <a:endParaRPr i="1" sz="600">
                <a:solidFill>
                  <a:schemeClr val="lt1"/>
                </a:solidFill>
                <a:latin typeface="Arial"/>
                <a:ea typeface="Arial"/>
                <a:cs typeface="Arial"/>
                <a:sym typeface="Arial"/>
              </a:endParaRPr>
            </a:p>
          </p:txBody>
        </p:sp>
        <p:pic>
          <p:nvPicPr>
            <p:cNvPr id="145" name="Google Shape;145;p2"/>
            <p:cNvPicPr preferRelativeResize="0"/>
            <p:nvPr/>
          </p:nvPicPr>
          <p:blipFill rotWithShape="1">
            <a:blip r:embed="rId4">
              <a:alphaModFix/>
            </a:blip>
            <a:srcRect b="18846" l="29562" r="45405" t="35935"/>
            <a:stretch/>
          </p:blipFill>
          <p:spPr>
            <a:xfrm>
              <a:off x="41154" y="6778554"/>
              <a:ext cx="1669106" cy="1674698"/>
            </a:xfrm>
            <a:custGeom>
              <a:rect b="b" l="l" r="r" t="t"/>
              <a:pathLst>
                <a:path extrusionOk="0" h="1371600" w="1371600">
                  <a:moveTo>
                    <a:pt x="685800" y="0"/>
                  </a:moveTo>
                  <a:cubicBezTo>
                    <a:pt x="1064557" y="0"/>
                    <a:pt x="1371600" y="307043"/>
                    <a:pt x="1371600" y="685800"/>
                  </a:cubicBezTo>
                  <a:cubicBezTo>
                    <a:pt x="1371600" y="1064557"/>
                    <a:pt x="1064557" y="1371600"/>
                    <a:pt x="685800" y="1371600"/>
                  </a:cubicBezTo>
                  <a:cubicBezTo>
                    <a:pt x="307043" y="1371600"/>
                    <a:pt x="0" y="1064557"/>
                    <a:pt x="0" y="685800"/>
                  </a:cubicBezTo>
                  <a:cubicBezTo>
                    <a:pt x="0" y="307043"/>
                    <a:pt x="307043" y="0"/>
                    <a:pt x="685800" y="0"/>
                  </a:cubicBezTo>
                  <a:close/>
                </a:path>
              </a:pathLst>
            </a:custGeom>
            <a:noFill/>
            <a:ln cap="flat" cmpd="sng" w="9525">
              <a:solidFill>
                <a:srgbClr val="82CAEB"/>
              </a:solidFill>
              <a:prstDash val="solid"/>
              <a:round/>
              <a:headEnd len="sm" w="sm" type="none"/>
              <a:tailEnd len="sm" w="sm" type="none"/>
            </a:ln>
          </p:spPr>
        </p:pic>
        <p:sp>
          <p:nvSpPr>
            <p:cNvPr id="146" name="Google Shape;146;p2"/>
            <p:cNvSpPr txBox="1"/>
            <p:nvPr/>
          </p:nvSpPr>
          <p:spPr>
            <a:xfrm>
              <a:off x="539113" y="7531265"/>
              <a:ext cx="909135" cy="1692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500">
                  <a:solidFill>
                    <a:schemeClr val="lt1"/>
                  </a:solidFill>
                  <a:latin typeface="Arial"/>
                  <a:ea typeface="Arial"/>
                  <a:cs typeface="Arial"/>
                  <a:sym typeface="Arial"/>
                </a:rPr>
                <a:t>PANAMA</a:t>
              </a:r>
              <a:endParaRPr/>
            </a:p>
          </p:txBody>
        </p:sp>
        <p:pic>
          <p:nvPicPr>
            <p:cNvPr descr="Arrow: Slight curve with solid fill" id="147" name="Google Shape;147;p2"/>
            <p:cNvPicPr preferRelativeResize="0"/>
            <p:nvPr/>
          </p:nvPicPr>
          <p:blipFill rotWithShape="1">
            <a:blip r:embed="rId5">
              <a:alphaModFix/>
            </a:blip>
            <a:srcRect b="0" l="0" r="0" t="0"/>
            <a:stretch/>
          </p:blipFill>
          <p:spPr>
            <a:xfrm rot="7848490">
              <a:off x="480517" y="6900959"/>
              <a:ext cx="446808" cy="446808"/>
            </a:xfrm>
            <a:prstGeom prst="rect">
              <a:avLst/>
            </a:prstGeom>
            <a:noFill/>
            <a:ln>
              <a:noFill/>
            </a:ln>
            <a:effectLst>
              <a:outerShdw blurRad="63500" sx="102000" rotWithShape="0" algn="ctr" sy="102000">
                <a:srgbClr val="000000">
                  <a:alpha val="40000"/>
                </a:srgbClr>
              </a:outerShdw>
            </a:effectLst>
          </p:spPr>
        </p:pic>
        <p:sp>
          <p:nvSpPr>
            <p:cNvPr id="148" name="Google Shape;148;p2"/>
            <p:cNvSpPr txBox="1"/>
            <p:nvPr/>
          </p:nvSpPr>
          <p:spPr>
            <a:xfrm>
              <a:off x="2745400" y="5436378"/>
              <a:ext cx="410257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Play"/>
                  <a:ea typeface="Play"/>
                  <a:cs typeface="Play"/>
                  <a:sym typeface="Play"/>
                </a:rPr>
                <a:t>SER UN PANAMA AZUL…</a:t>
              </a:r>
              <a:endParaRPr/>
            </a:p>
          </p:txBody>
        </p:sp>
        <p:sp>
          <p:nvSpPr>
            <p:cNvPr id="149" name="Google Shape;149;p2"/>
            <p:cNvSpPr txBox="1"/>
            <p:nvPr/>
          </p:nvSpPr>
          <p:spPr>
            <a:xfrm>
              <a:off x="5409752" y="7346599"/>
              <a:ext cx="90913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600">
                  <a:solidFill>
                    <a:schemeClr val="lt1"/>
                  </a:solidFill>
                  <a:latin typeface="Arial"/>
                  <a:ea typeface="Arial"/>
                  <a:cs typeface="Arial"/>
                  <a:sym typeface="Arial"/>
                </a:rPr>
                <a:t>Isla Escudo de Veraguas</a:t>
              </a:r>
              <a:endParaRPr sz="600">
                <a:solidFill>
                  <a:schemeClr val="lt1"/>
                </a:solidFill>
                <a:latin typeface="Arial"/>
                <a:ea typeface="Arial"/>
                <a:cs typeface="Arial"/>
                <a:sym typeface="Arial"/>
              </a:endParaRPr>
            </a:p>
          </p:txBody>
        </p:sp>
      </p:grpSp>
      <p:sp>
        <p:nvSpPr>
          <p:cNvPr id="150" name="Google Shape;150;p2"/>
          <p:cNvSpPr/>
          <p:nvPr/>
        </p:nvSpPr>
        <p:spPr>
          <a:xfrm>
            <a:off x="-1066" y="5185371"/>
            <a:ext cx="6859066" cy="179109"/>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151" name="Google Shape;151;p2"/>
          <p:cNvPicPr preferRelativeResize="0"/>
          <p:nvPr/>
        </p:nvPicPr>
        <p:blipFill rotWithShape="1">
          <a:blip r:embed="rId6">
            <a:alphaModFix/>
          </a:blip>
          <a:srcRect b="1697" l="1733" r="10630" t="1510"/>
          <a:stretch/>
        </p:blipFill>
        <p:spPr>
          <a:xfrm>
            <a:off x="3539365" y="44398"/>
            <a:ext cx="3098252" cy="1935735"/>
          </a:xfrm>
          <a:custGeom>
            <a:rect b="b" l="l" r="r" t="t"/>
            <a:pathLst>
              <a:path extrusionOk="0" h="6276962" w="9352497">
                <a:moveTo>
                  <a:pt x="3769294" y="6183025"/>
                </a:moveTo>
                <a:cubicBezTo>
                  <a:pt x="3765578" y="6181534"/>
                  <a:pt x="3764017" y="6192151"/>
                  <a:pt x="3759939" y="6184133"/>
                </a:cubicBezTo>
                <a:cubicBezTo>
                  <a:pt x="3757170" y="6202116"/>
                  <a:pt x="3753760" y="6219881"/>
                  <a:pt x="3755572" y="6239476"/>
                </a:cubicBezTo>
                <a:cubicBezTo>
                  <a:pt x="3756425" y="6216204"/>
                  <a:pt x="3766656" y="6200378"/>
                  <a:pt x="3760579" y="6233367"/>
                </a:cubicBezTo>
                <a:cubicBezTo>
                  <a:pt x="3764845" y="6232180"/>
                  <a:pt x="3769429" y="6213645"/>
                  <a:pt x="3773902" y="6189690"/>
                </a:cubicBezTo>
                <a:cubicBezTo>
                  <a:pt x="3772011" y="6185364"/>
                  <a:pt x="3770533" y="6183522"/>
                  <a:pt x="3769294" y="6183025"/>
                </a:cubicBezTo>
                <a:close/>
                <a:moveTo>
                  <a:pt x="3667107" y="6098726"/>
                </a:moveTo>
                <a:cubicBezTo>
                  <a:pt x="3663593" y="6137646"/>
                  <a:pt x="3677979" y="6124477"/>
                  <a:pt x="3682776" y="6129387"/>
                </a:cubicBezTo>
                <a:cubicBezTo>
                  <a:pt x="3679688" y="6099925"/>
                  <a:pt x="3673293" y="6099782"/>
                  <a:pt x="3667107" y="6098726"/>
                </a:cubicBezTo>
                <a:close/>
                <a:moveTo>
                  <a:pt x="3650379" y="6051277"/>
                </a:moveTo>
                <a:cubicBezTo>
                  <a:pt x="3645686" y="6078306"/>
                  <a:pt x="3652190" y="6114833"/>
                  <a:pt x="3656557" y="6102862"/>
                </a:cubicBezTo>
                <a:cubicBezTo>
                  <a:pt x="3661565" y="6072070"/>
                  <a:pt x="3651977" y="6064682"/>
                  <a:pt x="3650379" y="6051277"/>
                </a:cubicBezTo>
                <a:close/>
                <a:moveTo>
                  <a:pt x="3411954" y="6017666"/>
                </a:moveTo>
                <a:cubicBezTo>
                  <a:pt x="3410195" y="6017144"/>
                  <a:pt x="3408302" y="6017910"/>
                  <a:pt x="3406196" y="6020720"/>
                </a:cubicBezTo>
                <a:cubicBezTo>
                  <a:pt x="3409609" y="6056788"/>
                  <a:pt x="3417498" y="6050914"/>
                  <a:pt x="3426345" y="6036688"/>
                </a:cubicBezTo>
                <a:cubicBezTo>
                  <a:pt x="3421307" y="6032387"/>
                  <a:pt x="3417231" y="6019231"/>
                  <a:pt x="3411954" y="6017666"/>
                </a:cubicBezTo>
                <a:close/>
                <a:moveTo>
                  <a:pt x="3523813" y="5995258"/>
                </a:moveTo>
                <a:cubicBezTo>
                  <a:pt x="3521815" y="5995735"/>
                  <a:pt x="3519604" y="5998285"/>
                  <a:pt x="3516726" y="6007095"/>
                </a:cubicBezTo>
                <a:cubicBezTo>
                  <a:pt x="3519603" y="6030036"/>
                  <a:pt x="3514802" y="6049762"/>
                  <a:pt x="3518537" y="6072891"/>
                </a:cubicBezTo>
                <a:cubicBezTo>
                  <a:pt x="3524824" y="6048213"/>
                  <a:pt x="3524184" y="6020851"/>
                  <a:pt x="3529622" y="5995853"/>
                </a:cubicBezTo>
                <a:cubicBezTo>
                  <a:pt x="3527596" y="5996375"/>
                  <a:pt x="3525811" y="5994780"/>
                  <a:pt x="3523813" y="5995258"/>
                </a:cubicBezTo>
                <a:close/>
                <a:moveTo>
                  <a:pt x="3542409" y="5984421"/>
                </a:moveTo>
                <a:cubicBezTo>
                  <a:pt x="3535164" y="6015810"/>
                  <a:pt x="3532286" y="6048937"/>
                  <a:pt x="3523009" y="6058349"/>
                </a:cubicBezTo>
                <a:cubicBezTo>
                  <a:pt x="3521733" y="6123054"/>
                  <a:pt x="3538255" y="6039988"/>
                  <a:pt x="3548591" y="6035910"/>
                </a:cubicBezTo>
                <a:cubicBezTo>
                  <a:pt x="3545822" y="6008421"/>
                  <a:pt x="3540598" y="6024717"/>
                  <a:pt x="3542409" y="5984421"/>
                </a:cubicBezTo>
                <a:close/>
                <a:moveTo>
                  <a:pt x="3506067" y="5970241"/>
                </a:moveTo>
                <a:cubicBezTo>
                  <a:pt x="3503508" y="5983045"/>
                  <a:pt x="3508410" y="6039070"/>
                  <a:pt x="3516191" y="5998647"/>
                </a:cubicBezTo>
                <a:cubicBezTo>
                  <a:pt x="3514061" y="5977950"/>
                  <a:pt x="3510648" y="5968584"/>
                  <a:pt x="3506067" y="5970241"/>
                </a:cubicBezTo>
                <a:close/>
                <a:moveTo>
                  <a:pt x="3572289" y="5912301"/>
                </a:moveTo>
                <a:cubicBezTo>
                  <a:pt x="3568122" y="5913855"/>
                  <a:pt x="3562367" y="5930313"/>
                  <a:pt x="3556372" y="5949178"/>
                </a:cubicBezTo>
                <a:cubicBezTo>
                  <a:pt x="3558396" y="5980887"/>
                  <a:pt x="3567883" y="5940964"/>
                  <a:pt x="3575877" y="5916178"/>
                </a:cubicBezTo>
                <a:cubicBezTo>
                  <a:pt x="3574891" y="5912921"/>
                  <a:pt x="3573678" y="5911783"/>
                  <a:pt x="3572289" y="5912301"/>
                </a:cubicBezTo>
                <a:close/>
                <a:moveTo>
                  <a:pt x="3529555" y="5886307"/>
                </a:moveTo>
                <a:cubicBezTo>
                  <a:pt x="3526956" y="5887948"/>
                  <a:pt x="3523971" y="5893258"/>
                  <a:pt x="3520558" y="5902410"/>
                </a:cubicBezTo>
                <a:cubicBezTo>
                  <a:pt x="3522481" y="5917014"/>
                  <a:pt x="3521841" y="5930276"/>
                  <a:pt x="3517789" y="5942248"/>
                </a:cubicBezTo>
                <a:cubicBezTo>
                  <a:pt x="3519177" y="5979603"/>
                  <a:pt x="3525460" y="5970557"/>
                  <a:pt x="3530685" y="5971756"/>
                </a:cubicBezTo>
                <a:cubicBezTo>
                  <a:pt x="3536867" y="5929806"/>
                  <a:pt x="3522373" y="5969278"/>
                  <a:pt x="3522796" y="5936054"/>
                </a:cubicBezTo>
                <a:cubicBezTo>
                  <a:pt x="3523544" y="5905027"/>
                  <a:pt x="3532499" y="5907367"/>
                  <a:pt x="3536227" y="5892223"/>
                </a:cubicBezTo>
                <a:cubicBezTo>
                  <a:pt x="3534363" y="5886696"/>
                  <a:pt x="3532153" y="5884667"/>
                  <a:pt x="3529555" y="5886307"/>
                </a:cubicBezTo>
                <a:close/>
                <a:moveTo>
                  <a:pt x="3389559" y="5875548"/>
                </a:moveTo>
                <a:cubicBezTo>
                  <a:pt x="3385842" y="5874089"/>
                  <a:pt x="3381580" y="5877817"/>
                  <a:pt x="3375932" y="5894563"/>
                </a:cubicBezTo>
                <a:cubicBezTo>
                  <a:pt x="3376142" y="5928384"/>
                  <a:pt x="3385094" y="5881532"/>
                  <a:pt x="3387118" y="5898934"/>
                </a:cubicBezTo>
                <a:cubicBezTo>
                  <a:pt x="3389255" y="5918891"/>
                  <a:pt x="3374009" y="5931780"/>
                  <a:pt x="3379873" y="5953302"/>
                </a:cubicBezTo>
                <a:cubicBezTo>
                  <a:pt x="3388401" y="5903374"/>
                  <a:pt x="3394475" y="5921088"/>
                  <a:pt x="3399913" y="5887645"/>
                </a:cubicBezTo>
                <a:cubicBezTo>
                  <a:pt x="3396448" y="5883650"/>
                  <a:pt x="3393276" y="5877006"/>
                  <a:pt x="3389559" y="5875548"/>
                </a:cubicBezTo>
                <a:close/>
                <a:moveTo>
                  <a:pt x="3797564" y="5856475"/>
                </a:moveTo>
                <a:cubicBezTo>
                  <a:pt x="3792235" y="5870701"/>
                  <a:pt x="3796714" y="5888782"/>
                  <a:pt x="3792662" y="5903466"/>
                </a:cubicBezTo>
                <a:cubicBezTo>
                  <a:pt x="3797882" y="5918752"/>
                  <a:pt x="3805236" y="5849322"/>
                  <a:pt x="3797564" y="5856475"/>
                </a:cubicBezTo>
                <a:close/>
                <a:moveTo>
                  <a:pt x="511893" y="5849824"/>
                </a:moveTo>
                <a:cubicBezTo>
                  <a:pt x="507258" y="5848964"/>
                  <a:pt x="506338" y="5871989"/>
                  <a:pt x="515608" y="5890582"/>
                </a:cubicBezTo>
                <a:cubicBezTo>
                  <a:pt x="510493" y="5866122"/>
                  <a:pt x="512091" y="5866026"/>
                  <a:pt x="521581" y="5890439"/>
                </a:cubicBezTo>
                <a:cubicBezTo>
                  <a:pt x="519661" y="5880252"/>
                  <a:pt x="517846" y="5870104"/>
                  <a:pt x="517528" y="5859694"/>
                </a:cubicBezTo>
                <a:cubicBezTo>
                  <a:pt x="515397" y="5853051"/>
                  <a:pt x="513439" y="5850111"/>
                  <a:pt x="511893" y="5849824"/>
                </a:cubicBezTo>
                <a:close/>
                <a:moveTo>
                  <a:pt x="3443395" y="5847664"/>
                </a:moveTo>
                <a:cubicBezTo>
                  <a:pt x="3441905" y="5858036"/>
                  <a:pt x="3440409" y="5868223"/>
                  <a:pt x="3437321" y="5877997"/>
                </a:cubicBezTo>
                <a:cubicBezTo>
                  <a:pt x="3439028" y="5898332"/>
                  <a:pt x="3442755" y="5899755"/>
                  <a:pt x="3448511" y="5882357"/>
                </a:cubicBezTo>
                <a:cubicBezTo>
                  <a:pt x="3447874" y="5860611"/>
                  <a:pt x="3445951" y="5851341"/>
                  <a:pt x="3443395" y="5847664"/>
                </a:cubicBezTo>
                <a:close/>
                <a:moveTo>
                  <a:pt x="3478034" y="5836880"/>
                </a:moveTo>
                <a:cubicBezTo>
                  <a:pt x="3470145" y="5870844"/>
                  <a:pt x="3479849" y="5866627"/>
                  <a:pt x="3476436" y="5893279"/>
                </a:cubicBezTo>
                <a:cubicBezTo>
                  <a:pt x="3464816" y="5927925"/>
                  <a:pt x="3469295" y="5881532"/>
                  <a:pt x="3464071" y="5872220"/>
                </a:cubicBezTo>
                <a:cubicBezTo>
                  <a:pt x="3460235" y="5882815"/>
                  <a:pt x="3459274" y="5905266"/>
                  <a:pt x="3457466" y="5894104"/>
                </a:cubicBezTo>
                <a:cubicBezTo>
                  <a:pt x="3455120" y="5943666"/>
                  <a:pt x="3472065" y="5929806"/>
                  <a:pt x="3484216" y="5888323"/>
                </a:cubicBezTo>
                <a:cubicBezTo>
                  <a:pt x="3485492" y="5853681"/>
                  <a:pt x="3483681" y="5838395"/>
                  <a:pt x="3478034" y="5836880"/>
                </a:cubicBezTo>
                <a:close/>
                <a:moveTo>
                  <a:pt x="3014008" y="5832551"/>
                </a:moveTo>
                <a:lnTo>
                  <a:pt x="3009395" y="5864604"/>
                </a:lnTo>
                <a:cubicBezTo>
                  <a:pt x="3011528" y="5857312"/>
                  <a:pt x="3010465" y="5848724"/>
                  <a:pt x="3010465" y="5840511"/>
                </a:cubicBezTo>
                <a:close/>
                <a:moveTo>
                  <a:pt x="4078140" y="5832383"/>
                </a:moveTo>
                <a:cubicBezTo>
                  <a:pt x="4075822" y="5836054"/>
                  <a:pt x="4072810" y="5846219"/>
                  <a:pt x="4069664" y="5857439"/>
                </a:cubicBezTo>
                <a:cubicBezTo>
                  <a:pt x="4070413" y="5873415"/>
                  <a:pt x="4073612" y="5866346"/>
                  <a:pt x="4074144" y="5883871"/>
                </a:cubicBezTo>
                <a:cubicBezTo>
                  <a:pt x="4079046" y="5872124"/>
                  <a:pt x="4079683" y="5858730"/>
                  <a:pt x="4082455" y="5846289"/>
                </a:cubicBezTo>
                <a:cubicBezTo>
                  <a:pt x="4082083" y="5831535"/>
                  <a:pt x="4080458" y="5828712"/>
                  <a:pt x="4078140" y="5832383"/>
                </a:cubicBezTo>
                <a:close/>
                <a:moveTo>
                  <a:pt x="752669" y="5817389"/>
                </a:moveTo>
                <a:cubicBezTo>
                  <a:pt x="747643" y="5813191"/>
                  <a:pt x="748462" y="5834658"/>
                  <a:pt x="745506" y="5839690"/>
                </a:cubicBezTo>
                <a:cubicBezTo>
                  <a:pt x="764267" y="5875157"/>
                  <a:pt x="759892" y="5910997"/>
                  <a:pt x="775666" y="5946603"/>
                </a:cubicBezTo>
                <a:cubicBezTo>
                  <a:pt x="777907" y="5945643"/>
                  <a:pt x="778543" y="5937430"/>
                  <a:pt x="777907" y="5923566"/>
                </a:cubicBezTo>
                <a:cubicBezTo>
                  <a:pt x="759364" y="5883285"/>
                  <a:pt x="750196" y="5831006"/>
                  <a:pt x="760001" y="5831700"/>
                </a:cubicBezTo>
                <a:cubicBezTo>
                  <a:pt x="756670" y="5823039"/>
                  <a:pt x="754345" y="5818788"/>
                  <a:pt x="752669" y="5817389"/>
                </a:cubicBezTo>
                <a:close/>
                <a:moveTo>
                  <a:pt x="4047817" y="5816418"/>
                </a:moveTo>
                <a:cubicBezTo>
                  <a:pt x="4033962" y="5857674"/>
                  <a:pt x="4052827" y="5887502"/>
                  <a:pt x="4057303" y="5836422"/>
                </a:cubicBezTo>
                <a:cubicBezTo>
                  <a:pt x="4053894" y="5814441"/>
                  <a:pt x="4044407" y="5871665"/>
                  <a:pt x="4047817" y="5816418"/>
                </a:cubicBezTo>
                <a:close/>
                <a:moveTo>
                  <a:pt x="3339478" y="5798700"/>
                </a:moveTo>
                <a:cubicBezTo>
                  <a:pt x="3329569" y="5849087"/>
                  <a:pt x="3331590" y="5816557"/>
                  <a:pt x="3322746" y="5832980"/>
                </a:cubicBezTo>
                <a:cubicBezTo>
                  <a:pt x="3324984" y="5834637"/>
                  <a:pt x="3326369" y="5843953"/>
                  <a:pt x="3327222" y="5859189"/>
                </a:cubicBezTo>
                <a:cubicBezTo>
                  <a:pt x="3336705" y="5829584"/>
                  <a:pt x="3338734" y="5869784"/>
                  <a:pt x="3347899" y="5842754"/>
                </a:cubicBezTo>
                <a:cubicBezTo>
                  <a:pt x="3345447" y="5810544"/>
                  <a:pt x="3336492" y="5848724"/>
                  <a:pt x="3339478" y="5798700"/>
                </a:cubicBezTo>
                <a:close/>
                <a:moveTo>
                  <a:pt x="3362396" y="5775205"/>
                </a:moveTo>
                <a:cubicBezTo>
                  <a:pt x="3354931" y="5802096"/>
                  <a:pt x="3351738" y="5830644"/>
                  <a:pt x="3351843" y="5860472"/>
                </a:cubicBezTo>
                <a:cubicBezTo>
                  <a:pt x="3357490" y="5858861"/>
                  <a:pt x="3365910" y="5805773"/>
                  <a:pt x="3362396" y="5775205"/>
                </a:cubicBezTo>
                <a:close/>
                <a:moveTo>
                  <a:pt x="3296419" y="5765430"/>
                </a:moveTo>
                <a:cubicBezTo>
                  <a:pt x="3286401" y="5849827"/>
                  <a:pt x="3313795" y="5809484"/>
                  <a:pt x="3321680" y="5816195"/>
                </a:cubicBezTo>
                <a:cubicBezTo>
                  <a:pt x="3323491" y="5757456"/>
                  <a:pt x="3299615" y="5823032"/>
                  <a:pt x="3296419" y="5765430"/>
                </a:cubicBezTo>
                <a:close/>
                <a:moveTo>
                  <a:pt x="3432371" y="5759880"/>
                </a:moveTo>
                <a:cubicBezTo>
                  <a:pt x="3431224" y="5761555"/>
                  <a:pt x="3429725" y="5766583"/>
                  <a:pt x="3427726" y="5776403"/>
                </a:cubicBezTo>
                <a:cubicBezTo>
                  <a:pt x="3430821" y="5784015"/>
                  <a:pt x="3430712" y="5821513"/>
                  <a:pt x="3437216" y="5796457"/>
                </a:cubicBezTo>
                <a:cubicBezTo>
                  <a:pt x="3436094" y="5780006"/>
                  <a:pt x="3435813" y="5754855"/>
                  <a:pt x="3432371" y="5759880"/>
                </a:cubicBezTo>
                <a:close/>
                <a:moveTo>
                  <a:pt x="565517" y="5747601"/>
                </a:moveTo>
                <a:cubicBezTo>
                  <a:pt x="562660" y="5746335"/>
                  <a:pt x="564959" y="5768006"/>
                  <a:pt x="558563" y="5751347"/>
                </a:cubicBezTo>
                <a:cubicBezTo>
                  <a:pt x="562930" y="5780716"/>
                  <a:pt x="575616" y="5792368"/>
                  <a:pt x="570606" y="5758782"/>
                </a:cubicBezTo>
                <a:cubicBezTo>
                  <a:pt x="567994" y="5750993"/>
                  <a:pt x="566469" y="5748023"/>
                  <a:pt x="565517" y="5747601"/>
                </a:cubicBezTo>
                <a:close/>
                <a:moveTo>
                  <a:pt x="3009290" y="5742216"/>
                </a:moveTo>
                <a:cubicBezTo>
                  <a:pt x="3005241" y="5753224"/>
                  <a:pt x="2998737" y="5787187"/>
                  <a:pt x="2999272" y="5754646"/>
                </a:cubicBezTo>
                <a:cubicBezTo>
                  <a:pt x="2991705" y="5796819"/>
                  <a:pt x="2983606" y="5788244"/>
                  <a:pt x="2985309" y="5830644"/>
                </a:cubicBezTo>
                <a:cubicBezTo>
                  <a:pt x="2989998" y="5828166"/>
                  <a:pt x="3003213" y="5755024"/>
                  <a:pt x="3007160" y="5790267"/>
                </a:cubicBezTo>
                <a:cubicBezTo>
                  <a:pt x="3010892" y="5775440"/>
                  <a:pt x="3011206" y="5759333"/>
                  <a:pt x="3009290" y="5742216"/>
                </a:cubicBezTo>
                <a:close/>
                <a:moveTo>
                  <a:pt x="476115" y="5733554"/>
                </a:moveTo>
                <a:cubicBezTo>
                  <a:pt x="467427" y="5735652"/>
                  <a:pt x="475109" y="5809639"/>
                  <a:pt x="454968" y="5761214"/>
                </a:cubicBezTo>
                <a:cubicBezTo>
                  <a:pt x="457202" y="5801872"/>
                  <a:pt x="473084" y="5875438"/>
                  <a:pt x="488858" y="5891036"/>
                </a:cubicBezTo>
                <a:cubicBezTo>
                  <a:pt x="479798" y="5860611"/>
                  <a:pt x="467434" y="5830043"/>
                  <a:pt x="468077" y="5799298"/>
                </a:cubicBezTo>
                <a:cubicBezTo>
                  <a:pt x="480651" y="5841239"/>
                  <a:pt x="482144" y="5843213"/>
                  <a:pt x="494292" y="5875519"/>
                </a:cubicBezTo>
                <a:cubicBezTo>
                  <a:pt x="492803" y="5853446"/>
                  <a:pt x="491949" y="5834541"/>
                  <a:pt x="502929" y="5867672"/>
                </a:cubicBezTo>
                <a:cubicBezTo>
                  <a:pt x="499408" y="5818072"/>
                  <a:pt x="498555" y="5809989"/>
                  <a:pt x="503461" y="5790726"/>
                </a:cubicBezTo>
                <a:cubicBezTo>
                  <a:pt x="496530" y="5761117"/>
                  <a:pt x="488858" y="5764972"/>
                  <a:pt x="488323" y="5783557"/>
                </a:cubicBezTo>
                <a:cubicBezTo>
                  <a:pt x="479375" y="5755702"/>
                  <a:pt x="493761" y="5770167"/>
                  <a:pt x="480969" y="5737622"/>
                </a:cubicBezTo>
                <a:cubicBezTo>
                  <a:pt x="478931" y="5734421"/>
                  <a:pt x="477356" y="5733254"/>
                  <a:pt x="476115" y="5733554"/>
                </a:cubicBezTo>
                <a:close/>
                <a:moveTo>
                  <a:pt x="3256633" y="5729317"/>
                </a:moveTo>
                <a:cubicBezTo>
                  <a:pt x="3253906" y="5727534"/>
                  <a:pt x="3250190" y="5735134"/>
                  <a:pt x="3246111" y="5745708"/>
                </a:cubicBezTo>
                <a:cubicBezTo>
                  <a:pt x="3246220" y="5776862"/>
                  <a:pt x="3253364" y="5741842"/>
                  <a:pt x="3253469" y="5772961"/>
                </a:cubicBezTo>
                <a:cubicBezTo>
                  <a:pt x="3256133" y="5760520"/>
                  <a:pt x="3255920" y="5746891"/>
                  <a:pt x="3259007" y="5734465"/>
                </a:cubicBezTo>
                <a:cubicBezTo>
                  <a:pt x="3258341" y="5731549"/>
                  <a:pt x="3257542" y="5729912"/>
                  <a:pt x="3256633" y="5729317"/>
                </a:cubicBezTo>
                <a:close/>
                <a:moveTo>
                  <a:pt x="2975718" y="5729131"/>
                </a:moveTo>
                <a:cubicBezTo>
                  <a:pt x="2969749" y="5757583"/>
                  <a:pt x="2974116" y="5749689"/>
                  <a:pt x="2975826" y="5769789"/>
                </a:cubicBezTo>
                <a:cubicBezTo>
                  <a:pt x="2969322" y="5798241"/>
                  <a:pt x="2968259" y="5776862"/>
                  <a:pt x="2961863" y="5805033"/>
                </a:cubicBezTo>
                <a:cubicBezTo>
                  <a:pt x="2968046" y="5834780"/>
                  <a:pt x="2978595" y="5794942"/>
                  <a:pt x="2987016" y="5774241"/>
                </a:cubicBezTo>
                <a:cubicBezTo>
                  <a:pt x="2992131" y="5729050"/>
                  <a:pt x="2978917" y="5740798"/>
                  <a:pt x="2975718" y="5729131"/>
                </a:cubicBezTo>
                <a:close/>
                <a:moveTo>
                  <a:pt x="3397344" y="5725806"/>
                </a:moveTo>
                <a:cubicBezTo>
                  <a:pt x="3394282" y="5727861"/>
                  <a:pt x="3391145" y="5753912"/>
                  <a:pt x="3389146" y="5769331"/>
                </a:cubicBezTo>
                <a:cubicBezTo>
                  <a:pt x="3391066" y="5787049"/>
                  <a:pt x="3399273" y="5742216"/>
                  <a:pt x="3400336" y="5733031"/>
                </a:cubicBezTo>
                <a:cubicBezTo>
                  <a:pt x="3399377" y="5727101"/>
                  <a:pt x="3398365" y="5725120"/>
                  <a:pt x="3397344" y="5725806"/>
                </a:cubicBezTo>
                <a:close/>
                <a:moveTo>
                  <a:pt x="3312620" y="5722937"/>
                </a:moveTo>
                <a:cubicBezTo>
                  <a:pt x="3306119" y="5736662"/>
                  <a:pt x="3309210" y="5754187"/>
                  <a:pt x="3304839" y="5768872"/>
                </a:cubicBezTo>
                <a:cubicBezTo>
                  <a:pt x="3309424" y="5785530"/>
                  <a:pt x="3309742" y="5758042"/>
                  <a:pt x="3317099" y="5749150"/>
                </a:cubicBezTo>
                <a:cubicBezTo>
                  <a:pt x="3316886" y="5728449"/>
                  <a:pt x="3314113" y="5731987"/>
                  <a:pt x="3312620" y="5722937"/>
                </a:cubicBezTo>
                <a:close/>
                <a:moveTo>
                  <a:pt x="485901" y="5720116"/>
                </a:moveTo>
                <a:cubicBezTo>
                  <a:pt x="484355" y="5722094"/>
                  <a:pt x="484115" y="5729848"/>
                  <a:pt x="483847" y="5737483"/>
                </a:cubicBezTo>
                <a:cubicBezTo>
                  <a:pt x="492058" y="5755937"/>
                  <a:pt x="495999" y="5756068"/>
                  <a:pt x="495785" y="5737402"/>
                </a:cubicBezTo>
                <a:cubicBezTo>
                  <a:pt x="490297" y="5721935"/>
                  <a:pt x="487446" y="5718138"/>
                  <a:pt x="485901" y="5720116"/>
                </a:cubicBezTo>
                <a:close/>
                <a:moveTo>
                  <a:pt x="2890879" y="5720097"/>
                </a:moveTo>
                <a:cubicBezTo>
                  <a:pt x="2884162" y="5721658"/>
                  <a:pt x="2881179" y="5773690"/>
                  <a:pt x="2873077" y="5778238"/>
                </a:cubicBezTo>
                <a:cubicBezTo>
                  <a:pt x="2876064" y="5822573"/>
                  <a:pt x="2887257" y="5790583"/>
                  <a:pt x="2893757" y="5802836"/>
                </a:cubicBezTo>
                <a:cubicBezTo>
                  <a:pt x="2896845" y="5779564"/>
                  <a:pt x="2901324" y="5756901"/>
                  <a:pt x="2899831" y="5731844"/>
                </a:cubicBezTo>
                <a:cubicBezTo>
                  <a:pt x="2892156" y="5747809"/>
                  <a:pt x="2893757" y="5767592"/>
                  <a:pt x="2889813" y="5784933"/>
                </a:cubicBezTo>
                <a:cubicBezTo>
                  <a:pt x="2883099" y="5792144"/>
                  <a:pt x="2896740" y="5739503"/>
                  <a:pt x="2890879" y="5720097"/>
                </a:cubicBezTo>
                <a:close/>
                <a:moveTo>
                  <a:pt x="526212" y="5718848"/>
                </a:moveTo>
                <a:cubicBezTo>
                  <a:pt x="520053" y="5716284"/>
                  <a:pt x="518437" y="5733798"/>
                  <a:pt x="516997" y="5752307"/>
                </a:cubicBezTo>
                <a:cubicBezTo>
                  <a:pt x="530215" y="5777683"/>
                  <a:pt x="527337" y="5732068"/>
                  <a:pt x="534047" y="5728811"/>
                </a:cubicBezTo>
                <a:cubicBezTo>
                  <a:pt x="530823" y="5722788"/>
                  <a:pt x="528265" y="5719702"/>
                  <a:pt x="526212" y="5718848"/>
                </a:cubicBezTo>
                <a:close/>
                <a:moveTo>
                  <a:pt x="4010586" y="5717955"/>
                </a:moveTo>
                <a:cubicBezTo>
                  <a:pt x="4009643" y="5716509"/>
                  <a:pt x="4008358" y="5718267"/>
                  <a:pt x="4006359" y="5726699"/>
                </a:cubicBezTo>
                <a:cubicBezTo>
                  <a:pt x="4013926" y="5736662"/>
                  <a:pt x="4005397" y="5833485"/>
                  <a:pt x="4020958" y="5781314"/>
                </a:cubicBezTo>
                <a:cubicBezTo>
                  <a:pt x="4013496" y="5779198"/>
                  <a:pt x="4021920" y="5747257"/>
                  <a:pt x="4019787" y="5723762"/>
                </a:cubicBezTo>
                <a:cubicBezTo>
                  <a:pt x="4013152" y="5755464"/>
                  <a:pt x="4013413" y="5722293"/>
                  <a:pt x="4010586" y="5717955"/>
                </a:cubicBezTo>
                <a:close/>
                <a:moveTo>
                  <a:pt x="2960689" y="5706834"/>
                </a:moveTo>
                <a:cubicBezTo>
                  <a:pt x="2959199" y="5717160"/>
                  <a:pt x="2957601" y="5727393"/>
                  <a:pt x="2954510" y="5737121"/>
                </a:cubicBezTo>
                <a:cubicBezTo>
                  <a:pt x="2956104" y="5772726"/>
                  <a:pt x="2966336" y="5726194"/>
                  <a:pt x="2969109" y="5750888"/>
                </a:cubicBezTo>
                <a:cubicBezTo>
                  <a:pt x="2973798" y="5719041"/>
                  <a:pt x="2962395" y="5723631"/>
                  <a:pt x="2960689" y="5706834"/>
                </a:cubicBezTo>
                <a:close/>
                <a:moveTo>
                  <a:pt x="2935383" y="5705310"/>
                </a:moveTo>
                <a:cubicBezTo>
                  <a:pt x="2933207" y="5705249"/>
                  <a:pt x="2930876" y="5706655"/>
                  <a:pt x="2928291" y="5710465"/>
                </a:cubicBezTo>
                <a:cubicBezTo>
                  <a:pt x="2933085" y="5733864"/>
                  <a:pt x="2941928" y="5718582"/>
                  <a:pt x="2946729" y="5742216"/>
                </a:cubicBezTo>
                <a:cubicBezTo>
                  <a:pt x="2948967" y="5734924"/>
                  <a:pt x="2951205" y="5727628"/>
                  <a:pt x="2953440" y="5720239"/>
                </a:cubicBezTo>
                <a:cubicBezTo>
                  <a:pt x="2947046" y="5718889"/>
                  <a:pt x="2941911" y="5705494"/>
                  <a:pt x="2935383" y="5705310"/>
                </a:cubicBezTo>
                <a:close/>
                <a:moveTo>
                  <a:pt x="5853246" y="5690938"/>
                </a:moveTo>
                <a:cubicBezTo>
                  <a:pt x="5849584" y="5706544"/>
                  <a:pt x="5853161" y="5721852"/>
                  <a:pt x="5861488" y="5736825"/>
                </a:cubicBezTo>
                <a:cubicBezTo>
                  <a:pt x="5865771" y="5723829"/>
                  <a:pt x="5869994" y="5710940"/>
                  <a:pt x="5874279" y="5697946"/>
                </a:cubicBezTo>
                <a:cubicBezTo>
                  <a:pt x="5870888" y="5690532"/>
                  <a:pt x="5868560" y="5701425"/>
                  <a:pt x="5865892" y="5705853"/>
                </a:cubicBezTo>
                <a:cubicBezTo>
                  <a:pt x="5862340" y="5713888"/>
                  <a:pt x="5857573" y="5698664"/>
                  <a:pt x="5853246" y="5690938"/>
                </a:cubicBezTo>
                <a:close/>
                <a:moveTo>
                  <a:pt x="2918161" y="5682059"/>
                </a:moveTo>
                <a:cubicBezTo>
                  <a:pt x="2915073" y="5694393"/>
                  <a:pt x="2919123" y="5709628"/>
                  <a:pt x="2915392" y="5721519"/>
                </a:cubicBezTo>
                <a:cubicBezTo>
                  <a:pt x="2916993" y="5738905"/>
                  <a:pt x="2922214" y="5721376"/>
                  <a:pt x="2927651" y="5702159"/>
                </a:cubicBezTo>
                <a:cubicBezTo>
                  <a:pt x="2927011" y="5672285"/>
                  <a:pt x="2920189" y="5699538"/>
                  <a:pt x="2918161" y="5682059"/>
                </a:cubicBezTo>
                <a:close/>
                <a:moveTo>
                  <a:pt x="3766656" y="5681319"/>
                </a:moveTo>
                <a:cubicBezTo>
                  <a:pt x="3760047" y="5701323"/>
                  <a:pt x="3762180" y="5737402"/>
                  <a:pt x="3765058" y="5737718"/>
                </a:cubicBezTo>
                <a:cubicBezTo>
                  <a:pt x="3769856" y="5720601"/>
                  <a:pt x="3768359" y="5700960"/>
                  <a:pt x="3766656" y="5681319"/>
                </a:cubicBezTo>
                <a:close/>
                <a:moveTo>
                  <a:pt x="2900938" y="5666209"/>
                </a:moveTo>
                <a:cubicBezTo>
                  <a:pt x="2898445" y="5666850"/>
                  <a:pt x="2895353" y="5672988"/>
                  <a:pt x="2891302" y="5687790"/>
                </a:cubicBezTo>
                <a:cubicBezTo>
                  <a:pt x="2894075" y="5708114"/>
                  <a:pt x="2901432" y="5684160"/>
                  <a:pt x="2906975" y="5677604"/>
                </a:cubicBezTo>
                <a:cubicBezTo>
                  <a:pt x="2905323" y="5670421"/>
                  <a:pt x="2903430" y="5665567"/>
                  <a:pt x="2900938" y="5666209"/>
                </a:cubicBezTo>
                <a:close/>
                <a:moveTo>
                  <a:pt x="3778912" y="5661581"/>
                </a:moveTo>
                <a:cubicBezTo>
                  <a:pt x="3772412" y="5646816"/>
                  <a:pt x="3771985" y="5701419"/>
                  <a:pt x="3771772" y="5715880"/>
                </a:cubicBezTo>
                <a:cubicBezTo>
                  <a:pt x="3774118" y="5738905"/>
                  <a:pt x="3780619" y="5723396"/>
                  <a:pt x="3780727" y="5768367"/>
                </a:cubicBezTo>
                <a:cubicBezTo>
                  <a:pt x="3775076" y="5789889"/>
                  <a:pt x="3776783" y="5741711"/>
                  <a:pt x="3770174" y="5772364"/>
                </a:cubicBezTo>
                <a:cubicBezTo>
                  <a:pt x="3769961" y="5795401"/>
                  <a:pt x="3778276" y="5778238"/>
                  <a:pt x="3769643" y="5804670"/>
                </a:cubicBezTo>
                <a:cubicBezTo>
                  <a:pt x="3773262" y="5815959"/>
                  <a:pt x="3777209" y="5825005"/>
                  <a:pt x="3781895" y="5825969"/>
                </a:cubicBezTo>
                <a:cubicBezTo>
                  <a:pt x="3781790" y="5841698"/>
                  <a:pt x="3778912" y="5831843"/>
                  <a:pt x="3775185" y="5847946"/>
                </a:cubicBezTo>
                <a:cubicBezTo>
                  <a:pt x="3775185" y="5880711"/>
                  <a:pt x="3779339" y="5873180"/>
                  <a:pt x="3782539" y="5874933"/>
                </a:cubicBezTo>
                <a:cubicBezTo>
                  <a:pt x="3785095" y="5832887"/>
                  <a:pt x="3785948" y="5861798"/>
                  <a:pt x="3793623" y="5838630"/>
                </a:cubicBezTo>
                <a:cubicBezTo>
                  <a:pt x="3794900" y="5825510"/>
                  <a:pt x="3794791" y="5811870"/>
                  <a:pt x="3793623" y="5797879"/>
                </a:cubicBezTo>
                <a:cubicBezTo>
                  <a:pt x="3796928" y="5789431"/>
                  <a:pt x="3796075" y="5820315"/>
                  <a:pt x="3799802" y="5808428"/>
                </a:cubicBezTo>
                <a:cubicBezTo>
                  <a:pt x="3798952" y="5821737"/>
                  <a:pt x="3795218" y="5833816"/>
                  <a:pt x="3797033" y="5848169"/>
                </a:cubicBezTo>
                <a:cubicBezTo>
                  <a:pt x="3809289" y="5784933"/>
                  <a:pt x="3819842" y="5755105"/>
                  <a:pt x="3811953" y="5707432"/>
                </a:cubicBezTo>
                <a:cubicBezTo>
                  <a:pt x="3808862" y="5719638"/>
                  <a:pt x="3812915" y="5734781"/>
                  <a:pt x="3809184" y="5746891"/>
                </a:cubicBezTo>
                <a:cubicBezTo>
                  <a:pt x="3802257" y="5744321"/>
                  <a:pt x="3800442" y="5734087"/>
                  <a:pt x="3800229" y="5694485"/>
                </a:cubicBezTo>
                <a:cubicBezTo>
                  <a:pt x="3792127" y="5715502"/>
                  <a:pt x="3792340" y="5658783"/>
                  <a:pt x="3781790" y="5703531"/>
                </a:cubicBezTo>
                <a:cubicBezTo>
                  <a:pt x="3783283" y="5673329"/>
                  <a:pt x="3772947" y="5690130"/>
                  <a:pt x="3778912" y="5661581"/>
                </a:cubicBezTo>
                <a:close/>
                <a:moveTo>
                  <a:pt x="3191837" y="5661209"/>
                </a:moveTo>
                <a:cubicBezTo>
                  <a:pt x="3188080" y="5662368"/>
                  <a:pt x="3183976" y="5666773"/>
                  <a:pt x="3179072" y="5678521"/>
                </a:cubicBezTo>
                <a:cubicBezTo>
                  <a:pt x="3179285" y="5717302"/>
                  <a:pt x="3189730" y="5660441"/>
                  <a:pt x="3189093" y="5706973"/>
                </a:cubicBezTo>
                <a:cubicBezTo>
                  <a:pt x="3193569" y="5692512"/>
                  <a:pt x="3198045" y="5677827"/>
                  <a:pt x="3202524" y="5663377"/>
                </a:cubicBezTo>
                <a:cubicBezTo>
                  <a:pt x="3199005" y="5662138"/>
                  <a:pt x="3195594" y="5660050"/>
                  <a:pt x="3191837" y="5661209"/>
                </a:cubicBezTo>
                <a:close/>
                <a:moveTo>
                  <a:pt x="3881126" y="5644792"/>
                </a:moveTo>
                <a:cubicBezTo>
                  <a:pt x="3878675" y="5657365"/>
                  <a:pt x="3877287" y="5670531"/>
                  <a:pt x="3878353" y="5684537"/>
                </a:cubicBezTo>
                <a:cubicBezTo>
                  <a:pt x="3870681" y="5671730"/>
                  <a:pt x="3858953" y="5634232"/>
                  <a:pt x="3850428" y="5673468"/>
                </a:cubicBezTo>
                <a:cubicBezTo>
                  <a:pt x="3857359" y="5701419"/>
                  <a:pt x="3863856" y="5694851"/>
                  <a:pt x="3863964" y="5752168"/>
                </a:cubicBezTo>
                <a:cubicBezTo>
                  <a:pt x="3871321" y="5746529"/>
                  <a:pt x="3876010" y="5766394"/>
                  <a:pt x="3888476" y="5712847"/>
                </a:cubicBezTo>
                <a:cubicBezTo>
                  <a:pt x="3885280" y="5736061"/>
                  <a:pt x="3880591" y="5758782"/>
                  <a:pt x="3879633" y="5782828"/>
                </a:cubicBezTo>
                <a:cubicBezTo>
                  <a:pt x="3882616" y="5791088"/>
                  <a:pt x="3886347" y="5792603"/>
                  <a:pt x="3890823" y="5787187"/>
                </a:cubicBezTo>
                <a:cubicBezTo>
                  <a:pt x="3894449" y="5769708"/>
                  <a:pt x="3899778" y="5752626"/>
                  <a:pt x="3900844" y="5734087"/>
                </a:cubicBezTo>
                <a:cubicBezTo>
                  <a:pt x="3906173" y="5743816"/>
                  <a:pt x="3907450" y="5714126"/>
                  <a:pt x="3911926" y="5738539"/>
                </a:cubicBezTo>
                <a:cubicBezTo>
                  <a:pt x="3914377" y="5659843"/>
                  <a:pt x="3891463" y="5679943"/>
                  <a:pt x="3884004" y="5686734"/>
                </a:cubicBezTo>
                <a:cubicBezTo>
                  <a:pt x="3890501" y="5662414"/>
                  <a:pt x="3889546" y="5647860"/>
                  <a:pt x="3881126" y="5644792"/>
                </a:cubicBezTo>
                <a:close/>
                <a:moveTo>
                  <a:pt x="2324933" y="5636205"/>
                </a:moveTo>
                <a:cubicBezTo>
                  <a:pt x="2321093" y="5651171"/>
                  <a:pt x="2320778" y="5667232"/>
                  <a:pt x="2322695" y="5684256"/>
                </a:cubicBezTo>
                <a:cubicBezTo>
                  <a:pt x="2326422" y="5672050"/>
                  <a:pt x="2330157" y="5660078"/>
                  <a:pt x="2333779" y="5647953"/>
                </a:cubicBezTo>
                <a:cubicBezTo>
                  <a:pt x="2333248" y="5639882"/>
                  <a:pt x="2330688" y="5650339"/>
                  <a:pt x="2328772" y="5654108"/>
                </a:cubicBezTo>
                <a:cubicBezTo>
                  <a:pt x="2326107" y="5661358"/>
                  <a:pt x="2325894" y="5644923"/>
                  <a:pt x="2324933" y="5636205"/>
                </a:cubicBezTo>
                <a:close/>
                <a:moveTo>
                  <a:pt x="2882354" y="5635288"/>
                </a:moveTo>
                <a:cubicBezTo>
                  <a:pt x="2877025" y="5649375"/>
                  <a:pt x="2873934" y="5664518"/>
                  <a:pt x="2871801" y="5680167"/>
                </a:cubicBezTo>
                <a:cubicBezTo>
                  <a:pt x="2877980" y="5690411"/>
                  <a:pt x="2884805" y="5653275"/>
                  <a:pt x="2885764" y="5685451"/>
                </a:cubicBezTo>
                <a:cubicBezTo>
                  <a:pt x="2887257" y="5680764"/>
                  <a:pt x="2888746" y="5675946"/>
                  <a:pt x="2890239" y="5671132"/>
                </a:cubicBezTo>
                <a:cubicBezTo>
                  <a:pt x="2889491" y="5641162"/>
                  <a:pt x="2882141" y="5674293"/>
                  <a:pt x="2882354" y="5635288"/>
                </a:cubicBezTo>
                <a:close/>
                <a:moveTo>
                  <a:pt x="3174347" y="5633414"/>
                </a:moveTo>
                <a:cubicBezTo>
                  <a:pt x="3170976" y="5631083"/>
                  <a:pt x="3164981" y="5653108"/>
                  <a:pt x="3159465" y="5670897"/>
                </a:cubicBezTo>
                <a:cubicBezTo>
                  <a:pt x="3161490" y="5697657"/>
                  <a:pt x="3170763" y="5655708"/>
                  <a:pt x="3176729" y="5644923"/>
                </a:cubicBezTo>
                <a:cubicBezTo>
                  <a:pt x="3176303" y="5637674"/>
                  <a:pt x="3175471" y="5634191"/>
                  <a:pt x="3174347" y="5633414"/>
                </a:cubicBezTo>
                <a:close/>
                <a:moveTo>
                  <a:pt x="827628" y="5626546"/>
                </a:moveTo>
                <a:cubicBezTo>
                  <a:pt x="822891" y="5630240"/>
                  <a:pt x="821873" y="5654022"/>
                  <a:pt x="826187" y="5676771"/>
                </a:cubicBezTo>
                <a:cubicBezTo>
                  <a:pt x="830023" y="5667374"/>
                  <a:pt x="836950" y="5671448"/>
                  <a:pt x="833544" y="5630331"/>
                </a:cubicBezTo>
                <a:cubicBezTo>
                  <a:pt x="831199" y="5626316"/>
                  <a:pt x="829207" y="5625315"/>
                  <a:pt x="827628" y="5626546"/>
                </a:cubicBezTo>
                <a:close/>
                <a:moveTo>
                  <a:pt x="3155134" y="5625400"/>
                </a:moveTo>
                <a:cubicBezTo>
                  <a:pt x="3150805" y="5625364"/>
                  <a:pt x="3145131" y="5632580"/>
                  <a:pt x="3141027" y="5639142"/>
                </a:cubicBezTo>
                <a:cubicBezTo>
                  <a:pt x="3146569" y="5654887"/>
                  <a:pt x="3153066" y="5662919"/>
                  <a:pt x="3161168" y="5655168"/>
                </a:cubicBezTo>
                <a:cubicBezTo>
                  <a:pt x="3162446" y="5632723"/>
                  <a:pt x="3159463" y="5625436"/>
                  <a:pt x="3155134" y="5625400"/>
                </a:cubicBezTo>
                <a:close/>
                <a:moveTo>
                  <a:pt x="3134443" y="5617488"/>
                </a:moveTo>
                <a:cubicBezTo>
                  <a:pt x="3131699" y="5620779"/>
                  <a:pt x="3128822" y="5630356"/>
                  <a:pt x="3127596" y="5641986"/>
                </a:cubicBezTo>
                <a:cubicBezTo>
                  <a:pt x="3130687" y="5650208"/>
                  <a:pt x="3133775" y="5657600"/>
                  <a:pt x="3140492" y="5630709"/>
                </a:cubicBezTo>
                <a:cubicBezTo>
                  <a:pt x="3139798" y="5617192"/>
                  <a:pt x="3137187" y="5614197"/>
                  <a:pt x="3134443" y="5617488"/>
                </a:cubicBezTo>
                <a:close/>
                <a:moveTo>
                  <a:pt x="3354403" y="5617069"/>
                </a:moveTo>
                <a:cubicBezTo>
                  <a:pt x="3350350" y="5634467"/>
                  <a:pt x="3345021" y="5651395"/>
                  <a:pt x="3347150" y="5671356"/>
                </a:cubicBezTo>
                <a:cubicBezTo>
                  <a:pt x="3350885" y="5659384"/>
                  <a:pt x="3354616" y="5647178"/>
                  <a:pt x="3358343" y="5634829"/>
                </a:cubicBezTo>
                <a:cubicBezTo>
                  <a:pt x="3358022" y="5619185"/>
                  <a:pt x="3355252" y="5627302"/>
                  <a:pt x="3354403" y="5617069"/>
                </a:cubicBezTo>
                <a:close/>
                <a:moveTo>
                  <a:pt x="2981475" y="5602952"/>
                </a:moveTo>
                <a:cubicBezTo>
                  <a:pt x="2977822" y="5604754"/>
                  <a:pt x="2971668" y="5629667"/>
                  <a:pt x="2970070" y="5645297"/>
                </a:cubicBezTo>
                <a:cubicBezTo>
                  <a:pt x="2971560" y="5662919"/>
                  <a:pt x="2979767" y="5617901"/>
                  <a:pt x="2984033" y="5610054"/>
                </a:cubicBezTo>
                <a:cubicBezTo>
                  <a:pt x="2983633" y="5604319"/>
                  <a:pt x="2982693" y="5602352"/>
                  <a:pt x="2981475" y="5602952"/>
                </a:cubicBezTo>
                <a:close/>
                <a:moveTo>
                  <a:pt x="3850960" y="5600411"/>
                </a:moveTo>
                <a:cubicBezTo>
                  <a:pt x="3847232" y="5612486"/>
                  <a:pt x="3843501" y="5624457"/>
                  <a:pt x="3839875" y="5636710"/>
                </a:cubicBezTo>
                <a:cubicBezTo>
                  <a:pt x="3844463" y="5661123"/>
                  <a:pt x="3833909" y="5692288"/>
                  <a:pt x="3841050" y="5694262"/>
                </a:cubicBezTo>
                <a:cubicBezTo>
                  <a:pt x="3849578" y="5675946"/>
                  <a:pt x="3840837" y="5650666"/>
                  <a:pt x="3844889" y="5630474"/>
                </a:cubicBezTo>
                <a:cubicBezTo>
                  <a:pt x="3848403" y="5628955"/>
                  <a:pt x="3849578" y="5649375"/>
                  <a:pt x="3853837" y="5642222"/>
                </a:cubicBezTo>
                <a:cubicBezTo>
                  <a:pt x="3859810" y="5613769"/>
                  <a:pt x="3850641" y="5619547"/>
                  <a:pt x="3850960" y="5600411"/>
                </a:cubicBezTo>
                <a:close/>
                <a:moveTo>
                  <a:pt x="5499487" y="5599166"/>
                </a:moveTo>
                <a:cubicBezTo>
                  <a:pt x="5492078" y="5600323"/>
                  <a:pt x="5484474" y="5605394"/>
                  <a:pt x="5477017" y="5609026"/>
                </a:cubicBezTo>
                <a:cubicBezTo>
                  <a:pt x="5480148" y="5625443"/>
                  <a:pt x="5484084" y="5618201"/>
                  <a:pt x="5487981" y="5609823"/>
                </a:cubicBezTo>
                <a:cubicBezTo>
                  <a:pt x="5491452" y="5617707"/>
                  <a:pt x="5491881" y="5625617"/>
                  <a:pt x="5490100" y="5633242"/>
                </a:cubicBezTo>
                <a:cubicBezTo>
                  <a:pt x="5501770" y="5633515"/>
                  <a:pt x="5505347" y="5619244"/>
                  <a:pt x="5521304" y="5611525"/>
                </a:cubicBezTo>
                <a:cubicBezTo>
                  <a:pt x="5514148" y="5600490"/>
                  <a:pt x="5506808" y="5597945"/>
                  <a:pt x="5499487" y="5599166"/>
                </a:cubicBezTo>
                <a:close/>
                <a:moveTo>
                  <a:pt x="3889061" y="5593508"/>
                </a:moveTo>
                <a:cubicBezTo>
                  <a:pt x="3887439" y="5594775"/>
                  <a:pt x="3885628" y="5598454"/>
                  <a:pt x="3883896" y="5605097"/>
                </a:cubicBezTo>
                <a:cubicBezTo>
                  <a:pt x="3884962" y="5627078"/>
                  <a:pt x="3889120" y="5619643"/>
                  <a:pt x="3891249" y="5632351"/>
                </a:cubicBezTo>
                <a:cubicBezTo>
                  <a:pt x="3897085" y="5607612"/>
                  <a:pt x="3893927" y="5589705"/>
                  <a:pt x="3889061" y="5593508"/>
                </a:cubicBezTo>
                <a:close/>
                <a:moveTo>
                  <a:pt x="5981592" y="5591869"/>
                </a:moveTo>
                <a:cubicBezTo>
                  <a:pt x="5966963" y="5592092"/>
                  <a:pt x="5952334" y="5589116"/>
                  <a:pt x="5939706" y="5617541"/>
                </a:cubicBezTo>
                <a:cubicBezTo>
                  <a:pt x="5956192" y="5641958"/>
                  <a:pt x="5969029" y="5615195"/>
                  <a:pt x="5981592" y="5591869"/>
                </a:cubicBezTo>
                <a:close/>
                <a:moveTo>
                  <a:pt x="5902840" y="5588884"/>
                </a:moveTo>
                <a:cubicBezTo>
                  <a:pt x="5899866" y="5627974"/>
                  <a:pt x="5894001" y="5636085"/>
                  <a:pt x="5878223" y="5612945"/>
                </a:cubicBezTo>
                <a:cubicBezTo>
                  <a:pt x="5876007" y="5625850"/>
                  <a:pt x="5884561" y="5638463"/>
                  <a:pt x="5889255" y="5651004"/>
                </a:cubicBezTo>
                <a:cubicBezTo>
                  <a:pt x="5898921" y="5636267"/>
                  <a:pt x="5914753" y="5631945"/>
                  <a:pt x="5902840" y="5588884"/>
                </a:cubicBezTo>
                <a:close/>
                <a:moveTo>
                  <a:pt x="196826" y="5582203"/>
                </a:moveTo>
                <a:cubicBezTo>
                  <a:pt x="192242" y="5581240"/>
                  <a:pt x="189046" y="5600280"/>
                  <a:pt x="195333" y="5628231"/>
                </a:cubicBezTo>
                <a:cubicBezTo>
                  <a:pt x="204715" y="5650208"/>
                  <a:pt x="201516" y="5602843"/>
                  <a:pt x="196826" y="5582203"/>
                </a:cubicBezTo>
                <a:close/>
                <a:moveTo>
                  <a:pt x="5445281" y="5575825"/>
                </a:moveTo>
                <a:cubicBezTo>
                  <a:pt x="5440808" y="5585918"/>
                  <a:pt x="5436333" y="5596013"/>
                  <a:pt x="5438574" y="5606451"/>
                </a:cubicBezTo>
                <a:cubicBezTo>
                  <a:pt x="5434631" y="5614108"/>
                  <a:pt x="5431546" y="5598413"/>
                  <a:pt x="5428262" y="5590233"/>
                </a:cubicBezTo>
                <a:cubicBezTo>
                  <a:pt x="5419638" y="5607710"/>
                  <a:pt x="5411987" y="5625243"/>
                  <a:pt x="5423125" y="5644348"/>
                </a:cubicBezTo>
                <a:cubicBezTo>
                  <a:pt x="5425215" y="5636639"/>
                  <a:pt x="5423748" y="5628771"/>
                  <a:pt x="5426899" y="5621175"/>
                </a:cubicBezTo>
                <a:cubicBezTo>
                  <a:pt x="5431669" y="5634598"/>
                  <a:pt x="5428275" y="5647175"/>
                  <a:pt x="5433528" y="5660624"/>
                </a:cubicBezTo>
                <a:cubicBezTo>
                  <a:pt x="5439456" y="5622841"/>
                  <a:pt x="5436565" y="5632823"/>
                  <a:pt x="5452533" y="5599697"/>
                </a:cubicBezTo>
                <a:cubicBezTo>
                  <a:pt x="5450158" y="5591675"/>
                  <a:pt x="5447657" y="5583852"/>
                  <a:pt x="5445281" y="5575825"/>
                </a:cubicBezTo>
                <a:close/>
                <a:moveTo>
                  <a:pt x="5333973" y="5574119"/>
                </a:moveTo>
                <a:cubicBezTo>
                  <a:pt x="5330914" y="5581772"/>
                  <a:pt x="5334108" y="5589899"/>
                  <a:pt x="5335177" y="5597795"/>
                </a:cubicBezTo>
                <a:cubicBezTo>
                  <a:pt x="5331379" y="5600818"/>
                  <a:pt x="5328051" y="5595107"/>
                  <a:pt x="5324497" y="5593144"/>
                </a:cubicBezTo>
                <a:cubicBezTo>
                  <a:pt x="5321038" y="5591242"/>
                  <a:pt x="5317328" y="5592931"/>
                  <a:pt x="5312521" y="5611146"/>
                </a:cubicBezTo>
                <a:cubicBezTo>
                  <a:pt x="5319365" y="5629069"/>
                  <a:pt x="5328851" y="5611024"/>
                  <a:pt x="5337372" y="5605703"/>
                </a:cubicBezTo>
                <a:cubicBezTo>
                  <a:pt x="5337227" y="5595337"/>
                  <a:pt x="5337087" y="5584970"/>
                  <a:pt x="5333973" y="5574119"/>
                </a:cubicBezTo>
                <a:close/>
                <a:moveTo>
                  <a:pt x="2730980" y="5571145"/>
                </a:moveTo>
                <a:cubicBezTo>
                  <a:pt x="2729421" y="5572829"/>
                  <a:pt x="2727809" y="5576443"/>
                  <a:pt x="2726423" y="5582203"/>
                </a:cubicBezTo>
                <a:cubicBezTo>
                  <a:pt x="2725892" y="5624457"/>
                  <a:pt x="2734308" y="5581240"/>
                  <a:pt x="2736018" y="5602303"/>
                </a:cubicBezTo>
                <a:cubicBezTo>
                  <a:pt x="2739855" y="5578417"/>
                  <a:pt x="2735657" y="5566093"/>
                  <a:pt x="2730980" y="5571145"/>
                </a:cubicBezTo>
                <a:close/>
                <a:moveTo>
                  <a:pt x="3869496" y="5569453"/>
                </a:moveTo>
                <a:cubicBezTo>
                  <a:pt x="3868070" y="5566814"/>
                  <a:pt x="3866045" y="5569878"/>
                  <a:pt x="3863219" y="5580685"/>
                </a:cubicBezTo>
                <a:cubicBezTo>
                  <a:pt x="3864496" y="5594864"/>
                  <a:pt x="3861726" y="5607341"/>
                  <a:pt x="3863219" y="5621428"/>
                </a:cubicBezTo>
                <a:cubicBezTo>
                  <a:pt x="3866205" y="5611792"/>
                  <a:pt x="3869185" y="5602022"/>
                  <a:pt x="3872171" y="5592432"/>
                </a:cubicBezTo>
                <a:cubicBezTo>
                  <a:pt x="3871746" y="5580432"/>
                  <a:pt x="3870921" y="5572092"/>
                  <a:pt x="3869496" y="5569453"/>
                </a:cubicBezTo>
                <a:close/>
                <a:moveTo>
                  <a:pt x="3995593" y="5567376"/>
                </a:moveTo>
                <a:cubicBezTo>
                  <a:pt x="3989624" y="5596745"/>
                  <a:pt x="3981522" y="5620383"/>
                  <a:pt x="3985574" y="5579852"/>
                </a:cubicBezTo>
                <a:cubicBezTo>
                  <a:pt x="3982057" y="5582565"/>
                  <a:pt x="3975874" y="5602022"/>
                  <a:pt x="3972787" y="5631988"/>
                </a:cubicBezTo>
                <a:cubicBezTo>
                  <a:pt x="3976088" y="5664198"/>
                  <a:pt x="3995914" y="5613769"/>
                  <a:pt x="3995593" y="5567376"/>
                </a:cubicBezTo>
                <a:close/>
                <a:moveTo>
                  <a:pt x="2388509" y="5564431"/>
                </a:moveTo>
                <a:cubicBezTo>
                  <a:pt x="2384752" y="5565503"/>
                  <a:pt x="2380622" y="5570149"/>
                  <a:pt x="2375667" y="5582789"/>
                </a:cubicBezTo>
                <a:cubicBezTo>
                  <a:pt x="2379926" y="5611430"/>
                  <a:pt x="2389734" y="5587838"/>
                  <a:pt x="2399113" y="5567518"/>
                </a:cubicBezTo>
                <a:cubicBezTo>
                  <a:pt x="2395649" y="5565861"/>
                  <a:pt x="2392266" y="5563359"/>
                  <a:pt x="2388509" y="5564431"/>
                </a:cubicBezTo>
                <a:close/>
                <a:moveTo>
                  <a:pt x="5228802" y="5558232"/>
                </a:moveTo>
                <a:cubicBezTo>
                  <a:pt x="5222100" y="5561368"/>
                  <a:pt x="5215654" y="5572441"/>
                  <a:pt x="5210641" y="5599276"/>
                </a:cubicBezTo>
                <a:cubicBezTo>
                  <a:pt x="5220326" y="5621492"/>
                  <a:pt x="5234076" y="5598080"/>
                  <a:pt x="5248497" y="5564812"/>
                </a:cubicBezTo>
                <a:cubicBezTo>
                  <a:pt x="5242461" y="5559898"/>
                  <a:pt x="5235504" y="5555096"/>
                  <a:pt x="5228802" y="5558232"/>
                </a:cubicBezTo>
                <a:close/>
                <a:moveTo>
                  <a:pt x="3924077" y="5555771"/>
                </a:moveTo>
                <a:cubicBezTo>
                  <a:pt x="3916297" y="5598025"/>
                  <a:pt x="3940704" y="5577844"/>
                  <a:pt x="3923650" y="5628955"/>
                </a:cubicBezTo>
                <a:cubicBezTo>
                  <a:pt x="3923545" y="5657045"/>
                  <a:pt x="3929193" y="5631295"/>
                  <a:pt x="3930364" y="5647860"/>
                </a:cubicBezTo>
                <a:cubicBezTo>
                  <a:pt x="3932605" y="5624234"/>
                  <a:pt x="3933990" y="5600411"/>
                  <a:pt x="3939211" y="5578068"/>
                </a:cubicBezTo>
                <a:cubicBezTo>
                  <a:pt x="3939532" y="5583622"/>
                  <a:pt x="3939959" y="5588990"/>
                  <a:pt x="3940386" y="5594629"/>
                </a:cubicBezTo>
                <a:cubicBezTo>
                  <a:pt x="3945606" y="5534472"/>
                  <a:pt x="3927276" y="5581004"/>
                  <a:pt x="3924077" y="5555771"/>
                </a:cubicBezTo>
                <a:close/>
                <a:moveTo>
                  <a:pt x="2362236" y="5544936"/>
                </a:moveTo>
                <a:cubicBezTo>
                  <a:pt x="2355309" y="5583622"/>
                  <a:pt x="2351578" y="5590274"/>
                  <a:pt x="2347102" y="5563383"/>
                </a:cubicBezTo>
                <a:cubicBezTo>
                  <a:pt x="2344333" y="5575871"/>
                  <a:pt x="2346675" y="5590555"/>
                  <a:pt x="2347210" y="5604276"/>
                </a:cubicBezTo>
                <a:cubicBezTo>
                  <a:pt x="2353816" y="5591692"/>
                  <a:pt x="2361914" y="5591095"/>
                  <a:pt x="2362236" y="5544936"/>
                </a:cubicBezTo>
                <a:close/>
                <a:moveTo>
                  <a:pt x="5279513" y="5544790"/>
                </a:moveTo>
                <a:cubicBezTo>
                  <a:pt x="5275142" y="5582306"/>
                  <a:pt x="5296224" y="5583235"/>
                  <a:pt x="5304983" y="5563348"/>
                </a:cubicBezTo>
                <a:cubicBezTo>
                  <a:pt x="5298174" y="5533777"/>
                  <a:pt x="5287219" y="5562145"/>
                  <a:pt x="5279513" y="5544790"/>
                </a:cubicBezTo>
                <a:close/>
                <a:moveTo>
                  <a:pt x="3908074" y="5539310"/>
                </a:moveTo>
                <a:cubicBezTo>
                  <a:pt x="3905103" y="5540206"/>
                  <a:pt x="3901960" y="5545760"/>
                  <a:pt x="3897218" y="5561502"/>
                </a:cubicBezTo>
                <a:cubicBezTo>
                  <a:pt x="3906597" y="5542000"/>
                  <a:pt x="3908411" y="5593712"/>
                  <a:pt x="3917360" y="5577466"/>
                </a:cubicBezTo>
                <a:cubicBezTo>
                  <a:pt x="3916405" y="5566223"/>
                  <a:pt x="3915443" y="5555031"/>
                  <a:pt x="3917895" y="5545067"/>
                </a:cubicBezTo>
                <a:cubicBezTo>
                  <a:pt x="3913844" y="5542177"/>
                  <a:pt x="3911045" y="5538414"/>
                  <a:pt x="3908074" y="5539310"/>
                </a:cubicBezTo>
                <a:close/>
                <a:moveTo>
                  <a:pt x="4989389" y="5538174"/>
                </a:moveTo>
                <a:cubicBezTo>
                  <a:pt x="4987090" y="5538542"/>
                  <a:pt x="4984741" y="5541271"/>
                  <a:pt x="4982753" y="5547273"/>
                </a:cubicBezTo>
                <a:cubicBezTo>
                  <a:pt x="4981218" y="5575884"/>
                  <a:pt x="4997790" y="5559391"/>
                  <a:pt x="4988800" y="5580249"/>
                </a:cubicBezTo>
                <a:cubicBezTo>
                  <a:pt x="4992441" y="5590459"/>
                  <a:pt x="4993826" y="5560086"/>
                  <a:pt x="4997615" y="5573860"/>
                </a:cubicBezTo>
                <a:cubicBezTo>
                  <a:pt x="5002732" y="5557195"/>
                  <a:pt x="4996286" y="5537067"/>
                  <a:pt x="4989389" y="5538174"/>
                </a:cubicBezTo>
                <a:close/>
                <a:moveTo>
                  <a:pt x="5816272" y="5537855"/>
                </a:moveTo>
                <a:cubicBezTo>
                  <a:pt x="5813443" y="5539029"/>
                  <a:pt x="5810820" y="5541742"/>
                  <a:pt x="5809047" y="5546004"/>
                </a:cubicBezTo>
                <a:cubicBezTo>
                  <a:pt x="5817329" y="5586222"/>
                  <a:pt x="5821970" y="5539294"/>
                  <a:pt x="5829913" y="5568462"/>
                </a:cubicBezTo>
                <a:cubicBezTo>
                  <a:pt x="5835097" y="5544649"/>
                  <a:pt x="5824758" y="5534332"/>
                  <a:pt x="5816272" y="5537855"/>
                </a:cubicBezTo>
                <a:close/>
                <a:moveTo>
                  <a:pt x="3079886" y="5536130"/>
                </a:moveTo>
                <a:cubicBezTo>
                  <a:pt x="3078061" y="5537490"/>
                  <a:pt x="3075636" y="5544592"/>
                  <a:pt x="3072812" y="5555393"/>
                </a:cubicBezTo>
                <a:cubicBezTo>
                  <a:pt x="3073560" y="5579486"/>
                  <a:pt x="3077715" y="5572652"/>
                  <a:pt x="3083362" y="5551315"/>
                </a:cubicBezTo>
                <a:cubicBezTo>
                  <a:pt x="3082937" y="5539151"/>
                  <a:pt x="3081712" y="5534770"/>
                  <a:pt x="3079886" y="5536130"/>
                </a:cubicBezTo>
                <a:close/>
                <a:moveTo>
                  <a:pt x="3952533" y="5534249"/>
                </a:moveTo>
                <a:cubicBezTo>
                  <a:pt x="3949656" y="5543880"/>
                  <a:pt x="3946564" y="5553747"/>
                  <a:pt x="3943687" y="5563522"/>
                </a:cubicBezTo>
                <a:cubicBezTo>
                  <a:pt x="3945075" y="5602762"/>
                  <a:pt x="3950404" y="5554572"/>
                  <a:pt x="3951998" y="5566682"/>
                </a:cubicBezTo>
                <a:cubicBezTo>
                  <a:pt x="3954558" y="5556684"/>
                  <a:pt x="3952855" y="5545303"/>
                  <a:pt x="3952533" y="5534249"/>
                </a:cubicBezTo>
                <a:close/>
                <a:moveTo>
                  <a:pt x="5701986" y="5531561"/>
                </a:moveTo>
                <a:cubicBezTo>
                  <a:pt x="5691327" y="5565255"/>
                  <a:pt x="5696930" y="5607533"/>
                  <a:pt x="5711798" y="5600937"/>
                </a:cubicBezTo>
                <a:cubicBezTo>
                  <a:pt x="5714194" y="5588140"/>
                  <a:pt x="5710723" y="5575259"/>
                  <a:pt x="5713820" y="5562354"/>
                </a:cubicBezTo>
                <a:cubicBezTo>
                  <a:pt x="5715469" y="5568532"/>
                  <a:pt x="5729816" y="5570355"/>
                  <a:pt x="5728346" y="5585676"/>
                </a:cubicBezTo>
                <a:cubicBezTo>
                  <a:pt x="5733368" y="5585507"/>
                  <a:pt x="5736652" y="5564108"/>
                  <a:pt x="5747002" y="5546890"/>
                </a:cubicBezTo>
                <a:cubicBezTo>
                  <a:pt x="5731578" y="5529385"/>
                  <a:pt x="5716997" y="5538528"/>
                  <a:pt x="5701986" y="5531561"/>
                </a:cubicBezTo>
                <a:close/>
                <a:moveTo>
                  <a:pt x="2736549" y="5528224"/>
                </a:moveTo>
                <a:cubicBezTo>
                  <a:pt x="2734338" y="5526235"/>
                  <a:pt x="2731539" y="5529724"/>
                  <a:pt x="2726955" y="5549754"/>
                </a:cubicBezTo>
                <a:cubicBezTo>
                  <a:pt x="2729728" y="5570078"/>
                  <a:pt x="2737081" y="5546124"/>
                  <a:pt x="2742624" y="5539567"/>
                </a:cubicBezTo>
                <a:cubicBezTo>
                  <a:pt x="2740386" y="5537683"/>
                  <a:pt x="2738761" y="5530214"/>
                  <a:pt x="2736549" y="5528224"/>
                </a:cubicBezTo>
                <a:close/>
                <a:moveTo>
                  <a:pt x="5642375" y="5527766"/>
                </a:moveTo>
                <a:cubicBezTo>
                  <a:pt x="5638263" y="5527917"/>
                  <a:pt x="5634172" y="5532906"/>
                  <a:pt x="5630054" y="5545934"/>
                </a:cubicBezTo>
                <a:cubicBezTo>
                  <a:pt x="5634157" y="5559214"/>
                  <a:pt x="5638441" y="5564411"/>
                  <a:pt x="5642507" y="5564755"/>
                </a:cubicBezTo>
                <a:cubicBezTo>
                  <a:pt x="5646666" y="5565154"/>
                  <a:pt x="5650823" y="5560553"/>
                  <a:pt x="5654925" y="5554249"/>
                </a:cubicBezTo>
                <a:cubicBezTo>
                  <a:pt x="5652100" y="5549138"/>
                  <a:pt x="5653413" y="5543856"/>
                  <a:pt x="5654817" y="5538631"/>
                </a:cubicBezTo>
                <a:cubicBezTo>
                  <a:pt x="5650618" y="5532303"/>
                  <a:pt x="5646486" y="5527615"/>
                  <a:pt x="5642375" y="5527766"/>
                </a:cubicBezTo>
                <a:close/>
                <a:moveTo>
                  <a:pt x="3614634" y="5526075"/>
                </a:moveTo>
                <a:cubicBezTo>
                  <a:pt x="3612528" y="5524726"/>
                  <a:pt x="3610298" y="5524891"/>
                  <a:pt x="3608293" y="5526721"/>
                </a:cubicBezTo>
                <a:cubicBezTo>
                  <a:pt x="3605620" y="5529162"/>
                  <a:pt x="3603348" y="5534563"/>
                  <a:pt x="3602309" y="5543283"/>
                </a:cubicBezTo>
                <a:cubicBezTo>
                  <a:pt x="3604760" y="5588755"/>
                  <a:pt x="3617978" y="5532861"/>
                  <a:pt x="3620747" y="5575034"/>
                </a:cubicBezTo>
                <a:cubicBezTo>
                  <a:pt x="3626143" y="5547802"/>
                  <a:pt x="3620950" y="5530124"/>
                  <a:pt x="3614634" y="5526075"/>
                </a:cubicBezTo>
                <a:close/>
                <a:moveTo>
                  <a:pt x="5561356" y="5520405"/>
                </a:moveTo>
                <a:cubicBezTo>
                  <a:pt x="5561288" y="5550492"/>
                  <a:pt x="5549283" y="5560146"/>
                  <a:pt x="5541400" y="5573647"/>
                </a:cubicBezTo>
                <a:cubicBezTo>
                  <a:pt x="5545744" y="5588742"/>
                  <a:pt x="5550477" y="5581037"/>
                  <a:pt x="5554849" y="5597681"/>
                </a:cubicBezTo>
                <a:cubicBezTo>
                  <a:pt x="5546527" y="5597296"/>
                  <a:pt x="5537827" y="5615695"/>
                  <a:pt x="5529769" y="5604091"/>
                </a:cubicBezTo>
                <a:cubicBezTo>
                  <a:pt x="5530815" y="5623217"/>
                  <a:pt x="5538131" y="5625605"/>
                  <a:pt x="5546708" y="5625185"/>
                </a:cubicBezTo>
                <a:cubicBezTo>
                  <a:pt x="5555355" y="5624662"/>
                  <a:pt x="5565051" y="5621471"/>
                  <a:pt x="5571080" y="5629295"/>
                </a:cubicBezTo>
                <a:cubicBezTo>
                  <a:pt x="5570075" y="5593114"/>
                  <a:pt x="5567068" y="5556915"/>
                  <a:pt x="5561356" y="5520405"/>
                </a:cubicBezTo>
                <a:close/>
                <a:moveTo>
                  <a:pt x="5391549" y="5516364"/>
                </a:moveTo>
                <a:cubicBezTo>
                  <a:pt x="5386031" y="5516773"/>
                  <a:pt x="5378935" y="5527679"/>
                  <a:pt x="5373370" y="5546599"/>
                </a:cubicBezTo>
                <a:cubicBezTo>
                  <a:pt x="5382409" y="5546051"/>
                  <a:pt x="5390246" y="5567794"/>
                  <a:pt x="5400264" y="5549109"/>
                </a:cubicBezTo>
                <a:cubicBezTo>
                  <a:pt x="5401008" y="5526041"/>
                  <a:pt x="5397067" y="5515954"/>
                  <a:pt x="5391549" y="5516364"/>
                </a:cubicBezTo>
                <a:close/>
                <a:moveTo>
                  <a:pt x="5478693" y="5515907"/>
                </a:moveTo>
                <a:cubicBezTo>
                  <a:pt x="5471049" y="5515516"/>
                  <a:pt x="5463221" y="5521587"/>
                  <a:pt x="5454989" y="5537646"/>
                </a:cubicBezTo>
                <a:cubicBezTo>
                  <a:pt x="5454294" y="5550539"/>
                  <a:pt x="5459853" y="5563903"/>
                  <a:pt x="5456151" y="5576568"/>
                </a:cubicBezTo>
                <a:cubicBezTo>
                  <a:pt x="5466491" y="5592945"/>
                  <a:pt x="5477878" y="5580678"/>
                  <a:pt x="5488542" y="5594344"/>
                </a:cubicBezTo>
                <a:cubicBezTo>
                  <a:pt x="5497883" y="5574130"/>
                  <a:pt x="5492009" y="5553069"/>
                  <a:pt x="5501289" y="5532944"/>
                </a:cubicBezTo>
                <a:cubicBezTo>
                  <a:pt x="5493795" y="5523151"/>
                  <a:pt x="5486336" y="5516297"/>
                  <a:pt x="5478693" y="5515907"/>
                </a:cubicBezTo>
                <a:close/>
                <a:moveTo>
                  <a:pt x="2723840" y="5514392"/>
                </a:moveTo>
                <a:cubicBezTo>
                  <a:pt x="2718384" y="5514269"/>
                  <a:pt x="2709932" y="5542783"/>
                  <a:pt x="2702974" y="5556684"/>
                </a:cubicBezTo>
                <a:cubicBezTo>
                  <a:pt x="2704044" y="5578430"/>
                  <a:pt x="2705320" y="5598626"/>
                  <a:pt x="2710328" y="5583845"/>
                </a:cubicBezTo>
                <a:cubicBezTo>
                  <a:pt x="2708733" y="5616483"/>
                  <a:pt x="2700526" y="5640483"/>
                  <a:pt x="2698607" y="5652771"/>
                </a:cubicBezTo>
                <a:cubicBezTo>
                  <a:pt x="2707985" y="5694393"/>
                  <a:pt x="2713527" y="5559529"/>
                  <a:pt x="2728130" y="5525661"/>
                </a:cubicBezTo>
                <a:cubicBezTo>
                  <a:pt x="2727144" y="5517655"/>
                  <a:pt x="2725658" y="5514432"/>
                  <a:pt x="2723840" y="5514392"/>
                </a:cubicBezTo>
                <a:close/>
                <a:moveTo>
                  <a:pt x="2697207" y="5507999"/>
                </a:moveTo>
                <a:cubicBezTo>
                  <a:pt x="2695356" y="5509347"/>
                  <a:pt x="2692905" y="5516390"/>
                  <a:pt x="2690081" y="5527080"/>
                </a:cubicBezTo>
                <a:cubicBezTo>
                  <a:pt x="2690935" y="5551315"/>
                  <a:pt x="2695089" y="5544478"/>
                  <a:pt x="2700740" y="5523087"/>
                </a:cubicBezTo>
                <a:cubicBezTo>
                  <a:pt x="2700312" y="5510998"/>
                  <a:pt x="2699059" y="5506651"/>
                  <a:pt x="2697207" y="5507999"/>
                </a:cubicBezTo>
                <a:close/>
                <a:moveTo>
                  <a:pt x="3893274" y="5502906"/>
                </a:moveTo>
                <a:cubicBezTo>
                  <a:pt x="3888371" y="5537186"/>
                  <a:pt x="3897005" y="5558106"/>
                  <a:pt x="3903400" y="5531215"/>
                </a:cubicBezTo>
                <a:cubicBezTo>
                  <a:pt x="3901694" y="5506298"/>
                  <a:pt x="3895725" y="5521664"/>
                  <a:pt x="3893274" y="5502906"/>
                </a:cubicBezTo>
                <a:close/>
                <a:moveTo>
                  <a:pt x="3845946" y="5496750"/>
                </a:moveTo>
                <a:cubicBezTo>
                  <a:pt x="3840251" y="5495671"/>
                  <a:pt x="3831378" y="5524613"/>
                  <a:pt x="3826342" y="5517213"/>
                </a:cubicBezTo>
                <a:cubicBezTo>
                  <a:pt x="3830713" y="5548602"/>
                  <a:pt x="3842753" y="5508780"/>
                  <a:pt x="3847019" y="5541764"/>
                </a:cubicBezTo>
                <a:cubicBezTo>
                  <a:pt x="3849257" y="5531674"/>
                  <a:pt x="3847340" y="5520069"/>
                  <a:pt x="3850323" y="5510294"/>
                </a:cubicBezTo>
                <a:cubicBezTo>
                  <a:pt x="3849391" y="5500805"/>
                  <a:pt x="3847845" y="5497110"/>
                  <a:pt x="3845946" y="5496750"/>
                </a:cubicBezTo>
                <a:close/>
                <a:moveTo>
                  <a:pt x="3870773" y="5495465"/>
                </a:moveTo>
                <a:cubicBezTo>
                  <a:pt x="3868920" y="5494731"/>
                  <a:pt x="3866575" y="5498722"/>
                  <a:pt x="3863751" y="5507485"/>
                </a:cubicBezTo>
                <a:cubicBezTo>
                  <a:pt x="3868335" y="5525565"/>
                  <a:pt x="3856932" y="5537409"/>
                  <a:pt x="3861513" y="5555532"/>
                </a:cubicBezTo>
                <a:cubicBezTo>
                  <a:pt x="3865139" y="5557744"/>
                  <a:pt x="3872811" y="5532638"/>
                  <a:pt x="3874835" y="5511798"/>
                </a:cubicBezTo>
                <a:cubicBezTo>
                  <a:pt x="3873984" y="5501659"/>
                  <a:pt x="3872625" y="5496199"/>
                  <a:pt x="3870773" y="5495465"/>
                </a:cubicBezTo>
                <a:close/>
                <a:moveTo>
                  <a:pt x="4660918" y="5493019"/>
                </a:moveTo>
                <a:cubicBezTo>
                  <a:pt x="4658183" y="5494558"/>
                  <a:pt x="4655334" y="5498005"/>
                  <a:pt x="4652851" y="5503592"/>
                </a:cubicBezTo>
                <a:cubicBezTo>
                  <a:pt x="4651954" y="5542187"/>
                  <a:pt x="4664148" y="5515848"/>
                  <a:pt x="4669405" y="5524301"/>
                </a:cubicBezTo>
                <a:cubicBezTo>
                  <a:pt x="4676289" y="5500938"/>
                  <a:pt x="4669121" y="5488400"/>
                  <a:pt x="4660918" y="5493019"/>
                </a:cubicBezTo>
                <a:close/>
                <a:moveTo>
                  <a:pt x="5275792" y="5489533"/>
                </a:moveTo>
                <a:cubicBezTo>
                  <a:pt x="5270591" y="5504584"/>
                  <a:pt x="5271877" y="5520530"/>
                  <a:pt x="5277534" y="5536735"/>
                </a:cubicBezTo>
                <a:cubicBezTo>
                  <a:pt x="5280912" y="5526782"/>
                  <a:pt x="5283677" y="5525194"/>
                  <a:pt x="5286023" y="5529867"/>
                </a:cubicBezTo>
                <a:cubicBezTo>
                  <a:pt x="5288975" y="5519786"/>
                  <a:pt x="5284162" y="5508838"/>
                  <a:pt x="5288267" y="5498924"/>
                </a:cubicBezTo>
                <a:cubicBezTo>
                  <a:pt x="5284527" y="5490871"/>
                  <a:pt x="5279507" y="5499234"/>
                  <a:pt x="5275792" y="5489533"/>
                </a:cubicBezTo>
                <a:close/>
                <a:moveTo>
                  <a:pt x="5249421" y="5488601"/>
                </a:moveTo>
                <a:cubicBezTo>
                  <a:pt x="5242384" y="5489167"/>
                  <a:pt x="5234736" y="5496703"/>
                  <a:pt x="5226159" y="5514906"/>
                </a:cubicBezTo>
                <a:cubicBezTo>
                  <a:pt x="5233767" y="5508037"/>
                  <a:pt x="5240320" y="5513832"/>
                  <a:pt x="5247131" y="5517014"/>
                </a:cubicBezTo>
                <a:cubicBezTo>
                  <a:pt x="5253942" y="5520195"/>
                  <a:pt x="5260983" y="5521026"/>
                  <a:pt x="5269283" y="5504456"/>
                </a:cubicBezTo>
                <a:cubicBezTo>
                  <a:pt x="5262961" y="5494498"/>
                  <a:pt x="5256545" y="5488093"/>
                  <a:pt x="5249421" y="5488601"/>
                </a:cubicBezTo>
                <a:close/>
                <a:moveTo>
                  <a:pt x="5507892" y="5486702"/>
                </a:moveTo>
                <a:cubicBezTo>
                  <a:pt x="5503019" y="5520011"/>
                  <a:pt x="5500820" y="5553479"/>
                  <a:pt x="5513529" y="5587880"/>
                </a:cubicBezTo>
                <a:cubicBezTo>
                  <a:pt x="5528029" y="5560079"/>
                  <a:pt x="5511665" y="5530878"/>
                  <a:pt x="5518329" y="5502721"/>
                </a:cubicBezTo>
                <a:cubicBezTo>
                  <a:pt x="5514723" y="5500448"/>
                  <a:pt x="5511214" y="5497817"/>
                  <a:pt x="5507892" y="5486702"/>
                </a:cubicBezTo>
                <a:close/>
                <a:moveTo>
                  <a:pt x="3589944" y="5481384"/>
                </a:moveTo>
                <a:cubicBezTo>
                  <a:pt x="3578964" y="5534376"/>
                  <a:pt x="3578646" y="5487843"/>
                  <a:pt x="3570443" y="5514511"/>
                </a:cubicBezTo>
                <a:cubicBezTo>
                  <a:pt x="3572467" y="5541541"/>
                  <a:pt x="3578964" y="5525661"/>
                  <a:pt x="3579391" y="5567060"/>
                </a:cubicBezTo>
                <a:cubicBezTo>
                  <a:pt x="3588028" y="5533320"/>
                  <a:pt x="3585790" y="5540485"/>
                  <a:pt x="3595060" y="5516072"/>
                </a:cubicBezTo>
                <a:cubicBezTo>
                  <a:pt x="3595273" y="5486329"/>
                  <a:pt x="3590479" y="5504548"/>
                  <a:pt x="3589944" y="5481384"/>
                </a:cubicBezTo>
                <a:close/>
                <a:moveTo>
                  <a:pt x="5950552" y="5478995"/>
                </a:moveTo>
                <a:cubicBezTo>
                  <a:pt x="5946343" y="5475805"/>
                  <a:pt x="5940127" y="5482268"/>
                  <a:pt x="5933159" y="5491623"/>
                </a:cubicBezTo>
                <a:cubicBezTo>
                  <a:pt x="5926236" y="5501005"/>
                  <a:pt x="5918439" y="5513171"/>
                  <a:pt x="5911324" y="5521461"/>
                </a:cubicBezTo>
                <a:cubicBezTo>
                  <a:pt x="5904207" y="5529754"/>
                  <a:pt x="5897682" y="5534111"/>
                  <a:pt x="5893178" y="5527663"/>
                </a:cubicBezTo>
                <a:cubicBezTo>
                  <a:pt x="5891225" y="5537954"/>
                  <a:pt x="5895179" y="5549473"/>
                  <a:pt x="5900182" y="5558322"/>
                </a:cubicBezTo>
                <a:cubicBezTo>
                  <a:pt x="5905188" y="5567173"/>
                  <a:pt x="5911246" y="5573352"/>
                  <a:pt x="5913351" y="5573011"/>
                </a:cubicBezTo>
                <a:cubicBezTo>
                  <a:pt x="5919674" y="5559780"/>
                  <a:pt x="5917238" y="5546858"/>
                  <a:pt x="5919389" y="5534049"/>
                </a:cubicBezTo>
                <a:cubicBezTo>
                  <a:pt x="5927542" y="5550296"/>
                  <a:pt x="5924496" y="5567120"/>
                  <a:pt x="5921293" y="5583991"/>
                </a:cubicBezTo>
                <a:cubicBezTo>
                  <a:pt x="5918246" y="5600819"/>
                  <a:pt x="5914984" y="5617789"/>
                  <a:pt x="5923287" y="5633994"/>
                </a:cubicBezTo>
                <a:cubicBezTo>
                  <a:pt x="5926728" y="5610745"/>
                  <a:pt x="5938828" y="5581158"/>
                  <a:pt x="5928439" y="5541280"/>
                </a:cubicBezTo>
                <a:cubicBezTo>
                  <a:pt x="5937691" y="5542393"/>
                  <a:pt x="5948482" y="5600019"/>
                  <a:pt x="5951359" y="5539897"/>
                </a:cubicBezTo>
                <a:cubicBezTo>
                  <a:pt x="5960987" y="5578182"/>
                  <a:pt x="5993207" y="5567247"/>
                  <a:pt x="5997299" y="5536777"/>
                </a:cubicBezTo>
                <a:cubicBezTo>
                  <a:pt x="5994075" y="5512109"/>
                  <a:pt x="5986654" y="5509094"/>
                  <a:pt x="5978599" y="5512076"/>
                </a:cubicBezTo>
                <a:cubicBezTo>
                  <a:pt x="5970459" y="5514996"/>
                  <a:pt x="5961653" y="5524165"/>
                  <a:pt x="5955905" y="5524292"/>
                </a:cubicBezTo>
                <a:cubicBezTo>
                  <a:pt x="5956963" y="5495031"/>
                  <a:pt x="5954761" y="5482186"/>
                  <a:pt x="5950552" y="5478995"/>
                </a:cubicBezTo>
                <a:close/>
                <a:moveTo>
                  <a:pt x="2161145" y="5478483"/>
                </a:moveTo>
                <a:cubicBezTo>
                  <a:pt x="2157255" y="5478597"/>
                  <a:pt x="2152964" y="5482498"/>
                  <a:pt x="2148752" y="5485365"/>
                </a:cubicBezTo>
                <a:cubicBezTo>
                  <a:pt x="2148969" y="5502305"/>
                  <a:pt x="2151525" y="5495513"/>
                  <a:pt x="2154403" y="5487620"/>
                </a:cubicBezTo>
                <a:cubicBezTo>
                  <a:pt x="2155364" y="5496068"/>
                  <a:pt x="2154829" y="5504324"/>
                  <a:pt x="2153336" y="5511574"/>
                </a:cubicBezTo>
                <a:cubicBezTo>
                  <a:pt x="2159197" y="5513690"/>
                  <a:pt x="2162291" y="5499730"/>
                  <a:pt x="2171138" y="5494315"/>
                </a:cubicBezTo>
                <a:cubicBezTo>
                  <a:pt x="2168526" y="5482039"/>
                  <a:pt x="2165036" y="5478368"/>
                  <a:pt x="2161145" y="5478483"/>
                </a:cubicBezTo>
                <a:close/>
                <a:moveTo>
                  <a:pt x="6011899" y="5475314"/>
                </a:moveTo>
                <a:cubicBezTo>
                  <a:pt x="6007137" y="5475698"/>
                  <a:pt x="6002817" y="5480752"/>
                  <a:pt x="5998912" y="5490442"/>
                </a:cubicBezTo>
                <a:cubicBezTo>
                  <a:pt x="6009991" y="5506447"/>
                  <a:pt x="6021286" y="5523709"/>
                  <a:pt x="6027537" y="5488207"/>
                </a:cubicBezTo>
                <a:cubicBezTo>
                  <a:pt x="6021865" y="5479216"/>
                  <a:pt x="6016661" y="5474930"/>
                  <a:pt x="6011899" y="5475314"/>
                </a:cubicBezTo>
                <a:close/>
                <a:moveTo>
                  <a:pt x="3533243" y="5474245"/>
                </a:moveTo>
                <a:cubicBezTo>
                  <a:pt x="3530392" y="5476024"/>
                  <a:pt x="3526795" y="5484685"/>
                  <a:pt x="3522904" y="5495833"/>
                </a:cubicBezTo>
                <a:cubicBezTo>
                  <a:pt x="3527810" y="5500424"/>
                  <a:pt x="3531538" y="5515108"/>
                  <a:pt x="3539105" y="5493952"/>
                </a:cubicBezTo>
                <a:cubicBezTo>
                  <a:pt x="3538199" y="5477570"/>
                  <a:pt x="3536094" y="5472466"/>
                  <a:pt x="3533243" y="5474245"/>
                </a:cubicBezTo>
                <a:close/>
                <a:moveTo>
                  <a:pt x="2327108" y="5473696"/>
                </a:moveTo>
                <a:cubicBezTo>
                  <a:pt x="2325566" y="5474238"/>
                  <a:pt x="2323920" y="5476389"/>
                  <a:pt x="2322481" y="5480324"/>
                </a:cubicBezTo>
                <a:cubicBezTo>
                  <a:pt x="2321415" y="5522628"/>
                  <a:pt x="2329727" y="5476473"/>
                  <a:pt x="2329835" y="5507581"/>
                </a:cubicBezTo>
                <a:cubicBezTo>
                  <a:pt x="2335429" y="5484936"/>
                  <a:pt x="2331733" y="5472072"/>
                  <a:pt x="2327108" y="5473696"/>
                </a:cubicBezTo>
                <a:close/>
                <a:moveTo>
                  <a:pt x="1056938" y="5472338"/>
                </a:moveTo>
                <a:cubicBezTo>
                  <a:pt x="1057365" y="5482567"/>
                  <a:pt x="1057683" y="5492800"/>
                  <a:pt x="1058001" y="5503126"/>
                </a:cubicBezTo>
                <a:cubicBezTo>
                  <a:pt x="1062481" y="5507485"/>
                  <a:pt x="1070260" y="5526401"/>
                  <a:pt x="1066635" y="5495009"/>
                </a:cubicBezTo>
                <a:cubicBezTo>
                  <a:pt x="1063330" y="5487385"/>
                  <a:pt x="1060242" y="5479996"/>
                  <a:pt x="1056938" y="5472338"/>
                </a:cubicBezTo>
                <a:close/>
                <a:moveTo>
                  <a:pt x="1069860" y="5460124"/>
                </a:moveTo>
                <a:cubicBezTo>
                  <a:pt x="1066475" y="5461622"/>
                  <a:pt x="1063704" y="5465822"/>
                  <a:pt x="1059707" y="5464583"/>
                </a:cubicBezTo>
                <a:cubicBezTo>
                  <a:pt x="1076230" y="5504644"/>
                  <a:pt x="1083262" y="5502763"/>
                  <a:pt x="1083688" y="5471879"/>
                </a:cubicBezTo>
                <a:cubicBezTo>
                  <a:pt x="1077240" y="5459831"/>
                  <a:pt x="1073243" y="5458626"/>
                  <a:pt x="1069860" y="5460124"/>
                </a:cubicBezTo>
                <a:close/>
                <a:moveTo>
                  <a:pt x="2430994" y="5459082"/>
                </a:moveTo>
                <a:cubicBezTo>
                  <a:pt x="2428663" y="5458160"/>
                  <a:pt x="2425813" y="5462016"/>
                  <a:pt x="2422454" y="5470600"/>
                </a:cubicBezTo>
                <a:cubicBezTo>
                  <a:pt x="2425331" y="5489736"/>
                  <a:pt x="2427996" y="5509917"/>
                  <a:pt x="2436416" y="5476234"/>
                </a:cubicBezTo>
                <a:cubicBezTo>
                  <a:pt x="2435137" y="5465705"/>
                  <a:pt x="2433325" y="5460004"/>
                  <a:pt x="2430994" y="5459082"/>
                </a:cubicBezTo>
                <a:close/>
                <a:moveTo>
                  <a:pt x="3489972" y="5450122"/>
                </a:moveTo>
                <a:cubicBezTo>
                  <a:pt x="3485814" y="5436177"/>
                  <a:pt x="3478034" y="5488079"/>
                  <a:pt x="3482723" y="5504421"/>
                </a:cubicBezTo>
                <a:cubicBezTo>
                  <a:pt x="3490398" y="5488302"/>
                  <a:pt x="3483898" y="5466826"/>
                  <a:pt x="3489972" y="5450122"/>
                </a:cubicBezTo>
                <a:close/>
                <a:moveTo>
                  <a:pt x="3387022" y="5449998"/>
                </a:moveTo>
                <a:lnTo>
                  <a:pt x="3385524" y="5474357"/>
                </a:lnTo>
                <a:cubicBezTo>
                  <a:pt x="3387653" y="5467061"/>
                  <a:pt x="3386590" y="5458393"/>
                  <a:pt x="3386590" y="5450403"/>
                </a:cubicBezTo>
                <a:close/>
                <a:moveTo>
                  <a:pt x="2135324" y="5447559"/>
                </a:moveTo>
                <a:cubicBezTo>
                  <a:pt x="2132125" y="5457194"/>
                  <a:pt x="2128932" y="5466826"/>
                  <a:pt x="2129247" y="5477753"/>
                </a:cubicBezTo>
                <a:cubicBezTo>
                  <a:pt x="2126478" y="5484907"/>
                  <a:pt x="2126268" y="5468576"/>
                  <a:pt x="2125306" y="5459896"/>
                </a:cubicBezTo>
                <a:cubicBezTo>
                  <a:pt x="2119337" y="5476554"/>
                  <a:pt x="2114008" y="5493355"/>
                  <a:pt x="2118061" y="5514195"/>
                </a:cubicBezTo>
                <a:cubicBezTo>
                  <a:pt x="2119764" y="5506664"/>
                  <a:pt x="2119764" y="5498450"/>
                  <a:pt x="2122002" y="5491158"/>
                </a:cubicBezTo>
                <a:cubicBezTo>
                  <a:pt x="2123281" y="5505384"/>
                  <a:pt x="2120404" y="5517810"/>
                  <a:pt x="2122002" y="5532036"/>
                </a:cubicBezTo>
                <a:cubicBezTo>
                  <a:pt x="2128292" y="5494457"/>
                  <a:pt x="2125946" y="5504185"/>
                  <a:pt x="2137031" y="5472700"/>
                </a:cubicBezTo>
                <a:cubicBezTo>
                  <a:pt x="2136499" y="5464267"/>
                  <a:pt x="2135859" y="5455915"/>
                  <a:pt x="2135324" y="5447559"/>
                </a:cubicBezTo>
                <a:close/>
                <a:moveTo>
                  <a:pt x="4094958" y="5447114"/>
                </a:moveTo>
                <a:lnTo>
                  <a:pt x="4093916" y="5447316"/>
                </a:lnTo>
                <a:lnTo>
                  <a:pt x="4092645" y="5463415"/>
                </a:lnTo>
                <a:cubicBezTo>
                  <a:pt x="4092859" y="5457597"/>
                  <a:pt x="4093658" y="5452245"/>
                  <a:pt x="4094642" y="5448004"/>
                </a:cubicBezTo>
                <a:close/>
                <a:moveTo>
                  <a:pt x="4098888" y="5446756"/>
                </a:moveTo>
                <a:lnTo>
                  <a:pt x="4097652" y="5457306"/>
                </a:lnTo>
                <a:lnTo>
                  <a:pt x="4102340" y="5447838"/>
                </a:lnTo>
                <a:close/>
                <a:moveTo>
                  <a:pt x="2400086" y="5445427"/>
                </a:moveTo>
                <a:cubicBezTo>
                  <a:pt x="2399281" y="5444654"/>
                  <a:pt x="2398169" y="5445056"/>
                  <a:pt x="2396837" y="5446293"/>
                </a:cubicBezTo>
                <a:cubicBezTo>
                  <a:pt x="2387957" y="5454541"/>
                  <a:pt x="2369273" y="5499878"/>
                  <a:pt x="2366075" y="5481149"/>
                </a:cubicBezTo>
                <a:cubicBezTo>
                  <a:pt x="2361383" y="5500882"/>
                  <a:pt x="2367352" y="5531312"/>
                  <a:pt x="2369481" y="5531535"/>
                </a:cubicBezTo>
                <a:cubicBezTo>
                  <a:pt x="2374384" y="5519926"/>
                  <a:pt x="2375024" y="5506429"/>
                  <a:pt x="2377796" y="5494095"/>
                </a:cubicBezTo>
                <a:cubicBezTo>
                  <a:pt x="2381101" y="5530475"/>
                  <a:pt x="2362344" y="5558565"/>
                  <a:pt x="2365649" y="5595369"/>
                </a:cubicBezTo>
                <a:cubicBezTo>
                  <a:pt x="2370443" y="5572791"/>
                  <a:pt x="2380461" y="5546124"/>
                  <a:pt x="2381209" y="5503492"/>
                </a:cubicBezTo>
                <a:cubicBezTo>
                  <a:pt x="2385468" y="5506980"/>
                  <a:pt x="2382272" y="5567518"/>
                  <a:pt x="2392399" y="5507816"/>
                </a:cubicBezTo>
                <a:cubicBezTo>
                  <a:pt x="2391441" y="5548698"/>
                  <a:pt x="2408173" y="5545761"/>
                  <a:pt x="2414673" y="5516627"/>
                </a:cubicBezTo>
                <a:cubicBezTo>
                  <a:pt x="2419044" y="5465639"/>
                  <a:pt x="2402417" y="5496068"/>
                  <a:pt x="2396770" y="5493355"/>
                </a:cubicBezTo>
                <a:cubicBezTo>
                  <a:pt x="2402166" y="5460651"/>
                  <a:pt x="2402503" y="5447747"/>
                  <a:pt x="2400086" y="5445427"/>
                </a:cubicBezTo>
                <a:close/>
                <a:moveTo>
                  <a:pt x="2271002" y="5443928"/>
                </a:moveTo>
                <a:cubicBezTo>
                  <a:pt x="2261837" y="5476015"/>
                  <a:pt x="2259704" y="5519691"/>
                  <a:pt x="2267802" y="5515933"/>
                </a:cubicBezTo>
                <a:cubicBezTo>
                  <a:pt x="2270467" y="5503361"/>
                  <a:pt x="2270257" y="5489736"/>
                  <a:pt x="2273345" y="5477294"/>
                </a:cubicBezTo>
                <a:cubicBezTo>
                  <a:pt x="2273453" y="5483862"/>
                  <a:pt x="2280384" y="5488441"/>
                  <a:pt x="2277824" y="5503584"/>
                </a:cubicBezTo>
                <a:cubicBezTo>
                  <a:pt x="2280384" y="5504324"/>
                  <a:pt x="2284538" y="5483484"/>
                  <a:pt x="2291783" y="5468248"/>
                </a:cubicBezTo>
                <a:cubicBezTo>
                  <a:pt x="2286244" y="5447324"/>
                  <a:pt x="2277824" y="5453799"/>
                  <a:pt x="2271002" y="5443928"/>
                </a:cubicBezTo>
                <a:close/>
                <a:moveTo>
                  <a:pt x="3473131" y="5443708"/>
                </a:moveTo>
                <a:cubicBezTo>
                  <a:pt x="3468977" y="5466240"/>
                  <a:pt x="3477076" y="5487982"/>
                  <a:pt x="3482723" y="5463762"/>
                </a:cubicBezTo>
                <a:cubicBezTo>
                  <a:pt x="3481978" y="5433838"/>
                  <a:pt x="3475156" y="5461330"/>
                  <a:pt x="3473131" y="5443708"/>
                </a:cubicBezTo>
                <a:close/>
                <a:moveTo>
                  <a:pt x="4111193" y="5438908"/>
                </a:moveTo>
                <a:lnTo>
                  <a:pt x="4110712" y="5439898"/>
                </a:lnTo>
                <a:lnTo>
                  <a:pt x="4108205" y="5453182"/>
                </a:lnTo>
                <a:cubicBezTo>
                  <a:pt x="4110761" y="5466352"/>
                  <a:pt x="4114496" y="5467866"/>
                  <a:pt x="4119398" y="5457683"/>
                </a:cubicBezTo>
                <a:lnTo>
                  <a:pt x="4119811" y="5453778"/>
                </a:lnTo>
                <a:lnTo>
                  <a:pt x="4118081" y="5458522"/>
                </a:lnTo>
                <a:lnTo>
                  <a:pt x="4118075" y="5443358"/>
                </a:lnTo>
                <a:lnTo>
                  <a:pt x="4116377" y="5441174"/>
                </a:lnTo>
                <a:lnTo>
                  <a:pt x="4113688" y="5439500"/>
                </a:lnTo>
                <a:close/>
                <a:moveTo>
                  <a:pt x="1089849" y="5438286"/>
                </a:moveTo>
                <a:cubicBezTo>
                  <a:pt x="1086971" y="5443671"/>
                  <a:pt x="1088111" y="5466784"/>
                  <a:pt x="1079957" y="5448746"/>
                </a:cubicBezTo>
                <a:cubicBezTo>
                  <a:pt x="1088482" y="5488221"/>
                  <a:pt x="1099249" y="5481889"/>
                  <a:pt x="1094560" y="5440991"/>
                </a:cubicBezTo>
                <a:cubicBezTo>
                  <a:pt x="1092214" y="5436666"/>
                  <a:pt x="1090808" y="5436491"/>
                  <a:pt x="1089849" y="5438286"/>
                </a:cubicBezTo>
                <a:close/>
                <a:moveTo>
                  <a:pt x="2077240" y="5432782"/>
                </a:moveTo>
                <a:cubicBezTo>
                  <a:pt x="2075107" y="5440170"/>
                  <a:pt x="2076170" y="5448746"/>
                  <a:pt x="2076170" y="5456828"/>
                </a:cubicBezTo>
                <a:cubicBezTo>
                  <a:pt x="2071697" y="5462244"/>
                  <a:pt x="2070949" y="5432180"/>
                  <a:pt x="2063274" y="5468117"/>
                </a:cubicBezTo>
                <a:cubicBezTo>
                  <a:pt x="2065620" y="5486926"/>
                  <a:pt x="2071802" y="5469763"/>
                  <a:pt x="2076705" y="5465180"/>
                </a:cubicBezTo>
                <a:cubicBezTo>
                  <a:pt x="2077453" y="5454620"/>
                  <a:pt x="2078093" y="5444167"/>
                  <a:pt x="2077240" y="5432782"/>
                </a:cubicBezTo>
                <a:close/>
                <a:moveTo>
                  <a:pt x="2241373" y="5428981"/>
                </a:moveTo>
                <a:cubicBezTo>
                  <a:pt x="2239241" y="5428406"/>
                  <a:pt x="2236577" y="5432753"/>
                  <a:pt x="2233059" y="5445212"/>
                </a:cubicBezTo>
                <a:cubicBezTo>
                  <a:pt x="2234447" y="5473537"/>
                  <a:pt x="2239241" y="5469305"/>
                  <a:pt x="2244783" y="5458015"/>
                </a:cubicBezTo>
                <a:cubicBezTo>
                  <a:pt x="2243930" y="5452238"/>
                  <a:pt x="2245105" y="5447185"/>
                  <a:pt x="2246486" y="5442275"/>
                </a:cubicBezTo>
                <a:cubicBezTo>
                  <a:pt x="2245102" y="5435050"/>
                  <a:pt x="2243504" y="5429555"/>
                  <a:pt x="2241373" y="5428981"/>
                </a:cubicBezTo>
                <a:close/>
                <a:moveTo>
                  <a:pt x="5170658" y="5423273"/>
                </a:moveTo>
                <a:cubicBezTo>
                  <a:pt x="5164880" y="5425342"/>
                  <a:pt x="5158290" y="5435597"/>
                  <a:pt x="5151209" y="5449328"/>
                </a:cubicBezTo>
                <a:cubicBezTo>
                  <a:pt x="5156275" y="5463074"/>
                  <a:pt x="5153549" y="5475798"/>
                  <a:pt x="5154879" y="5489275"/>
                </a:cubicBezTo>
                <a:cubicBezTo>
                  <a:pt x="5156077" y="5478777"/>
                  <a:pt x="5160281" y="5468515"/>
                  <a:pt x="5165869" y="5460648"/>
                </a:cubicBezTo>
                <a:cubicBezTo>
                  <a:pt x="5168617" y="5456689"/>
                  <a:pt x="5171783" y="5453267"/>
                  <a:pt x="5175047" y="5450883"/>
                </a:cubicBezTo>
                <a:cubicBezTo>
                  <a:pt x="5178378" y="5448399"/>
                  <a:pt x="5181785" y="5446797"/>
                  <a:pt x="5185229" y="5446330"/>
                </a:cubicBezTo>
                <a:cubicBezTo>
                  <a:pt x="5181400" y="5427320"/>
                  <a:pt x="5176435" y="5421204"/>
                  <a:pt x="5170658" y="5423273"/>
                </a:cubicBezTo>
                <a:close/>
                <a:moveTo>
                  <a:pt x="4084827" y="5420687"/>
                </a:moveTo>
                <a:lnTo>
                  <a:pt x="4085069" y="5421967"/>
                </a:lnTo>
                <a:cubicBezTo>
                  <a:pt x="4086068" y="5422945"/>
                  <a:pt x="4087440" y="5422827"/>
                  <a:pt x="4088749" y="5423038"/>
                </a:cubicBezTo>
                <a:lnTo>
                  <a:pt x="4089640" y="5423860"/>
                </a:lnTo>
                <a:lnTo>
                  <a:pt x="4089767" y="5421604"/>
                </a:lnTo>
                <a:close/>
                <a:moveTo>
                  <a:pt x="2723947" y="5420617"/>
                </a:moveTo>
                <a:cubicBezTo>
                  <a:pt x="2722108" y="5421959"/>
                  <a:pt x="2719657" y="5429016"/>
                  <a:pt x="2716832" y="5439712"/>
                </a:cubicBezTo>
                <a:cubicBezTo>
                  <a:pt x="2714062" y="5455079"/>
                  <a:pt x="2718643" y="5473078"/>
                  <a:pt x="2714594" y="5487843"/>
                </a:cubicBezTo>
                <a:cubicBezTo>
                  <a:pt x="2720772" y="5502667"/>
                  <a:pt x="2721521" y="5447925"/>
                  <a:pt x="2727385" y="5435811"/>
                </a:cubicBezTo>
                <a:cubicBezTo>
                  <a:pt x="2727011" y="5423647"/>
                  <a:pt x="2725785" y="5419275"/>
                  <a:pt x="2723947" y="5420617"/>
                </a:cubicBezTo>
                <a:close/>
                <a:moveTo>
                  <a:pt x="2951950" y="5418097"/>
                </a:moveTo>
                <a:cubicBezTo>
                  <a:pt x="2945446" y="5424888"/>
                  <a:pt x="2940334" y="5417735"/>
                  <a:pt x="2933512" y="5427131"/>
                </a:cubicBezTo>
                <a:cubicBezTo>
                  <a:pt x="2929889" y="5466005"/>
                  <a:pt x="2949286" y="5439712"/>
                  <a:pt x="2951950" y="5418097"/>
                </a:cubicBezTo>
                <a:close/>
                <a:moveTo>
                  <a:pt x="2200661" y="5407960"/>
                </a:moveTo>
                <a:cubicBezTo>
                  <a:pt x="2197570" y="5438293"/>
                  <a:pt x="2190426" y="5446364"/>
                  <a:pt x="2185097" y="5458933"/>
                </a:cubicBezTo>
                <a:cubicBezTo>
                  <a:pt x="2185842" y="5474816"/>
                  <a:pt x="2188937" y="5467744"/>
                  <a:pt x="2189577" y="5485284"/>
                </a:cubicBezTo>
                <a:cubicBezTo>
                  <a:pt x="2185310" y="5483484"/>
                  <a:pt x="2179132" y="5500882"/>
                  <a:pt x="2176145" y="5487982"/>
                </a:cubicBezTo>
                <a:cubicBezTo>
                  <a:pt x="2173481" y="5527080"/>
                  <a:pt x="2190108" y="5501942"/>
                  <a:pt x="2194584" y="5519691"/>
                </a:cubicBezTo>
                <a:cubicBezTo>
                  <a:pt x="2197783" y="5482933"/>
                  <a:pt x="2199913" y="5445809"/>
                  <a:pt x="2200661" y="5407960"/>
                </a:cubicBezTo>
                <a:close/>
                <a:moveTo>
                  <a:pt x="2022375" y="5407076"/>
                </a:moveTo>
                <a:cubicBezTo>
                  <a:pt x="2018592" y="5409733"/>
                  <a:pt x="2014461" y="5420481"/>
                  <a:pt x="2010196" y="5447324"/>
                </a:cubicBezTo>
                <a:cubicBezTo>
                  <a:pt x="2014036" y="5470600"/>
                  <a:pt x="2022774" y="5447925"/>
                  <a:pt x="2032474" y="5415384"/>
                </a:cubicBezTo>
                <a:cubicBezTo>
                  <a:pt x="2029597" y="5409857"/>
                  <a:pt x="2026159" y="5404420"/>
                  <a:pt x="2022375" y="5407076"/>
                </a:cubicBezTo>
                <a:close/>
                <a:moveTo>
                  <a:pt x="2050381" y="5397762"/>
                </a:moveTo>
                <a:cubicBezTo>
                  <a:pt x="2045584" y="5435437"/>
                  <a:pt x="2056668" y="5438374"/>
                  <a:pt x="2062634" y="5419014"/>
                </a:cubicBezTo>
                <a:cubicBezTo>
                  <a:pt x="2061039" y="5388223"/>
                  <a:pt x="2053259" y="5416077"/>
                  <a:pt x="2050381" y="5397762"/>
                </a:cubicBezTo>
                <a:close/>
                <a:moveTo>
                  <a:pt x="2158068" y="5391155"/>
                </a:moveTo>
                <a:cubicBezTo>
                  <a:pt x="2154085" y="5389755"/>
                  <a:pt x="2149396" y="5394918"/>
                  <a:pt x="2143640" y="5410061"/>
                </a:cubicBezTo>
                <a:cubicBezTo>
                  <a:pt x="2142255" y="5423007"/>
                  <a:pt x="2143958" y="5437330"/>
                  <a:pt x="2140867" y="5449663"/>
                </a:cubicBezTo>
                <a:cubicBezTo>
                  <a:pt x="2144811" y="5467663"/>
                  <a:pt x="2151846" y="5456593"/>
                  <a:pt x="2156001" y="5472018"/>
                </a:cubicBezTo>
                <a:cubicBezTo>
                  <a:pt x="2162718" y="5452835"/>
                  <a:pt x="2161543" y="5430762"/>
                  <a:pt x="2168260" y="5411622"/>
                </a:cubicBezTo>
                <a:cubicBezTo>
                  <a:pt x="2165328" y="5400516"/>
                  <a:pt x="2162051" y="5392554"/>
                  <a:pt x="2158068" y="5391155"/>
                </a:cubicBezTo>
                <a:close/>
                <a:moveTo>
                  <a:pt x="2112063" y="5380583"/>
                </a:moveTo>
                <a:cubicBezTo>
                  <a:pt x="2109105" y="5380376"/>
                  <a:pt x="2104469" y="5390655"/>
                  <a:pt x="2100046" y="5409286"/>
                </a:cubicBezTo>
                <a:cubicBezTo>
                  <a:pt x="2104951" y="5409602"/>
                  <a:pt x="2107294" y="5432500"/>
                  <a:pt x="2114008" y="5414798"/>
                </a:cubicBezTo>
                <a:cubicBezTo>
                  <a:pt x="2116299" y="5391484"/>
                  <a:pt x="2115020" y="5380790"/>
                  <a:pt x="2112063" y="5380583"/>
                </a:cubicBezTo>
                <a:close/>
                <a:moveTo>
                  <a:pt x="1892848" y="5374362"/>
                </a:moveTo>
                <a:cubicBezTo>
                  <a:pt x="1891569" y="5374689"/>
                  <a:pt x="1890190" y="5377394"/>
                  <a:pt x="1888911" y="5383405"/>
                </a:cubicBezTo>
                <a:cubicBezTo>
                  <a:pt x="1887201" y="5412316"/>
                  <a:pt x="1896797" y="5395977"/>
                  <a:pt x="1891149" y="5416898"/>
                </a:cubicBezTo>
                <a:cubicBezTo>
                  <a:pt x="1892852" y="5427366"/>
                  <a:pt x="1894559" y="5396717"/>
                  <a:pt x="1896265" y="5410566"/>
                </a:cubicBezTo>
                <a:cubicBezTo>
                  <a:pt x="1899619" y="5393809"/>
                  <a:pt x="1896683" y="5373383"/>
                  <a:pt x="1892848" y="5374362"/>
                </a:cubicBezTo>
                <a:close/>
                <a:moveTo>
                  <a:pt x="3772557" y="5368934"/>
                </a:moveTo>
                <a:cubicBezTo>
                  <a:pt x="3765101" y="5366319"/>
                  <a:pt x="3758408" y="5440640"/>
                  <a:pt x="3744700" y="5477059"/>
                </a:cubicBezTo>
                <a:cubicBezTo>
                  <a:pt x="3737560" y="5484448"/>
                  <a:pt x="3735217" y="5447185"/>
                  <a:pt x="3727328" y="5462008"/>
                </a:cubicBezTo>
                <a:cubicBezTo>
                  <a:pt x="3724772" y="5509693"/>
                  <a:pt x="3742036" y="5468117"/>
                  <a:pt x="3730738" y="5512171"/>
                </a:cubicBezTo>
                <a:cubicBezTo>
                  <a:pt x="3735322" y="5532356"/>
                  <a:pt x="3746616" y="5502667"/>
                  <a:pt x="3744165" y="5550117"/>
                </a:cubicBezTo>
                <a:cubicBezTo>
                  <a:pt x="3749176" y="5539791"/>
                  <a:pt x="3753015" y="5550718"/>
                  <a:pt x="3755893" y="5522169"/>
                </a:cubicBezTo>
                <a:cubicBezTo>
                  <a:pt x="3745448" y="5490322"/>
                  <a:pt x="3764845" y="5399970"/>
                  <a:pt x="3775821" y="5375099"/>
                </a:cubicBezTo>
                <a:lnTo>
                  <a:pt x="3775815" y="5375088"/>
                </a:lnTo>
                <a:lnTo>
                  <a:pt x="3774320" y="5378466"/>
                </a:lnTo>
                <a:lnTo>
                  <a:pt x="3775645" y="5374766"/>
                </a:lnTo>
                <a:close/>
                <a:moveTo>
                  <a:pt x="2176041" y="5365783"/>
                </a:moveTo>
                <a:cubicBezTo>
                  <a:pt x="2170285" y="5398818"/>
                  <a:pt x="2166127" y="5432419"/>
                  <a:pt x="2169428" y="5469081"/>
                </a:cubicBezTo>
                <a:cubicBezTo>
                  <a:pt x="2179450" y="5443107"/>
                  <a:pt x="2173803" y="5411121"/>
                  <a:pt x="2179981" y="5383536"/>
                </a:cubicBezTo>
                <a:cubicBezTo>
                  <a:pt x="2178278" y="5380692"/>
                  <a:pt x="2176680" y="5377531"/>
                  <a:pt x="2176041" y="5365783"/>
                </a:cubicBezTo>
                <a:close/>
                <a:moveTo>
                  <a:pt x="6640932" y="5364707"/>
                </a:moveTo>
                <a:cubicBezTo>
                  <a:pt x="6634666" y="5363430"/>
                  <a:pt x="6628922" y="5369044"/>
                  <a:pt x="6628789" y="5381044"/>
                </a:cubicBezTo>
                <a:cubicBezTo>
                  <a:pt x="6646483" y="5417334"/>
                  <a:pt x="6643648" y="5373466"/>
                  <a:pt x="6656205" y="5389716"/>
                </a:cubicBezTo>
                <a:cubicBezTo>
                  <a:pt x="6653986" y="5374152"/>
                  <a:pt x="6647198" y="5365984"/>
                  <a:pt x="6640932" y="5364707"/>
                </a:cubicBezTo>
                <a:close/>
                <a:moveTo>
                  <a:pt x="3829542" y="5363299"/>
                </a:moveTo>
                <a:lnTo>
                  <a:pt x="3823283" y="5369233"/>
                </a:lnTo>
                <a:lnTo>
                  <a:pt x="3822825" y="5385428"/>
                </a:lnTo>
                <a:close/>
                <a:moveTo>
                  <a:pt x="3132925" y="5358757"/>
                </a:moveTo>
                <a:cubicBezTo>
                  <a:pt x="3128236" y="5378132"/>
                  <a:pt x="3133247" y="5417735"/>
                  <a:pt x="3139639" y="5377662"/>
                </a:cubicBezTo>
                <a:cubicBezTo>
                  <a:pt x="3140387" y="5343016"/>
                  <a:pt x="3134736" y="5368720"/>
                  <a:pt x="3132925" y="5358757"/>
                </a:cubicBezTo>
                <a:close/>
                <a:moveTo>
                  <a:pt x="3758023" y="5351700"/>
                </a:moveTo>
                <a:cubicBezTo>
                  <a:pt x="3752054" y="5371199"/>
                  <a:pt x="3746088" y="5390701"/>
                  <a:pt x="3740119" y="5410061"/>
                </a:cubicBezTo>
                <a:cubicBezTo>
                  <a:pt x="3744487" y="5434158"/>
                  <a:pt x="3759624" y="5404927"/>
                  <a:pt x="3761862" y="5369684"/>
                </a:cubicBezTo>
                <a:cubicBezTo>
                  <a:pt x="3761649" y="5354036"/>
                  <a:pt x="3758771" y="5362153"/>
                  <a:pt x="3758023" y="5351700"/>
                </a:cubicBezTo>
                <a:close/>
                <a:moveTo>
                  <a:pt x="3173106" y="5350185"/>
                </a:moveTo>
                <a:cubicBezTo>
                  <a:pt x="3170123" y="5359817"/>
                  <a:pt x="3167137" y="5369449"/>
                  <a:pt x="3164259" y="5379177"/>
                </a:cubicBezTo>
                <a:cubicBezTo>
                  <a:pt x="3167032" y="5385051"/>
                  <a:pt x="3168204" y="5405987"/>
                  <a:pt x="3174813" y="5375323"/>
                </a:cubicBezTo>
                <a:cubicBezTo>
                  <a:pt x="3174278" y="5366970"/>
                  <a:pt x="3173638" y="5358537"/>
                  <a:pt x="3173106" y="5350185"/>
                </a:cubicBezTo>
                <a:close/>
                <a:moveTo>
                  <a:pt x="4071214" y="5346688"/>
                </a:moveTo>
                <a:lnTo>
                  <a:pt x="4071223" y="5349017"/>
                </a:lnTo>
                <a:lnTo>
                  <a:pt x="4071889" y="5348430"/>
                </a:lnTo>
                <a:close/>
                <a:moveTo>
                  <a:pt x="6540393" y="5342470"/>
                </a:moveTo>
                <a:cubicBezTo>
                  <a:pt x="6537460" y="5345100"/>
                  <a:pt x="6535784" y="5353104"/>
                  <a:pt x="6534841" y="5364593"/>
                </a:cubicBezTo>
                <a:cubicBezTo>
                  <a:pt x="6546694" y="5384562"/>
                  <a:pt x="6551818" y="5375432"/>
                  <a:pt x="6553489" y="5352597"/>
                </a:cubicBezTo>
                <a:cubicBezTo>
                  <a:pt x="6547517" y="5342586"/>
                  <a:pt x="6543327" y="5339841"/>
                  <a:pt x="6540393" y="5342470"/>
                </a:cubicBezTo>
                <a:close/>
                <a:moveTo>
                  <a:pt x="2051976" y="5341374"/>
                </a:moveTo>
                <a:cubicBezTo>
                  <a:pt x="2048248" y="5356140"/>
                  <a:pt x="2047930" y="5372482"/>
                  <a:pt x="2049846" y="5389410"/>
                </a:cubicBezTo>
                <a:cubicBezTo>
                  <a:pt x="2052297" y="5379555"/>
                  <a:pt x="2053899" y="5378260"/>
                  <a:pt x="2054853" y="5383312"/>
                </a:cubicBezTo>
                <a:cubicBezTo>
                  <a:pt x="2057095" y="5373303"/>
                  <a:pt x="2055175" y="5361694"/>
                  <a:pt x="2058158" y="5352062"/>
                </a:cubicBezTo>
                <a:cubicBezTo>
                  <a:pt x="2056563" y="5343571"/>
                  <a:pt x="2053364" y="5351604"/>
                  <a:pt x="2051976" y="5341374"/>
                </a:cubicBezTo>
                <a:close/>
                <a:moveTo>
                  <a:pt x="2037790" y="5338060"/>
                </a:moveTo>
                <a:cubicBezTo>
                  <a:pt x="2033913" y="5338030"/>
                  <a:pt x="2029277" y="5345107"/>
                  <a:pt x="2023519" y="5362846"/>
                </a:cubicBezTo>
                <a:cubicBezTo>
                  <a:pt x="2032583" y="5350266"/>
                  <a:pt x="2036415" y="5387907"/>
                  <a:pt x="2047500" y="5355916"/>
                </a:cubicBezTo>
                <a:cubicBezTo>
                  <a:pt x="2044783" y="5345227"/>
                  <a:pt x="2041666" y="5338090"/>
                  <a:pt x="2037790" y="5338060"/>
                </a:cubicBezTo>
                <a:close/>
                <a:moveTo>
                  <a:pt x="3980146" y="5335059"/>
                </a:moveTo>
                <a:lnTo>
                  <a:pt x="3971441" y="5346777"/>
                </a:lnTo>
                <a:lnTo>
                  <a:pt x="3971135" y="5360255"/>
                </a:lnTo>
                <a:lnTo>
                  <a:pt x="3972719" y="5360706"/>
                </a:lnTo>
                <a:cubicBezTo>
                  <a:pt x="3974272" y="5361316"/>
                  <a:pt x="3975594" y="5362695"/>
                  <a:pt x="3976182" y="5366689"/>
                </a:cubicBezTo>
                <a:lnTo>
                  <a:pt x="3975747" y="5376690"/>
                </a:lnTo>
                <a:lnTo>
                  <a:pt x="3979284" y="5384498"/>
                </a:lnTo>
                <a:lnTo>
                  <a:pt x="3984528" y="5373121"/>
                </a:lnTo>
                <a:lnTo>
                  <a:pt x="3984664" y="5370244"/>
                </a:lnTo>
                <a:lnTo>
                  <a:pt x="3984603" y="5362315"/>
                </a:lnTo>
                <a:lnTo>
                  <a:pt x="3982437" y="5362961"/>
                </a:lnTo>
                <a:lnTo>
                  <a:pt x="3981997" y="5347493"/>
                </a:lnTo>
                <a:lnTo>
                  <a:pt x="3980285" y="5341044"/>
                </a:lnTo>
                <a:close/>
                <a:moveTo>
                  <a:pt x="7037419" y="5333816"/>
                </a:moveTo>
                <a:cubicBezTo>
                  <a:pt x="7031380" y="5354589"/>
                  <a:pt x="7044993" y="5368169"/>
                  <a:pt x="7046575" y="5386247"/>
                </a:cubicBezTo>
                <a:cubicBezTo>
                  <a:pt x="7041862" y="5392721"/>
                  <a:pt x="7039235" y="5381898"/>
                  <a:pt x="7034862" y="5368448"/>
                </a:cubicBezTo>
                <a:cubicBezTo>
                  <a:pt x="7030640" y="5354957"/>
                  <a:pt x="7024739" y="5338739"/>
                  <a:pt x="7013936" y="5334289"/>
                </a:cubicBezTo>
                <a:cubicBezTo>
                  <a:pt x="7001955" y="5342705"/>
                  <a:pt x="7023606" y="5386908"/>
                  <a:pt x="7010242" y="5399314"/>
                </a:cubicBezTo>
                <a:cubicBezTo>
                  <a:pt x="7024877" y="5415068"/>
                  <a:pt x="7033572" y="5413465"/>
                  <a:pt x="7040933" y="5408383"/>
                </a:cubicBezTo>
                <a:cubicBezTo>
                  <a:pt x="7048205" y="5403249"/>
                  <a:pt x="7054206" y="5394529"/>
                  <a:pt x="7063878" y="5395770"/>
                </a:cubicBezTo>
                <a:cubicBezTo>
                  <a:pt x="7057437" y="5374210"/>
                  <a:pt x="7053781" y="5351630"/>
                  <a:pt x="7037419" y="5333816"/>
                </a:cubicBezTo>
                <a:close/>
                <a:moveTo>
                  <a:pt x="1708485" y="5332136"/>
                </a:moveTo>
                <a:cubicBezTo>
                  <a:pt x="1706941" y="5333800"/>
                  <a:pt x="1705348" y="5337388"/>
                  <a:pt x="1703989" y="5343113"/>
                </a:cubicBezTo>
                <a:cubicBezTo>
                  <a:pt x="1703775" y="5382033"/>
                  <a:pt x="1710493" y="5354999"/>
                  <a:pt x="1713476" y="5363351"/>
                </a:cubicBezTo>
                <a:cubicBezTo>
                  <a:pt x="1717315" y="5339466"/>
                  <a:pt x="1713118" y="5327144"/>
                  <a:pt x="1708485" y="5332136"/>
                </a:cubicBezTo>
                <a:close/>
                <a:moveTo>
                  <a:pt x="3824423" y="5328887"/>
                </a:moveTo>
                <a:lnTo>
                  <a:pt x="3823964" y="5345133"/>
                </a:lnTo>
                <a:lnTo>
                  <a:pt x="3823969" y="5345105"/>
                </a:lnTo>
                <a:lnTo>
                  <a:pt x="3824929" y="5334515"/>
                </a:lnTo>
                <a:close/>
                <a:moveTo>
                  <a:pt x="3422142" y="5327703"/>
                </a:moveTo>
                <a:cubicBezTo>
                  <a:pt x="3420786" y="5327852"/>
                  <a:pt x="3419094" y="5331455"/>
                  <a:pt x="3417176" y="5340176"/>
                </a:cubicBezTo>
                <a:cubicBezTo>
                  <a:pt x="3417816" y="5361933"/>
                  <a:pt x="3419732" y="5371106"/>
                  <a:pt x="3422292" y="5374725"/>
                </a:cubicBezTo>
                <a:cubicBezTo>
                  <a:pt x="3427249" y="5357896"/>
                  <a:pt x="3426209" y="5327256"/>
                  <a:pt x="3422142" y="5327703"/>
                </a:cubicBezTo>
                <a:close/>
                <a:moveTo>
                  <a:pt x="6624171" y="5326991"/>
                </a:moveTo>
                <a:cubicBezTo>
                  <a:pt x="6619071" y="5327213"/>
                  <a:pt x="6615278" y="5332530"/>
                  <a:pt x="6615410" y="5353305"/>
                </a:cubicBezTo>
                <a:cubicBezTo>
                  <a:pt x="6629640" y="5368108"/>
                  <a:pt x="6633139" y="5341568"/>
                  <a:pt x="6640779" y="5331245"/>
                </a:cubicBezTo>
                <a:cubicBezTo>
                  <a:pt x="6635680" y="5331641"/>
                  <a:pt x="6629272" y="5326769"/>
                  <a:pt x="6624171" y="5326991"/>
                </a:cubicBezTo>
                <a:close/>
                <a:moveTo>
                  <a:pt x="6593816" y="5326101"/>
                </a:moveTo>
                <a:cubicBezTo>
                  <a:pt x="6590361" y="5327586"/>
                  <a:pt x="6587664" y="5332065"/>
                  <a:pt x="6585318" y="5338085"/>
                </a:cubicBezTo>
                <a:cubicBezTo>
                  <a:pt x="6580596" y="5349970"/>
                  <a:pt x="6577137" y="5367646"/>
                  <a:pt x="6572237" y="5379419"/>
                </a:cubicBezTo>
                <a:cubicBezTo>
                  <a:pt x="6583678" y="5397047"/>
                  <a:pt x="6595023" y="5413225"/>
                  <a:pt x="6598159" y="5396453"/>
                </a:cubicBezTo>
                <a:cubicBezTo>
                  <a:pt x="6603761" y="5410956"/>
                  <a:pt x="6605354" y="5425013"/>
                  <a:pt x="6605530" y="5436929"/>
                </a:cubicBezTo>
                <a:cubicBezTo>
                  <a:pt x="6605798" y="5448898"/>
                  <a:pt x="6604730" y="5458782"/>
                  <a:pt x="6605469" y="5464802"/>
                </a:cubicBezTo>
                <a:cubicBezTo>
                  <a:pt x="6614709" y="5471738"/>
                  <a:pt x="6618611" y="5469337"/>
                  <a:pt x="6619368" y="5461344"/>
                </a:cubicBezTo>
                <a:cubicBezTo>
                  <a:pt x="6620280" y="5453308"/>
                  <a:pt x="6618037" y="5439674"/>
                  <a:pt x="6615105" y="5423938"/>
                </a:cubicBezTo>
                <a:cubicBezTo>
                  <a:pt x="6609177" y="5392569"/>
                  <a:pt x="6600461" y="5352634"/>
                  <a:pt x="6606861" y="5332088"/>
                </a:cubicBezTo>
                <a:cubicBezTo>
                  <a:pt x="6601483" y="5326128"/>
                  <a:pt x="6597271" y="5324617"/>
                  <a:pt x="6593816" y="5326101"/>
                </a:cubicBezTo>
                <a:close/>
                <a:moveTo>
                  <a:pt x="4010254" y="5325824"/>
                </a:moveTo>
                <a:lnTo>
                  <a:pt x="4007434" y="5336007"/>
                </a:lnTo>
                <a:lnTo>
                  <a:pt x="4004457" y="5342141"/>
                </a:lnTo>
                <a:lnTo>
                  <a:pt x="4004472" y="5343185"/>
                </a:lnTo>
                <a:lnTo>
                  <a:pt x="4004757" y="5343672"/>
                </a:lnTo>
                <a:lnTo>
                  <a:pt x="4011700" y="5338276"/>
                </a:lnTo>
                <a:lnTo>
                  <a:pt x="4011885" y="5331692"/>
                </a:lnTo>
                <a:lnTo>
                  <a:pt x="4011739" y="5326596"/>
                </a:lnTo>
                <a:close/>
                <a:moveTo>
                  <a:pt x="3994096" y="5320303"/>
                </a:moveTo>
                <a:lnTo>
                  <a:pt x="3993612" y="5320745"/>
                </a:lnTo>
                <a:lnTo>
                  <a:pt x="3993362" y="5326862"/>
                </a:lnTo>
                <a:lnTo>
                  <a:pt x="3993630" y="5326801"/>
                </a:lnTo>
                <a:close/>
                <a:moveTo>
                  <a:pt x="3408871" y="5319342"/>
                </a:moveTo>
                <a:cubicBezTo>
                  <a:pt x="3405500" y="5319960"/>
                  <a:pt x="3399323" y="5347347"/>
                  <a:pt x="3395968" y="5348069"/>
                </a:cubicBezTo>
                <a:cubicBezTo>
                  <a:pt x="3399165" y="5358996"/>
                  <a:pt x="3404280" y="5352159"/>
                  <a:pt x="3411099" y="5329627"/>
                </a:cubicBezTo>
                <a:cubicBezTo>
                  <a:pt x="3410807" y="5321905"/>
                  <a:pt x="3409995" y="5319136"/>
                  <a:pt x="3408871" y="5319342"/>
                </a:cubicBezTo>
                <a:close/>
                <a:moveTo>
                  <a:pt x="3919431" y="5314964"/>
                </a:moveTo>
                <a:cubicBezTo>
                  <a:pt x="3911677" y="5334657"/>
                  <a:pt x="3913584" y="5341275"/>
                  <a:pt x="3917349" y="5345471"/>
                </a:cubicBezTo>
                <a:lnTo>
                  <a:pt x="3921940" y="5349868"/>
                </a:lnTo>
                <a:lnTo>
                  <a:pt x="3931109" y="5338295"/>
                </a:lnTo>
                <a:lnTo>
                  <a:pt x="3929696" y="5329657"/>
                </a:lnTo>
                <a:lnTo>
                  <a:pt x="3922755" y="5330431"/>
                </a:lnTo>
                <a:cubicBezTo>
                  <a:pt x="3920342" y="5329157"/>
                  <a:pt x="3918740" y="5325153"/>
                  <a:pt x="3919431" y="5314964"/>
                </a:cubicBezTo>
                <a:close/>
                <a:moveTo>
                  <a:pt x="3326350" y="5314529"/>
                </a:moveTo>
                <a:cubicBezTo>
                  <a:pt x="3325402" y="5314836"/>
                  <a:pt x="3323810" y="5318478"/>
                  <a:pt x="3321145" y="5326909"/>
                </a:cubicBezTo>
                <a:cubicBezTo>
                  <a:pt x="3318589" y="5350640"/>
                  <a:pt x="3321040" y="5397176"/>
                  <a:pt x="3329034" y="5362519"/>
                </a:cubicBezTo>
                <a:cubicBezTo>
                  <a:pt x="3326238" y="5342694"/>
                  <a:pt x="3329194" y="5313606"/>
                  <a:pt x="3326350" y="5314529"/>
                </a:cubicBezTo>
                <a:close/>
                <a:moveTo>
                  <a:pt x="1222346" y="5313612"/>
                </a:moveTo>
                <a:cubicBezTo>
                  <a:pt x="1221933" y="5314294"/>
                  <a:pt x="1221846" y="5317159"/>
                  <a:pt x="1222352" y="5323972"/>
                </a:cubicBezTo>
                <a:cubicBezTo>
                  <a:pt x="1227360" y="5343571"/>
                  <a:pt x="1229919" y="5348293"/>
                  <a:pt x="1227681" y="5318700"/>
                </a:cubicBezTo>
                <a:cubicBezTo>
                  <a:pt x="1227760" y="5329158"/>
                  <a:pt x="1223584" y="5311565"/>
                  <a:pt x="1222346" y="5313612"/>
                </a:cubicBezTo>
                <a:close/>
                <a:moveTo>
                  <a:pt x="3118935" y="5308259"/>
                </a:moveTo>
                <a:cubicBezTo>
                  <a:pt x="3116005" y="5307603"/>
                  <a:pt x="3111663" y="5314610"/>
                  <a:pt x="3108839" y="5324890"/>
                </a:cubicBezTo>
                <a:cubicBezTo>
                  <a:pt x="3111717" y="5339351"/>
                  <a:pt x="3117787" y="5323151"/>
                  <a:pt x="3120560" y="5337601"/>
                </a:cubicBezTo>
                <a:cubicBezTo>
                  <a:pt x="3123384" y="5317232"/>
                  <a:pt x="3121866" y="5308914"/>
                  <a:pt x="3118935" y="5308259"/>
                </a:cubicBezTo>
                <a:close/>
                <a:moveTo>
                  <a:pt x="3387161" y="5293764"/>
                </a:moveTo>
                <a:cubicBezTo>
                  <a:pt x="3385388" y="5292188"/>
                  <a:pt x="3383282" y="5293830"/>
                  <a:pt x="3379764" y="5308925"/>
                </a:cubicBezTo>
                <a:cubicBezTo>
                  <a:pt x="3380835" y="5338437"/>
                  <a:pt x="3388828" y="5334078"/>
                  <a:pt x="3392556" y="5297906"/>
                </a:cubicBezTo>
                <a:cubicBezTo>
                  <a:pt x="3390372" y="5300132"/>
                  <a:pt x="3388933" y="5295339"/>
                  <a:pt x="3387161" y="5293764"/>
                </a:cubicBezTo>
                <a:close/>
                <a:moveTo>
                  <a:pt x="3375824" y="5291207"/>
                </a:moveTo>
                <a:cubicBezTo>
                  <a:pt x="3370390" y="5333701"/>
                  <a:pt x="3367085" y="5334664"/>
                  <a:pt x="3356319" y="5365090"/>
                </a:cubicBezTo>
                <a:cubicBezTo>
                  <a:pt x="3356214" y="5345953"/>
                  <a:pt x="3361648" y="5329168"/>
                  <a:pt x="3357917" y="5308690"/>
                </a:cubicBezTo>
                <a:cubicBezTo>
                  <a:pt x="3353014" y="5320357"/>
                  <a:pt x="3352479" y="5333701"/>
                  <a:pt x="3349601" y="5346050"/>
                </a:cubicBezTo>
                <a:cubicBezTo>
                  <a:pt x="3352588" y="5375195"/>
                  <a:pt x="3353336" y="5406900"/>
                  <a:pt x="3363672" y="5392347"/>
                </a:cubicBezTo>
                <a:cubicBezTo>
                  <a:pt x="3367190" y="5373222"/>
                  <a:pt x="3362924" y="5376159"/>
                  <a:pt x="3361969" y="5367206"/>
                </a:cubicBezTo>
                <a:cubicBezTo>
                  <a:pt x="3366977" y="5356880"/>
                  <a:pt x="3369641" y="5367348"/>
                  <a:pt x="3376460" y="5340411"/>
                </a:cubicBezTo>
                <a:cubicBezTo>
                  <a:pt x="3376460" y="5318792"/>
                  <a:pt x="3380939" y="5292491"/>
                  <a:pt x="3375824" y="5291207"/>
                </a:cubicBezTo>
                <a:close/>
                <a:moveTo>
                  <a:pt x="3081539" y="5290710"/>
                </a:moveTo>
                <a:cubicBezTo>
                  <a:pt x="3078382" y="5292188"/>
                  <a:pt x="3073985" y="5299587"/>
                  <a:pt x="3071962" y="5301996"/>
                </a:cubicBezTo>
                <a:cubicBezTo>
                  <a:pt x="3073774" y="5326312"/>
                  <a:pt x="3080379" y="5304474"/>
                  <a:pt x="3083684" y="5314942"/>
                </a:cubicBezTo>
                <a:cubicBezTo>
                  <a:pt x="3086616" y="5293673"/>
                  <a:pt x="3084697" y="5289231"/>
                  <a:pt x="3081539" y="5290710"/>
                </a:cubicBezTo>
                <a:close/>
                <a:moveTo>
                  <a:pt x="3511148" y="5286157"/>
                </a:moveTo>
                <a:cubicBezTo>
                  <a:pt x="3510170" y="5282265"/>
                  <a:pt x="3509129" y="5293835"/>
                  <a:pt x="3507130" y="5302134"/>
                </a:cubicBezTo>
                <a:cubicBezTo>
                  <a:pt x="3496151" y="5303194"/>
                  <a:pt x="3489759" y="5276843"/>
                  <a:pt x="3479209" y="5331727"/>
                </a:cubicBezTo>
                <a:cubicBezTo>
                  <a:pt x="3485388" y="5346871"/>
                  <a:pt x="3497434" y="5306493"/>
                  <a:pt x="3501588" y="5340538"/>
                </a:cubicBezTo>
                <a:cubicBezTo>
                  <a:pt x="3506917" y="5326451"/>
                  <a:pt x="3510008" y="5311404"/>
                  <a:pt x="3512138" y="5295898"/>
                </a:cubicBezTo>
                <a:cubicBezTo>
                  <a:pt x="3511793" y="5290471"/>
                  <a:pt x="3511474" y="5287455"/>
                  <a:pt x="3511148" y="5286157"/>
                </a:cubicBezTo>
                <a:close/>
                <a:moveTo>
                  <a:pt x="7004668" y="5281214"/>
                </a:moveTo>
                <a:cubicBezTo>
                  <a:pt x="7000280" y="5284403"/>
                  <a:pt x="6997683" y="5292521"/>
                  <a:pt x="6997845" y="5308454"/>
                </a:cubicBezTo>
                <a:cubicBezTo>
                  <a:pt x="7013751" y="5321397"/>
                  <a:pt x="7015216" y="5294687"/>
                  <a:pt x="7022235" y="5283553"/>
                </a:cubicBezTo>
                <a:cubicBezTo>
                  <a:pt x="7015235" y="5279766"/>
                  <a:pt x="7009056" y="5278025"/>
                  <a:pt x="7004668" y="5281214"/>
                </a:cubicBezTo>
                <a:close/>
                <a:moveTo>
                  <a:pt x="6953346" y="5276515"/>
                </a:moveTo>
                <a:cubicBezTo>
                  <a:pt x="6950450" y="5293298"/>
                  <a:pt x="6952330" y="5308506"/>
                  <a:pt x="6956406" y="5323022"/>
                </a:cubicBezTo>
                <a:cubicBezTo>
                  <a:pt x="6964969" y="5323832"/>
                  <a:pt x="6967771" y="5315183"/>
                  <a:pt x="6970678" y="5309379"/>
                </a:cubicBezTo>
                <a:cubicBezTo>
                  <a:pt x="6973553" y="5303415"/>
                  <a:pt x="6976560" y="5300449"/>
                  <a:pt x="6986063" y="5312553"/>
                </a:cubicBezTo>
                <a:cubicBezTo>
                  <a:pt x="6986344" y="5307314"/>
                  <a:pt x="6986596" y="5301918"/>
                  <a:pt x="6986911" y="5296422"/>
                </a:cubicBezTo>
                <a:cubicBezTo>
                  <a:pt x="6969846" y="5273723"/>
                  <a:pt x="6973201" y="5307776"/>
                  <a:pt x="6953346" y="5276515"/>
                </a:cubicBezTo>
                <a:close/>
                <a:moveTo>
                  <a:pt x="1993941" y="5272412"/>
                </a:moveTo>
                <a:lnTo>
                  <a:pt x="1993461" y="5272719"/>
                </a:lnTo>
                <a:lnTo>
                  <a:pt x="1992536" y="5274078"/>
                </a:lnTo>
                <a:cubicBezTo>
                  <a:pt x="1990494" y="5278481"/>
                  <a:pt x="1988295" y="5284346"/>
                  <a:pt x="1986002" y="5291069"/>
                </a:cubicBezTo>
                <a:cubicBezTo>
                  <a:pt x="1988135" y="5305391"/>
                  <a:pt x="1986002" y="5318099"/>
                  <a:pt x="1986002" y="5331824"/>
                </a:cubicBezTo>
                <a:cubicBezTo>
                  <a:pt x="1988454" y="5310806"/>
                  <a:pt x="1997409" y="5290988"/>
                  <a:pt x="2004976" y="5290248"/>
                </a:cubicBezTo>
                <a:lnTo>
                  <a:pt x="2003662" y="5279929"/>
                </a:lnTo>
                <a:lnTo>
                  <a:pt x="1992063" y="5291903"/>
                </a:lnTo>
                <a:cubicBezTo>
                  <a:pt x="1998285" y="5276036"/>
                  <a:pt x="1997809" y="5271396"/>
                  <a:pt x="1993941" y="5272412"/>
                </a:cubicBezTo>
                <a:close/>
                <a:moveTo>
                  <a:pt x="7064766" y="5271571"/>
                </a:moveTo>
                <a:cubicBezTo>
                  <a:pt x="7062273" y="5270954"/>
                  <a:pt x="7060450" y="5272096"/>
                  <a:pt x="7058780" y="5273545"/>
                </a:cubicBezTo>
                <a:cubicBezTo>
                  <a:pt x="7055446" y="5276441"/>
                  <a:pt x="7052598" y="5280755"/>
                  <a:pt x="7045897" y="5275000"/>
                </a:cubicBezTo>
                <a:cubicBezTo>
                  <a:pt x="7046658" y="5287982"/>
                  <a:pt x="7062574" y="5295514"/>
                  <a:pt x="7062086" y="5308674"/>
                </a:cubicBezTo>
                <a:cubicBezTo>
                  <a:pt x="7068267" y="5314658"/>
                  <a:pt x="7071528" y="5312686"/>
                  <a:pt x="7073128" y="5306751"/>
                </a:cubicBezTo>
                <a:cubicBezTo>
                  <a:pt x="7074789" y="5300718"/>
                  <a:pt x="7074855" y="5290621"/>
                  <a:pt x="7074773" y="5280155"/>
                </a:cubicBezTo>
                <a:cubicBezTo>
                  <a:pt x="7070422" y="5274565"/>
                  <a:pt x="7067259" y="5272188"/>
                  <a:pt x="7064766" y="5271571"/>
                </a:cubicBezTo>
                <a:close/>
                <a:moveTo>
                  <a:pt x="7133672" y="5265066"/>
                </a:moveTo>
                <a:cubicBezTo>
                  <a:pt x="7116402" y="5273479"/>
                  <a:pt x="7091793" y="5262553"/>
                  <a:pt x="7080443" y="5285948"/>
                </a:cubicBezTo>
                <a:cubicBezTo>
                  <a:pt x="7102466" y="5298583"/>
                  <a:pt x="7110897" y="5276816"/>
                  <a:pt x="7133162" y="5289462"/>
                </a:cubicBezTo>
                <a:cubicBezTo>
                  <a:pt x="7133341" y="5281382"/>
                  <a:pt x="7133431" y="5273247"/>
                  <a:pt x="7133672" y="5265066"/>
                </a:cubicBezTo>
                <a:close/>
                <a:moveTo>
                  <a:pt x="3177523" y="5257637"/>
                </a:moveTo>
                <a:cubicBezTo>
                  <a:pt x="3173206" y="5263205"/>
                  <a:pt x="3167270" y="5298003"/>
                  <a:pt x="3170868" y="5316584"/>
                </a:cubicBezTo>
                <a:cubicBezTo>
                  <a:pt x="3178435" y="5300620"/>
                  <a:pt x="3178862" y="5281576"/>
                  <a:pt x="3180886" y="5263495"/>
                </a:cubicBezTo>
                <a:cubicBezTo>
                  <a:pt x="3180220" y="5257172"/>
                  <a:pt x="3178961" y="5255781"/>
                  <a:pt x="3177523" y="5257637"/>
                </a:cubicBezTo>
                <a:close/>
                <a:moveTo>
                  <a:pt x="1348862" y="5252889"/>
                </a:moveTo>
                <a:cubicBezTo>
                  <a:pt x="1347372" y="5294969"/>
                  <a:pt x="1352058" y="5276981"/>
                  <a:pt x="1352914" y="5296580"/>
                </a:cubicBezTo>
                <a:cubicBezTo>
                  <a:pt x="1354191" y="5262663"/>
                  <a:pt x="1353554" y="5261838"/>
                  <a:pt x="1352379" y="5264413"/>
                </a:cubicBezTo>
                <a:cubicBezTo>
                  <a:pt x="1351205" y="5266987"/>
                  <a:pt x="1349715" y="5273085"/>
                  <a:pt x="1348862" y="5252889"/>
                </a:cubicBezTo>
                <a:close/>
                <a:moveTo>
                  <a:pt x="3360942" y="5252675"/>
                </a:moveTo>
                <a:cubicBezTo>
                  <a:pt x="3358538" y="5252476"/>
                  <a:pt x="3355997" y="5253587"/>
                  <a:pt x="3353270" y="5256451"/>
                </a:cubicBezTo>
                <a:lnTo>
                  <a:pt x="3346866" y="5266873"/>
                </a:lnTo>
                <a:lnTo>
                  <a:pt x="3345908" y="5274232"/>
                </a:lnTo>
                <a:lnTo>
                  <a:pt x="3345599" y="5274589"/>
                </a:lnTo>
                <a:lnTo>
                  <a:pt x="3350766" y="5292436"/>
                </a:lnTo>
                <a:cubicBezTo>
                  <a:pt x="3357952" y="5312359"/>
                  <a:pt x="3367325" y="5321126"/>
                  <a:pt x="3374117" y="5266059"/>
                </a:cubicBezTo>
                <a:cubicBezTo>
                  <a:pt x="3370014" y="5258717"/>
                  <a:pt x="3365751" y="5253075"/>
                  <a:pt x="3360942" y="5252675"/>
                </a:cubicBezTo>
                <a:close/>
                <a:moveTo>
                  <a:pt x="1397355" y="5250187"/>
                </a:moveTo>
                <a:cubicBezTo>
                  <a:pt x="1391494" y="5297999"/>
                  <a:pt x="1397998" y="5271709"/>
                  <a:pt x="1396292" y="5308232"/>
                </a:cubicBezTo>
                <a:cubicBezTo>
                  <a:pt x="1400341" y="5273447"/>
                  <a:pt x="1395973" y="5278180"/>
                  <a:pt x="1397355" y="5250187"/>
                </a:cubicBezTo>
                <a:close/>
                <a:moveTo>
                  <a:pt x="7139794" y="5246563"/>
                </a:moveTo>
                <a:cubicBezTo>
                  <a:pt x="7142840" y="5256124"/>
                  <a:pt x="7145641" y="5265667"/>
                  <a:pt x="7145255" y="5276673"/>
                </a:cubicBezTo>
                <a:cubicBezTo>
                  <a:pt x="7156698" y="5289300"/>
                  <a:pt x="7160871" y="5283880"/>
                  <a:pt x="7164431" y="5277235"/>
                </a:cubicBezTo>
                <a:cubicBezTo>
                  <a:pt x="7167989" y="5270588"/>
                  <a:pt x="7171055" y="5262525"/>
                  <a:pt x="7180612" y="5270354"/>
                </a:cubicBezTo>
                <a:cubicBezTo>
                  <a:pt x="7175930" y="5255598"/>
                  <a:pt x="7169027" y="5252358"/>
                  <a:pt x="7161590" y="5251560"/>
                </a:cubicBezTo>
                <a:cubicBezTo>
                  <a:pt x="7154069" y="5250705"/>
                  <a:pt x="7146196" y="5251994"/>
                  <a:pt x="7139794" y="5246563"/>
                </a:cubicBezTo>
                <a:close/>
                <a:moveTo>
                  <a:pt x="6553517" y="5246452"/>
                </a:moveTo>
                <a:cubicBezTo>
                  <a:pt x="6550660" y="5249060"/>
                  <a:pt x="6549114" y="5257007"/>
                  <a:pt x="6548356" y="5268403"/>
                </a:cubicBezTo>
                <a:cubicBezTo>
                  <a:pt x="6549838" y="5283639"/>
                  <a:pt x="6566102" y="5295418"/>
                  <a:pt x="6564868" y="5311165"/>
                </a:cubicBezTo>
                <a:cubicBezTo>
                  <a:pt x="6573882" y="5315048"/>
                  <a:pt x="6572854" y="5305092"/>
                  <a:pt x="6570293" y="5292369"/>
                </a:cubicBezTo>
                <a:cubicBezTo>
                  <a:pt x="6567728" y="5279644"/>
                  <a:pt x="6563548" y="5264093"/>
                  <a:pt x="6566546" y="5256537"/>
                </a:cubicBezTo>
                <a:cubicBezTo>
                  <a:pt x="6560543" y="5246575"/>
                  <a:pt x="6556374" y="5243844"/>
                  <a:pt x="6553517" y="5246452"/>
                </a:cubicBezTo>
                <a:close/>
                <a:moveTo>
                  <a:pt x="7202994" y="5243269"/>
                </a:moveTo>
                <a:cubicBezTo>
                  <a:pt x="7194863" y="5243751"/>
                  <a:pt x="7187202" y="5248609"/>
                  <a:pt x="7180908" y="5246101"/>
                </a:cubicBezTo>
                <a:cubicBezTo>
                  <a:pt x="7185735" y="5274417"/>
                  <a:pt x="7189433" y="5263554"/>
                  <a:pt x="7204153" y="5276583"/>
                </a:cubicBezTo>
                <a:cubicBezTo>
                  <a:pt x="7208142" y="5305624"/>
                  <a:pt x="7193824" y="5290765"/>
                  <a:pt x="7197637" y="5319691"/>
                </a:cubicBezTo>
                <a:cubicBezTo>
                  <a:pt x="7212030" y="5327238"/>
                  <a:pt x="7218665" y="5320313"/>
                  <a:pt x="7222080" y="5308300"/>
                </a:cubicBezTo>
                <a:cubicBezTo>
                  <a:pt x="7225586" y="5296345"/>
                  <a:pt x="7225960" y="5279359"/>
                  <a:pt x="7227897" y="5266693"/>
                </a:cubicBezTo>
                <a:cubicBezTo>
                  <a:pt x="7219725" y="5246681"/>
                  <a:pt x="7211124" y="5242787"/>
                  <a:pt x="7202994" y="5243269"/>
                </a:cubicBezTo>
                <a:close/>
                <a:moveTo>
                  <a:pt x="3288107" y="5240320"/>
                </a:moveTo>
                <a:lnTo>
                  <a:pt x="3288122" y="5240459"/>
                </a:lnTo>
                <a:lnTo>
                  <a:pt x="3288073" y="5240440"/>
                </a:lnTo>
                <a:close/>
                <a:moveTo>
                  <a:pt x="1289497" y="5239260"/>
                </a:moveTo>
                <a:cubicBezTo>
                  <a:pt x="1289711" y="5274187"/>
                  <a:pt x="1286833" y="5264413"/>
                  <a:pt x="1288431" y="5291901"/>
                </a:cubicBezTo>
                <a:cubicBezTo>
                  <a:pt x="1290347" y="5296719"/>
                  <a:pt x="1292585" y="5309523"/>
                  <a:pt x="1293120" y="5288132"/>
                </a:cubicBezTo>
                <a:cubicBezTo>
                  <a:pt x="1291204" y="5271108"/>
                  <a:pt x="1292480" y="5256658"/>
                  <a:pt x="1289497" y="5239260"/>
                </a:cubicBezTo>
                <a:close/>
                <a:moveTo>
                  <a:pt x="3186027" y="5238630"/>
                </a:moveTo>
                <a:cubicBezTo>
                  <a:pt x="3185076" y="5239573"/>
                  <a:pt x="3183923" y="5242385"/>
                  <a:pt x="3182484" y="5247847"/>
                </a:cubicBezTo>
                <a:cubicBezTo>
                  <a:pt x="3180781" y="5268772"/>
                  <a:pt x="3182058" y="5291069"/>
                  <a:pt x="3178648" y="5311404"/>
                </a:cubicBezTo>
                <a:cubicBezTo>
                  <a:pt x="3181100" y="5324797"/>
                  <a:pt x="3186215" y="5272025"/>
                  <a:pt x="3191440" y="5259502"/>
                </a:cubicBezTo>
                <a:cubicBezTo>
                  <a:pt x="3189922" y="5249793"/>
                  <a:pt x="3188881" y="5235801"/>
                  <a:pt x="3186027" y="5238630"/>
                </a:cubicBezTo>
                <a:close/>
                <a:moveTo>
                  <a:pt x="3342248" y="5237159"/>
                </a:moveTo>
                <a:cubicBezTo>
                  <a:pt x="3338520" y="5249269"/>
                  <a:pt x="3334789" y="5261476"/>
                  <a:pt x="3331163" y="5273586"/>
                </a:cubicBezTo>
                <a:cubicBezTo>
                  <a:pt x="3330818" y="5284750"/>
                  <a:pt x="3331259" y="5288554"/>
                  <a:pt x="3332125" y="5288362"/>
                </a:cubicBezTo>
                <a:lnTo>
                  <a:pt x="3333210" y="5285525"/>
                </a:lnTo>
                <a:lnTo>
                  <a:pt x="3341971" y="5254075"/>
                </a:lnTo>
                <a:close/>
                <a:moveTo>
                  <a:pt x="3279687" y="5237159"/>
                </a:moveTo>
                <a:lnTo>
                  <a:pt x="3288073" y="5240440"/>
                </a:lnTo>
                <a:lnTo>
                  <a:pt x="3283853" y="5255236"/>
                </a:lnTo>
                <a:cubicBezTo>
                  <a:pt x="3279466" y="5264567"/>
                  <a:pt x="3275531" y="5257495"/>
                  <a:pt x="3279687" y="5237159"/>
                </a:cubicBezTo>
                <a:close/>
                <a:moveTo>
                  <a:pt x="3464603" y="5236323"/>
                </a:moveTo>
                <a:cubicBezTo>
                  <a:pt x="3456291" y="5264413"/>
                  <a:pt x="3458847" y="5266529"/>
                  <a:pt x="3451175" y="5280061"/>
                </a:cubicBezTo>
                <a:cubicBezTo>
                  <a:pt x="3454266" y="5288509"/>
                  <a:pt x="3458847" y="5280978"/>
                  <a:pt x="3459060" y="5315763"/>
                </a:cubicBezTo>
                <a:cubicBezTo>
                  <a:pt x="3464071" y="5305391"/>
                  <a:pt x="3466841" y="5315855"/>
                  <a:pt x="3473558" y="5288872"/>
                </a:cubicBezTo>
                <a:cubicBezTo>
                  <a:pt x="3474834" y="5275798"/>
                  <a:pt x="3474729" y="5262297"/>
                  <a:pt x="3473558" y="5248213"/>
                </a:cubicBezTo>
                <a:cubicBezTo>
                  <a:pt x="3464498" y="5280520"/>
                  <a:pt x="3463862" y="5267492"/>
                  <a:pt x="3464603" y="5236323"/>
                </a:cubicBezTo>
                <a:close/>
                <a:moveTo>
                  <a:pt x="1281595" y="5236093"/>
                </a:moveTo>
                <a:cubicBezTo>
                  <a:pt x="1280770" y="5237574"/>
                  <a:pt x="1281849" y="5257904"/>
                  <a:pt x="1280650" y="5258080"/>
                </a:cubicBezTo>
                <a:cubicBezTo>
                  <a:pt x="1280329" y="5258304"/>
                  <a:pt x="1279902" y="5257340"/>
                  <a:pt x="1279371" y="5254908"/>
                </a:cubicBezTo>
                <a:cubicBezTo>
                  <a:pt x="1280329" y="5273447"/>
                  <a:pt x="1281290" y="5279556"/>
                  <a:pt x="1282035" y="5278959"/>
                </a:cubicBezTo>
                <a:cubicBezTo>
                  <a:pt x="1283423" y="5278404"/>
                  <a:pt x="1284277" y="5254403"/>
                  <a:pt x="1283210" y="5242339"/>
                </a:cubicBezTo>
                <a:cubicBezTo>
                  <a:pt x="1282357" y="5237200"/>
                  <a:pt x="1281870" y="5235599"/>
                  <a:pt x="1281595" y="5236093"/>
                </a:cubicBezTo>
                <a:close/>
                <a:moveTo>
                  <a:pt x="3037999" y="5230966"/>
                </a:moveTo>
                <a:cubicBezTo>
                  <a:pt x="3035055" y="5228953"/>
                  <a:pt x="3031671" y="5231120"/>
                  <a:pt x="3027193" y="5243854"/>
                </a:cubicBezTo>
                <a:cubicBezTo>
                  <a:pt x="3026665" y="5269466"/>
                  <a:pt x="3037428" y="5254546"/>
                  <a:pt x="3032313" y="5278404"/>
                </a:cubicBezTo>
                <a:cubicBezTo>
                  <a:pt x="3036149" y="5279699"/>
                  <a:pt x="3044464" y="5260655"/>
                  <a:pt x="3046167" y="5243160"/>
                </a:cubicBezTo>
                <a:cubicBezTo>
                  <a:pt x="3043448" y="5239173"/>
                  <a:pt x="3040944" y="5232980"/>
                  <a:pt x="3037999" y="5230966"/>
                </a:cubicBezTo>
                <a:close/>
                <a:moveTo>
                  <a:pt x="1371993" y="5230357"/>
                </a:moveTo>
                <a:cubicBezTo>
                  <a:pt x="1369328" y="5234681"/>
                  <a:pt x="1366664" y="5237842"/>
                  <a:pt x="1362824" y="5272306"/>
                </a:cubicBezTo>
                <a:cubicBezTo>
                  <a:pt x="1363146" y="5301899"/>
                  <a:pt x="1364954" y="5294144"/>
                  <a:pt x="1365810" y="5307411"/>
                </a:cubicBezTo>
                <a:cubicBezTo>
                  <a:pt x="1369220" y="5263954"/>
                  <a:pt x="1368367" y="5270510"/>
                  <a:pt x="1372416" y="5255240"/>
                </a:cubicBezTo>
                <a:cubicBezTo>
                  <a:pt x="1372311" y="5246934"/>
                  <a:pt x="1372098" y="5238663"/>
                  <a:pt x="1371993" y="5230357"/>
                </a:cubicBezTo>
                <a:close/>
                <a:moveTo>
                  <a:pt x="3398708" y="5224188"/>
                </a:moveTo>
                <a:lnTo>
                  <a:pt x="3398342" y="5224703"/>
                </a:lnTo>
                <a:lnTo>
                  <a:pt x="3398633" y="5226834"/>
                </a:lnTo>
                <a:close/>
                <a:moveTo>
                  <a:pt x="3013939" y="5217772"/>
                </a:moveTo>
                <a:cubicBezTo>
                  <a:pt x="3010276" y="5220238"/>
                  <a:pt x="3006199" y="5226755"/>
                  <a:pt x="3003748" y="5218243"/>
                </a:cubicBezTo>
                <a:cubicBezTo>
                  <a:pt x="3000870" y="5230815"/>
                  <a:pt x="3003321" y="5245276"/>
                  <a:pt x="3003748" y="5258998"/>
                </a:cubicBezTo>
                <a:cubicBezTo>
                  <a:pt x="3011420" y="5227420"/>
                  <a:pt x="3011846" y="5263495"/>
                  <a:pt x="3021655" y="5241599"/>
                </a:cubicBezTo>
                <a:cubicBezTo>
                  <a:pt x="3020854" y="5216888"/>
                  <a:pt x="3017603" y="5215305"/>
                  <a:pt x="3013939" y="5217772"/>
                </a:cubicBezTo>
                <a:close/>
                <a:moveTo>
                  <a:pt x="7251394" y="5216233"/>
                </a:moveTo>
                <a:cubicBezTo>
                  <a:pt x="7250237" y="5229255"/>
                  <a:pt x="7257593" y="5262359"/>
                  <a:pt x="7239659" y="5237444"/>
                </a:cubicBezTo>
                <a:cubicBezTo>
                  <a:pt x="7250132" y="5277794"/>
                  <a:pt x="7229484" y="5281165"/>
                  <a:pt x="7257458" y="5310742"/>
                </a:cubicBezTo>
                <a:cubicBezTo>
                  <a:pt x="7261113" y="5306936"/>
                  <a:pt x="7258646" y="5287467"/>
                  <a:pt x="7258758" y="5271704"/>
                </a:cubicBezTo>
                <a:cubicBezTo>
                  <a:pt x="7258777" y="5255883"/>
                  <a:pt x="7261308" y="5243869"/>
                  <a:pt x="7275434" y="5254443"/>
                </a:cubicBezTo>
                <a:cubicBezTo>
                  <a:pt x="7273806" y="5238836"/>
                  <a:pt x="7265001" y="5226620"/>
                  <a:pt x="7251394" y="5216233"/>
                </a:cubicBezTo>
                <a:close/>
                <a:moveTo>
                  <a:pt x="3142303" y="5215672"/>
                </a:moveTo>
                <a:cubicBezTo>
                  <a:pt x="3132712" y="5224941"/>
                  <a:pt x="3134845" y="5253124"/>
                  <a:pt x="3127809" y="5283314"/>
                </a:cubicBezTo>
                <a:cubicBezTo>
                  <a:pt x="3131645" y="5310486"/>
                  <a:pt x="3142090" y="5276303"/>
                  <a:pt x="3144010" y="5322331"/>
                </a:cubicBezTo>
                <a:cubicBezTo>
                  <a:pt x="3150510" y="5303275"/>
                  <a:pt x="3156266" y="5283773"/>
                  <a:pt x="3153496" y="5260782"/>
                </a:cubicBezTo>
                <a:cubicBezTo>
                  <a:pt x="3146674" y="5283314"/>
                  <a:pt x="3143583" y="5271474"/>
                  <a:pt x="3138467" y="5279321"/>
                </a:cubicBezTo>
                <a:cubicBezTo>
                  <a:pt x="3139425" y="5257941"/>
                  <a:pt x="3146674" y="5239167"/>
                  <a:pt x="3142303" y="5215672"/>
                </a:cubicBezTo>
                <a:close/>
                <a:moveTo>
                  <a:pt x="3518189" y="5203190"/>
                </a:moveTo>
                <a:lnTo>
                  <a:pt x="3517377" y="5204371"/>
                </a:lnTo>
                <a:lnTo>
                  <a:pt x="3517813" y="5204276"/>
                </a:lnTo>
                <a:close/>
                <a:moveTo>
                  <a:pt x="3387239" y="5200321"/>
                </a:moveTo>
                <a:lnTo>
                  <a:pt x="3384364" y="5202383"/>
                </a:lnTo>
                <a:lnTo>
                  <a:pt x="3383604" y="5204618"/>
                </a:lnTo>
                <a:lnTo>
                  <a:pt x="3383600" y="5202931"/>
                </a:lnTo>
                <a:lnTo>
                  <a:pt x="3377271" y="5207468"/>
                </a:lnTo>
                <a:lnTo>
                  <a:pt x="3378393" y="5219619"/>
                </a:lnTo>
                <a:lnTo>
                  <a:pt x="3383604" y="5204618"/>
                </a:lnTo>
                <a:cubicBezTo>
                  <a:pt x="3384069" y="5247503"/>
                  <a:pt x="3393594" y="5205428"/>
                  <a:pt x="3397397" y="5217795"/>
                </a:cubicBezTo>
                <a:lnTo>
                  <a:pt x="3397454" y="5218212"/>
                </a:lnTo>
                <a:lnTo>
                  <a:pt x="3398917" y="5216714"/>
                </a:lnTo>
                <a:lnTo>
                  <a:pt x="3399026" y="5212832"/>
                </a:lnTo>
                <a:lnTo>
                  <a:pt x="3395803" y="5212919"/>
                </a:lnTo>
                <a:cubicBezTo>
                  <a:pt x="3392674" y="5209388"/>
                  <a:pt x="3391687" y="5200759"/>
                  <a:pt x="3387239" y="5200321"/>
                </a:cubicBezTo>
                <a:close/>
                <a:moveTo>
                  <a:pt x="3194767" y="5197930"/>
                </a:moveTo>
                <a:cubicBezTo>
                  <a:pt x="3190903" y="5198033"/>
                  <a:pt x="3185095" y="5206087"/>
                  <a:pt x="3182484" y="5207096"/>
                </a:cubicBezTo>
                <a:cubicBezTo>
                  <a:pt x="3179529" y="5232014"/>
                  <a:pt x="3187842" y="5216303"/>
                  <a:pt x="3192497" y="5221720"/>
                </a:cubicBezTo>
                <a:lnTo>
                  <a:pt x="3193916" y="5228975"/>
                </a:lnTo>
                <a:lnTo>
                  <a:pt x="3197205" y="5223255"/>
                </a:lnTo>
                <a:lnTo>
                  <a:pt x="3198009" y="5217440"/>
                </a:lnTo>
                <a:cubicBezTo>
                  <a:pt x="3199468" y="5202248"/>
                  <a:pt x="3197665" y="5197853"/>
                  <a:pt x="3194767" y="5197930"/>
                </a:cubicBezTo>
                <a:close/>
                <a:moveTo>
                  <a:pt x="3273423" y="5195266"/>
                </a:moveTo>
                <a:lnTo>
                  <a:pt x="3268656" y="5203878"/>
                </a:lnTo>
                <a:cubicBezTo>
                  <a:pt x="3263794" y="5208584"/>
                  <a:pt x="3260236" y="5200757"/>
                  <a:pt x="3255602" y="5203196"/>
                </a:cubicBezTo>
                <a:cubicBezTo>
                  <a:pt x="3250909" y="5236230"/>
                  <a:pt x="3247181" y="5219068"/>
                  <a:pt x="3245048" y="5247978"/>
                </a:cubicBezTo>
                <a:cubicBezTo>
                  <a:pt x="3249098" y="5255964"/>
                  <a:pt x="3251440" y="5278862"/>
                  <a:pt x="3259007" y="5253347"/>
                </a:cubicBezTo>
                <a:cubicBezTo>
                  <a:pt x="3258693" y="5242432"/>
                  <a:pt x="3257091" y="5230815"/>
                  <a:pt x="3259542" y="5221041"/>
                </a:cubicBezTo>
                <a:cubicBezTo>
                  <a:pt x="3260289" y="5232219"/>
                  <a:pt x="3262367" y="5231014"/>
                  <a:pt x="3264405" y="5230102"/>
                </a:cubicBezTo>
                <a:lnTo>
                  <a:pt x="3265590" y="5230283"/>
                </a:lnTo>
                <a:lnTo>
                  <a:pt x="3269853" y="5209030"/>
                </a:lnTo>
                <a:close/>
                <a:moveTo>
                  <a:pt x="3148110" y="5191143"/>
                </a:moveTo>
                <a:lnTo>
                  <a:pt x="3148739" y="5211355"/>
                </a:lnTo>
                <a:cubicBezTo>
                  <a:pt x="3149072" y="5224144"/>
                  <a:pt x="3149925" y="5231278"/>
                  <a:pt x="3155626" y="5212827"/>
                </a:cubicBezTo>
                <a:lnTo>
                  <a:pt x="3155260" y="5192479"/>
                </a:lnTo>
                <a:lnTo>
                  <a:pt x="3152921" y="5192414"/>
                </a:lnTo>
                <a:close/>
                <a:moveTo>
                  <a:pt x="3515523" y="5176025"/>
                </a:moveTo>
                <a:lnTo>
                  <a:pt x="3514273" y="5176847"/>
                </a:lnTo>
                <a:lnTo>
                  <a:pt x="3512564" y="5181816"/>
                </a:lnTo>
                <a:lnTo>
                  <a:pt x="3512579" y="5182052"/>
                </a:lnTo>
                <a:close/>
                <a:moveTo>
                  <a:pt x="3000830" y="5175489"/>
                </a:moveTo>
                <a:lnTo>
                  <a:pt x="3000616" y="5175610"/>
                </a:lnTo>
                <a:lnTo>
                  <a:pt x="3000870" y="5176305"/>
                </a:lnTo>
                <a:close/>
                <a:moveTo>
                  <a:pt x="2960861" y="5175325"/>
                </a:moveTo>
                <a:lnTo>
                  <a:pt x="2960709" y="5175396"/>
                </a:lnTo>
                <a:lnTo>
                  <a:pt x="2946501" y="5182919"/>
                </a:lnTo>
                <a:lnTo>
                  <a:pt x="2944488" y="5186854"/>
                </a:lnTo>
                <a:cubicBezTo>
                  <a:pt x="2949607" y="5198285"/>
                  <a:pt x="2955573" y="5201080"/>
                  <a:pt x="2960157" y="5217422"/>
                </a:cubicBezTo>
                <a:cubicBezTo>
                  <a:pt x="2965221" y="5197733"/>
                  <a:pt x="2964101" y="5188243"/>
                  <a:pt x="2962195" y="5182283"/>
                </a:cubicBezTo>
                <a:close/>
                <a:moveTo>
                  <a:pt x="2969785" y="5171137"/>
                </a:moveTo>
                <a:lnTo>
                  <a:pt x="2966059" y="5172885"/>
                </a:lnTo>
                <a:lnTo>
                  <a:pt x="2965699" y="5178879"/>
                </a:lnTo>
                <a:close/>
                <a:moveTo>
                  <a:pt x="2997276" y="5161509"/>
                </a:moveTo>
                <a:lnTo>
                  <a:pt x="2995628" y="5161948"/>
                </a:lnTo>
                <a:lnTo>
                  <a:pt x="2996100" y="5163241"/>
                </a:lnTo>
                <a:close/>
                <a:moveTo>
                  <a:pt x="3060055" y="5149582"/>
                </a:moveTo>
                <a:lnTo>
                  <a:pt x="3055941" y="5153002"/>
                </a:lnTo>
                <a:lnTo>
                  <a:pt x="3053947" y="5156428"/>
                </a:lnTo>
                <a:cubicBezTo>
                  <a:pt x="3054800" y="5171113"/>
                  <a:pt x="3057038" y="5172770"/>
                  <a:pt x="3060129" y="5167035"/>
                </a:cubicBezTo>
                <a:cubicBezTo>
                  <a:pt x="3057678" y="5224483"/>
                  <a:pt x="3044995" y="5195572"/>
                  <a:pt x="3039988" y="5191953"/>
                </a:cubicBezTo>
                <a:cubicBezTo>
                  <a:pt x="3037852" y="5217283"/>
                  <a:pt x="3052884" y="5256061"/>
                  <a:pt x="3059594" y="5199438"/>
                </a:cubicBezTo>
                <a:cubicBezTo>
                  <a:pt x="3061518" y="5241141"/>
                  <a:pt x="3044782" y="5297081"/>
                  <a:pt x="3040093" y="5273447"/>
                </a:cubicBezTo>
                <a:cubicBezTo>
                  <a:pt x="3035509" y="5322234"/>
                  <a:pt x="3053311" y="5275467"/>
                  <a:pt x="3055762" y="5304015"/>
                </a:cubicBezTo>
                <a:cubicBezTo>
                  <a:pt x="3059276" y="5284833"/>
                  <a:pt x="3055014" y="5287546"/>
                  <a:pt x="3054052" y="5278862"/>
                </a:cubicBezTo>
                <a:cubicBezTo>
                  <a:pt x="3061832" y="5255463"/>
                  <a:pt x="3066098" y="5266151"/>
                  <a:pt x="3073560" y="5245735"/>
                </a:cubicBezTo>
                <a:cubicBezTo>
                  <a:pt x="3075155" y="5262755"/>
                  <a:pt x="3065885" y="5275340"/>
                  <a:pt x="3063007" y="5290483"/>
                </a:cubicBezTo>
                <a:cubicBezTo>
                  <a:pt x="3075155" y="5287087"/>
                  <a:pt x="3099244" y="5216366"/>
                  <a:pt x="3100951" y="5289188"/>
                </a:cubicBezTo>
                <a:cubicBezTo>
                  <a:pt x="3106173" y="5264594"/>
                  <a:pt x="3111209" y="5246893"/>
                  <a:pt x="3116604" y="5230534"/>
                </a:cubicBezTo>
                <a:lnTo>
                  <a:pt x="3131968" y="5186877"/>
                </a:lnTo>
                <a:lnTo>
                  <a:pt x="3126231" y="5185360"/>
                </a:lnTo>
                <a:lnTo>
                  <a:pt x="3118321" y="5180904"/>
                </a:lnTo>
                <a:lnTo>
                  <a:pt x="3116924" y="5186225"/>
                </a:lnTo>
                <a:cubicBezTo>
                  <a:pt x="3113926" y="5199178"/>
                  <a:pt x="3110810" y="5215836"/>
                  <a:pt x="3108199" y="5234808"/>
                </a:cubicBezTo>
                <a:cubicBezTo>
                  <a:pt x="3095943" y="5245500"/>
                  <a:pt x="3084323" y="5249871"/>
                  <a:pt x="3078568" y="5198744"/>
                </a:cubicBezTo>
                <a:cubicBezTo>
                  <a:pt x="3074840" y="5210950"/>
                  <a:pt x="3071109" y="5223157"/>
                  <a:pt x="3067375" y="5235186"/>
                </a:cubicBezTo>
                <a:cubicBezTo>
                  <a:pt x="3064278" y="5223728"/>
                  <a:pt x="3066487" y="5162053"/>
                  <a:pt x="3061235" y="5150306"/>
                </a:cubicBezTo>
                <a:close/>
                <a:moveTo>
                  <a:pt x="3024975" y="5144357"/>
                </a:moveTo>
                <a:cubicBezTo>
                  <a:pt x="3021387" y="5148537"/>
                  <a:pt x="3018189" y="5170079"/>
                  <a:pt x="3012594" y="5189108"/>
                </a:cubicBezTo>
                <a:cubicBezTo>
                  <a:pt x="3016007" y="5193926"/>
                  <a:pt x="3020375" y="5188735"/>
                  <a:pt x="3023788" y="5193468"/>
                </a:cubicBezTo>
                <a:cubicBezTo>
                  <a:pt x="3029117" y="5179384"/>
                  <a:pt x="3024637" y="5161258"/>
                  <a:pt x="3028795" y="5146700"/>
                </a:cubicBezTo>
                <a:cubicBezTo>
                  <a:pt x="3027410" y="5143499"/>
                  <a:pt x="3026171" y="5142963"/>
                  <a:pt x="3024975" y="5144357"/>
                </a:cubicBezTo>
                <a:close/>
                <a:moveTo>
                  <a:pt x="7120346" y="5144058"/>
                </a:moveTo>
                <a:cubicBezTo>
                  <a:pt x="7118457" y="5145905"/>
                  <a:pt x="7117499" y="5150022"/>
                  <a:pt x="7117282" y="5155164"/>
                </a:cubicBezTo>
                <a:cubicBezTo>
                  <a:pt x="7116849" y="5165443"/>
                  <a:pt x="7119255" y="5180013"/>
                  <a:pt x="7123100" y="5189107"/>
                </a:cubicBezTo>
                <a:cubicBezTo>
                  <a:pt x="7135834" y="5200879"/>
                  <a:pt x="7125754" y="5157311"/>
                  <a:pt x="7128997" y="5146574"/>
                </a:cubicBezTo>
                <a:cubicBezTo>
                  <a:pt x="7125055" y="5142634"/>
                  <a:pt x="7122235" y="5142211"/>
                  <a:pt x="7120346" y="5144058"/>
                </a:cubicBezTo>
                <a:close/>
                <a:moveTo>
                  <a:pt x="2942140" y="5130400"/>
                </a:moveTo>
                <a:lnTo>
                  <a:pt x="2941079" y="5136467"/>
                </a:lnTo>
                <a:cubicBezTo>
                  <a:pt x="2941398" y="5142846"/>
                  <a:pt x="2942224" y="5147387"/>
                  <a:pt x="2943273" y="5150081"/>
                </a:cubicBezTo>
                <a:lnTo>
                  <a:pt x="2944013" y="5150612"/>
                </a:lnTo>
                <a:lnTo>
                  <a:pt x="2947447" y="5148012"/>
                </a:lnTo>
                <a:cubicBezTo>
                  <a:pt x="2947772" y="5140753"/>
                  <a:pt x="2946866" y="5136033"/>
                  <a:pt x="2945192" y="5132897"/>
                </a:cubicBezTo>
                <a:close/>
                <a:moveTo>
                  <a:pt x="2980574" y="5128537"/>
                </a:moveTo>
                <a:cubicBezTo>
                  <a:pt x="2977998" y="5129033"/>
                  <a:pt x="2974521" y="5131376"/>
                  <a:pt x="2971137" y="5133521"/>
                </a:cubicBezTo>
                <a:lnTo>
                  <a:pt x="2968351" y="5134713"/>
                </a:lnTo>
                <a:lnTo>
                  <a:pt x="2967229" y="5153407"/>
                </a:lnTo>
                <a:lnTo>
                  <a:pt x="2967847" y="5153166"/>
                </a:lnTo>
                <a:cubicBezTo>
                  <a:pt x="2972753" y="5149357"/>
                  <a:pt x="2978504" y="5143219"/>
                  <a:pt x="2984607" y="5134638"/>
                </a:cubicBezTo>
                <a:cubicBezTo>
                  <a:pt x="2984826" y="5129394"/>
                  <a:pt x="2983151" y="5128042"/>
                  <a:pt x="2980574" y="5128537"/>
                </a:cubicBezTo>
                <a:close/>
                <a:moveTo>
                  <a:pt x="2960032" y="5128218"/>
                </a:moveTo>
                <a:lnTo>
                  <a:pt x="2958342" y="5151387"/>
                </a:lnTo>
                <a:cubicBezTo>
                  <a:pt x="2961542" y="5151270"/>
                  <a:pt x="2963328" y="5150592"/>
                  <a:pt x="2964820" y="5145732"/>
                </a:cubicBezTo>
                <a:lnTo>
                  <a:pt x="2966882" y="5135342"/>
                </a:lnTo>
                <a:lnTo>
                  <a:pt x="2962257" y="5137321"/>
                </a:lnTo>
                <a:close/>
                <a:moveTo>
                  <a:pt x="2912606" y="5124937"/>
                </a:moveTo>
                <a:lnTo>
                  <a:pt x="2902779" y="5135491"/>
                </a:lnTo>
                <a:lnTo>
                  <a:pt x="2904699" y="5138601"/>
                </a:lnTo>
                <a:lnTo>
                  <a:pt x="2907053" y="5151147"/>
                </a:lnTo>
                <a:lnTo>
                  <a:pt x="2907915" y="5150169"/>
                </a:lnTo>
                <a:cubicBezTo>
                  <a:pt x="2909470" y="5141709"/>
                  <a:pt x="2910990" y="5133500"/>
                  <a:pt x="2912606" y="5124937"/>
                </a:cubicBezTo>
                <a:close/>
                <a:moveTo>
                  <a:pt x="2858008" y="5084261"/>
                </a:moveTo>
                <a:lnTo>
                  <a:pt x="2852720" y="5085391"/>
                </a:lnTo>
                <a:lnTo>
                  <a:pt x="2853098" y="5097109"/>
                </a:lnTo>
                <a:lnTo>
                  <a:pt x="2853260" y="5100554"/>
                </a:lnTo>
                <a:lnTo>
                  <a:pt x="2858386" y="5092332"/>
                </a:lnTo>
                <a:lnTo>
                  <a:pt x="2857853" y="5089988"/>
                </a:lnTo>
                <a:close/>
                <a:moveTo>
                  <a:pt x="6966661" y="5033546"/>
                </a:moveTo>
                <a:cubicBezTo>
                  <a:pt x="6958711" y="5045757"/>
                  <a:pt x="6945859" y="5045154"/>
                  <a:pt x="6938694" y="5059523"/>
                </a:cubicBezTo>
                <a:cubicBezTo>
                  <a:pt x="6945551" y="5076625"/>
                  <a:pt x="6954338" y="5075080"/>
                  <a:pt x="6960327" y="5066772"/>
                </a:cubicBezTo>
                <a:cubicBezTo>
                  <a:pt x="6966565" y="5058485"/>
                  <a:pt x="6970004" y="5043435"/>
                  <a:pt x="6966661" y="5033546"/>
                </a:cubicBezTo>
                <a:close/>
                <a:moveTo>
                  <a:pt x="316730" y="4980586"/>
                </a:moveTo>
                <a:cubicBezTo>
                  <a:pt x="331756" y="5031936"/>
                  <a:pt x="323871" y="5025604"/>
                  <a:pt x="318433" y="5034276"/>
                </a:cubicBezTo>
                <a:cubicBezTo>
                  <a:pt x="322273" y="5044366"/>
                  <a:pt x="324084" y="5046162"/>
                  <a:pt x="324619" y="5041888"/>
                </a:cubicBezTo>
                <a:cubicBezTo>
                  <a:pt x="329735" y="5057170"/>
                  <a:pt x="328238" y="5072691"/>
                  <a:pt x="338047" y="5087599"/>
                </a:cubicBezTo>
                <a:cubicBezTo>
                  <a:pt x="336340" y="5071631"/>
                  <a:pt x="326749" y="5017251"/>
                  <a:pt x="333039" y="5026286"/>
                </a:cubicBezTo>
                <a:cubicBezTo>
                  <a:pt x="328773" y="5006186"/>
                  <a:pt x="320140" y="4979892"/>
                  <a:pt x="316730" y="4980586"/>
                </a:cubicBezTo>
                <a:close/>
                <a:moveTo>
                  <a:pt x="7262926" y="4979271"/>
                </a:moveTo>
                <a:cubicBezTo>
                  <a:pt x="7255511" y="4976100"/>
                  <a:pt x="7254423" y="4985883"/>
                  <a:pt x="7256435" y="5002775"/>
                </a:cubicBezTo>
                <a:cubicBezTo>
                  <a:pt x="7272271" y="5019424"/>
                  <a:pt x="7275406" y="5009454"/>
                  <a:pt x="7272570" y="4986976"/>
                </a:cubicBezTo>
                <a:cubicBezTo>
                  <a:pt x="7268573" y="4982824"/>
                  <a:pt x="7265398" y="4980328"/>
                  <a:pt x="7262926" y="4979271"/>
                </a:cubicBezTo>
                <a:close/>
                <a:moveTo>
                  <a:pt x="7408272" y="4966802"/>
                </a:moveTo>
                <a:cubicBezTo>
                  <a:pt x="7398878" y="4966648"/>
                  <a:pt x="7397322" y="4982644"/>
                  <a:pt x="7404944" y="4997238"/>
                </a:cubicBezTo>
                <a:cubicBezTo>
                  <a:pt x="7415214" y="4999129"/>
                  <a:pt x="7425378" y="5000397"/>
                  <a:pt x="7420230" y="4972990"/>
                </a:cubicBezTo>
                <a:cubicBezTo>
                  <a:pt x="7415406" y="4968699"/>
                  <a:pt x="7411404" y="4966854"/>
                  <a:pt x="7408272" y="4966802"/>
                </a:cubicBezTo>
                <a:close/>
                <a:moveTo>
                  <a:pt x="298769" y="4955715"/>
                </a:moveTo>
                <a:cubicBezTo>
                  <a:pt x="294727" y="4953522"/>
                  <a:pt x="295226" y="4971770"/>
                  <a:pt x="299142" y="4988703"/>
                </a:cubicBezTo>
                <a:cubicBezTo>
                  <a:pt x="313104" y="5020285"/>
                  <a:pt x="304579" y="4989162"/>
                  <a:pt x="304366" y="4965527"/>
                </a:cubicBezTo>
                <a:cubicBezTo>
                  <a:pt x="301968" y="4959448"/>
                  <a:pt x="300116" y="4956446"/>
                  <a:pt x="298769" y="4955715"/>
                </a:cubicBezTo>
                <a:close/>
                <a:moveTo>
                  <a:pt x="7455195" y="4948474"/>
                </a:moveTo>
                <a:cubicBezTo>
                  <a:pt x="7440585" y="4943170"/>
                  <a:pt x="7431082" y="4963270"/>
                  <a:pt x="7426429" y="4978146"/>
                </a:cubicBezTo>
                <a:cubicBezTo>
                  <a:pt x="7446092" y="4981930"/>
                  <a:pt x="7462373" y="4979282"/>
                  <a:pt x="7471517" y="4963381"/>
                </a:cubicBezTo>
                <a:cubicBezTo>
                  <a:pt x="7465503" y="4954833"/>
                  <a:pt x="7460065" y="4950243"/>
                  <a:pt x="7455195" y="4948474"/>
                </a:cubicBezTo>
                <a:close/>
                <a:moveTo>
                  <a:pt x="7480327" y="4931068"/>
                </a:moveTo>
                <a:cubicBezTo>
                  <a:pt x="7473081" y="4933869"/>
                  <a:pt x="7476920" y="4956857"/>
                  <a:pt x="7478630" y="4976477"/>
                </a:cubicBezTo>
                <a:cubicBezTo>
                  <a:pt x="7499106" y="4992164"/>
                  <a:pt x="7488498" y="4951032"/>
                  <a:pt x="7491757" y="4935869"/>
                </a:cubicBezTo>
                <a:cubicBezTo>
                  <a:pt x="7486389" y="4931444"/>
                  <a:pt x="7482742" y="4930135"/>
                  <a:pt x="7480327" y="4931068"/>
                </a:cubicBezTo>
                <a:close/>
                <a:moveTo>
                  <a:pt x="7547612" y="4914419"/>
                </a:moveTo>
                <a:cubicBezTo>
                  <a:pt x="7534061" y="4922124"/>
                  <a:pt x="7518927" y="4926749"/>
                  <a:pt x="7517233" y="4955815"/>
                </a:cubicBezTo>
                <a:cubicBezTo>
                  <a:pt x="7529946" y="4968827"/>
                  <a:pt x="7531587" y="4962225"/>
                  <a:pt x="7533762" y="4956375"/>
                </a:cubicBezTo>
                <a:cubicBezTo>
                  <a:pt x="7535873" y="4950626"/>
                  <a:pt x="7538430" y="4945572"/>
                  <a:pt x="7552970" y="4961681"/>
                </a:cubicBezTo>
                <a:cubicBezTo>
                  <a:pt x="7551227" y="4945862"/>
                  <a:pt x="7549571" y="4930097"/>
                  <a:pt x="7547612" y="4914419"/>
                </a:cubicBezTo>
                <a:close/>
                <a:moveTo>
                  <a:pt x="7690104" y="4883844"/>
                </a:moveTo>
                <a:cubicBezTo>
                  <a:pt x="7677741" y="4880078"/>
                  <a:pt x="7675749" y="4892431"/>
                  <a:pt x="7676164" y="4909359"/>
                </a:cubicBezTo>
                <a:cubicBezTo>
                  <a:pt x="7697257" y="4929458"/>
                  <a:pt x="7685615" y="4896564"/>
                  <a:pt x="7706708" y="4916668"/>
                </a:cubicBezTo>
                <a:cubicBezTo>
                  <a:pt x="7702917" y="4904696"/>
                  <a:pt x="7693405" y="4896199"/>
                  <a:pt x="7690104" y="4883844"/>
                </a:cubicBezTo>
                <a:close/>
                <a:moveTo>
                  <a:pt x="6542624" y="4881704"/>
                </a:moveTo>
                <a:lnTo>
                  <a:pt x="6538809" y="4883031"/>
                </a:lnTo>
                <a:lnTo>
                  <a:pt x="6545073" y="4888878"/>
                </a:lnTo>
                <a:close/>
                <a:moveTo>
                  <a:pt x="6127382" y="4857519"/>
                </a:moveTo>
                <a:lnTo>
                  <a:pt x="6126459" y="4858560"/>
                </a:lnTo>
                <a:lnTo>
                  <a:pt x="6125411" y="4868221"/>
                </a:lnTo>
                <a:lnTo>
                  <a:pt x="6128561" y="4881480"/>
                </a:lnTo>
                <a:lnTo>
                  <a:pt x="6130717" y="4881041"/>
                </a:lnTo>
                <a:cubicBezTo>
                  <a:pt x="6132311" y="4879512"/>
                  <a:pt x="6133895" y="4877637"/>
                  <a:pt x="6135576" y="4877968"/>
                </a:cubicBezTo>
                <a:lnTo>
                  <a:pt x="6135809" y="4878402"/>
                </a:lnTo>
                <a:lnTo>
                  <a:pt x="6137967" y="4868738"/>
                </a:lnTo>
                <a:lnTo>
                  <a:pt x="6139419" y="4863944"/>
                </a:lnTo>
                <a:lnTo>
                  <a:pt x="6139328" y="4862572"/>
                </a:lnTo>
                <a:cubicBezTo>
                  <a:pt x="6136331" y="4857456"/>
                  <a:pt x="6131625" y="4855758"/>
                  <a:pt x="6127382" y="4857519"/>
                </a:cubicBezTo>
                <a:close/>
                <a:moveTo>
                  <a:pt x="5931780" y="4855480"/>
                </a:moveTo>
                <a:lnTo>
                  <a:pt x="5934527" y="4872282"/>
                </a:lnTo>
                <a:lnTo>
                  <a:pt x="5936219" y="4869152"/>
                </a:lnTo>
                <a:close/>
                <a:moveTo>
                  <a:pt x="6637928" y="4847953"/>
                </a:moveTo>
                <a:lnTo>
                  <a:pt x="6631683" y="4853869"/>
                </a:lnTo>
                <a:lnTo>
                  <a:pt x="6630495" y="4855771"/>
                </a:lnTo>
                <a:lnTo>
                  <a:pt x="6637964" y="4867497"/>
                </a:lnTo>
                <a:cubicBezTo>
                  <a:pt x="6650986" y="4888465"/>
                  <a:pt x="6659756" y="4900974"/>
                  <a:pt x="6663034" y="4872836"/>
                </a:cubicBezTo>
                <a:cubicBezTo>
                  <a:pt x="6654931" y="4869601"/>
                  <a:pt x="6648152" y="4865466"/>
                  <a:pt x="6642635" y="4857578"/>
                </a:cubicBezTo>
                <a:close/>
                <a:moveTo>
                  <a:pt x="6600845" y="4843804"/>
                </a:moveTo>
                <a:cubicBezTo>
                  <a:pt x="6599037" y="4842612"/>
                  <a:pt x="6597266" y="4842841"/>
                  <a:pt x="6595523" y="4844055"/>
                </a:cubicBezTo>
                <a:lnTo>
                  <a:pt x="6595356" y="4844255"/>
                </a:lnTo>
                <a:lnTo>
                  <a:pt x="6602873" y="4861395"/>
                </a:lnTo>
                <a:lnTo>
                  <a:pt x="6601888" y="4865692"/>
                </a:lnTo>
                <a:lnTo>
                  <a:pt x="6604812" y="4865370"/>
                </a:lnTo>
                <a:cubicBezTo>
                  <a:pt x="6606906" y="4866165"/>
                  <a:pt x="6609338" y="4868080"/>
                  <a:pt x="6612225" y="4871497"/>
                </a:cubicBezTo>
                <a:cubicBezTo>
                  <a:pt x="6608226" y="4854255"/>
                  <a:pt x="6604461" y="4846187"/>
                  <a:pt x="6600845" y="4843804"/>
                </a:cubicBezTo>
                <a:close/>
                <a:moveTo>
                  <a:pt x="6225573" y="4836835"/>
                </a:moveTo>
                <a:lnTo>
                  <a:pt x="6222433" y="4841125"/>
                </a:lnTo>
                <a:lnTo>
                  <a:pt x="6213078" y="4849155"/>
                </a:lnTo>
                <a:lnTo>
                  <a:pt x="6212466" y="4853487"/>
                </a:lnTo>
                <a:lnTo>
                  <a:pt x="6211853" y="4849596"/>
                </a:lnTo>
                <a:lnTo>
                  <a:pt x="6204287" y="4847327"/>
                </a:lnTo>
                <a:lnTo>
                  <a:pt x="6209437" y="4869871"/>
                </a:lnTo>
                <a:lnTo>
                  <a:pt x="6210052" y="4868910"/>
                </a:lnTo>
                <a:lnTo>
                  <a:pt x="6219255" y="4888985"/>
                </a:lnTo>
                <a:lnTo>
                  <a:pt x="6223101" y="4891711"/>
                </a:lnTo>
                <a:lnTo>
                  <a:pt x="6224510" y="4892461"/>
                </a:lnTo>
                <a:lnTo>
                  <a:pt x="6229043" y="4873036"/>
                </a:lnTo>
                <a:cubicBezTo>
                  <a:pt x="6229494" y="4866551"/>
                  <a:pt x="6229422" y="4860118"/>
                  <a:pt x="6230498" y="4853713"/>
                </a:cubicBezTo>
                <a:cubicBezTo>
                  <a:pt x="6234575" y="4861837"/>
                  <a:pt x="6235851" y="4870104"/>
                  <a:pt x="6235709" y="4878450"/>
                </a:cubicBezTo>
                <a:lnTo>
                  <a:pt x="6233515" y="4895169"/>
                </a:lnTo>
                <a:lnTo>
                  <a:pt x="6241137" y="4892969"/>
                </a:lnTo>
                <a:lnTo>
                  <a:pt x="6240032" y="4870692"/>
                </a:lnTo>
                <a:lnTo>
                  <a:pt x="6234270" y="4863068"/>
                </a:lnTo>
                <a:close/>
                <a:moveTo>
                  <a:pt x="6711715" y="4835440"/>
                </a:moveTo>
                <a:cubicBezTo>
                  <a:pt x="6709500" y="4840154"/>
                  <a:pt x="6708447" y="4851017"/>
                  <a:pt x="6704187" y="4844582"/>
                </a:cubicBezTo>
                <a:lnTo>
                  <a:pt x="6704513" y="4841389"/>
                </a:lnTo>
                <a:lnTo>
                  <a:pt x="6683763" y="4866740"/>
                </a:lnTo>
                <a:cubicBezTo>
                  <a:pt x="6692428" y="4872478"/>
                  <a:pt x="6699519" y="4872122"/>
                  <a:pt x="6705922" y="4869459"/>
                </a:cubicBezTo>
                <a:lnTo>
                  <a:pt x="6719087" y="4861340"/>
                </a:lnTo>
                <a:lnTo>
                  <a:pt x="6718938" y="4857282"/>
                </a:lnTo>
                <a:cubicBezTo>
                  <a:pt x="6719375" y="4849469"/>
                  <a:pt x="6719823" y="4841663"/>
                  <a:pt x="6711715" y="4835440"/>
                </a:cubicBezTo>
                <a:close/>
                <a:moveTo>
                  <a:pt x="7828823" y="4833927"/>
                </a:moveTo>
                <a:cubicBezTo>
                  <a:pt x="7823360" y="4835049"/>
                  <a:pt x="7819180" y="4839879"/>
                  <a:pt x="7814783" y="4844955"/>
                </a:cubicBezTo>
                <a:cubicBezTo>
                  <a:pt x="7805992" y="4855105"/>
                  <a:pt x="7796179" y="4866278"/>
                  <a:pt x="7773819" y="4850378"/>
                </a:cubicBezTo>
                <a:cubicBezTo>
                  <a:pt x="7794538" y="4884270"/>
                  <a:pt x="7809396" y="4884884"/>
                  <a:pt x="7821203" y="4875943"/>
                </a:cubicBezTo>
                <a:cubicBezTo>
                  <a:pt x="7833105" y="4867057"/>
                  <a:pt x="7841774" y="4848912"/>
                  <a:pt x="7850567" y="4845152"/>
                </a:cubicBezTo>
                <a:cubicBezTo>
                  <a:pt x="7841034" y="4835393"/>
                  <a:pt x="7834287" y="4832806"/>
                  <a:pt x="7828823" y="4833927"/>
                </a:cubicBezTo>
                <a:close/>
                <a:moveTo>
                  <a:pt x="6849365" y="4829484"/>
                </a:moveTo>
                <a:cubicBezTo>
                  <a:pt x="6841010" y="4830746"/>
                  <a:pt x="6836170" y="4841026"/>
                  <a:pt x="6833810" y="4858560"/>
                </a:cubicBezTo>
                <a:cubicBezTo>
                  <a:pt x="6848081" y="4862700"/>
                  <a:pt x="6859487" y="4859197"/>
                  <a:pt x="6875656" y="4867722"/>
                </a:cubicBezTo>
                <a:cubicBezTo>
                  <a:pt x="6872308" y="4826866"/>
                  <a:pt x="6848615" y="4842064"/>
                  <a:pt x="6849365" y="4829484"/>
                </a:cubicBezTo>
                <a:close/>
                <a:moveTo>
                  <a:pt x="6745186" y="4824685"/>
                </a:moveTo>
                <a:cubicBezTo>
                  <a:pt x="6742772" y="4825541"/>
                  <a:pt x="6740911" y="4829194"/>
                  <a:pt x="6740034" y="4837879"/>
                </a:cubicBezTo>
                <a:cubicBezTo>
                  <a:pt x="6743402" y="4847327"/>
                  <a:pt x="6744608" y="4853070"/>
                  <a:pt x="6744428" y="4856760"/>
                </a:cubicBezTo>
                <a:lnTo>
                  <a:pt x="6744192" y="4857154"/>
                </a:lnTo>
                <a:lnTo>
                  <a:pt x="6755835" y="4866454"/>
                </a:lnTo>
                <a:cubicBezTo>
                  <a:pt x="6760351" y="4871396"/>
                  <a:pt x="6765324" y="4878160"/>
                  <a:pt x="6770887" y="4887223"/>
                </a:cubicBezTo>
                <a:cubicBezTo>
                  <a:pt x="6760207" y="4862992"/>
                  <a:pt x="6756773" y="4850203"/>
                  <a:pt x="6755958" y="4839603"/>
                </a:cubicBezTo>
                <a:lnTo>
                  <a:pt x="6756060" y="4830063"/>
                </a:lnTo>
                <a:lnTo>
                  <a:pt x="6753654" y="4828268"/>
                </a:lnTo>
                <a:cubicBezTo>
                  <a:pt x="6750567" y="4825768"/>
                  <a:pt x="6747600" y="4823828"/>
                  <a:pt x="6745186" y="4824685"/>
                </a:cubicBezTo>
                <a:close/>
                <a:moveTo>
                  <a:pt x="8181565" y="4813145"/>
                </a:moveTo>
                <a:cubicBezTo>
                  <a:pt x="8174047" y="4816880"/>
                  <a:pt x="8164269" y="4817801"/>
                  <a:pt x="8155713" y="4820180"/>
                </a:cubicBezTo>
                <a:cubicBezTo>
                  <a:pt x="8147063" y="4822505"/>
                  <a:pt x="8139665" y="4826452"/>
                  <a:pt x="8136863" y="4836490"/>
                </a:cubicBezTo>
                <a:cubicBezTo>
                  <a:pt x="8153111" y="4844091"/>
                  <a:pt x="8163483" y="4843827"/>
                  <a:pt x="8170140" y="4838861"/>
                </a:cubicBezTo>
                <a:cubicBezTo>
                  <a:pt x="8176890" y="4833949"/>
                  <a:pt x="8179836" y="4824279"/>
                  <a:pt x="8181565" y="4813145"/>
                </a:cubicBezTo>
                <a:close/>
                <a:moveTo>
                  <a:pt x="6974258" y="4810691"/>
                </a:moveTo>
                <a:cubicBezTo>
                  <a:pt x="6970294" y="4809685"/>
                  <a:pt x="6967574" y="4811650"/>
                  <a:pt x="6965181" y="4814446"/>
                </a:cubicBezTo>
                <a:cubicBezTo>
                  <a:pt x="6960548" y="4819999"/>
                  <a:pt x="6957274" y="4829185"/>
                  <a:pt x="6948534" y="4825064"/>
                </a:cubicBezTo>
                <a:cubicBezTo>
                  <a:pt x="6950584" y="4837601"/>
                  <a:pt x="6962399" y="4846439"/>
                  <a:pt x="6970513" y="4856557"/>
                </a:cubicBezTo>
                <a:cubicBezTo>
                  <a:pt x="6968470" y="4840407"/>
                  <a:pt x="6972354" y="4839242"/>
                  <a:pt x="6977471" y="4838718"/>
                </a:cubicBezTo>
                <a:cubicBezTo>
                  <a:pt x="6982498" y="4838142"/>
                  <a:pt x="6988608" y="4838244"/>
                  <a:pt x="6990805" y="4824767"/>
                </a:cubicBezTo>
                <a:cubicBezTo>
                  <a:pt x="6983433" y="4815675"/>
                  <a:pt x="6978223" y="4811697"/>
                  <a:pt x="6974258" y="4810691"/>
                </a:cubicBezTo>
                <a:close/>
                <a:moveTo>
                  <a:pt x="6312479" y="4810405"/>
                </a:moveTo>
                <a:lnTo>
                  <a:pt x="6311681" y="4812395"/>
                </a:lnTo>
                <a:lnTo>
                  <a:pt x="6318289" y="4821502"/>
                </a:lnTo>
                <a:lnTo>
                  <a:pt x="6325829" y="4828031"/>
                </a:lnTo>
                <a:lnTo>
                  <a:pt x="6324477" y="4812308"/>
                </a:lnTo>
                <a:cubicBezTo>
                  <a:pt x="6319689" y="4808110"/>
                  <a:pt x="6315564" y="4806760"/>
                  <a:pt x="6312479" y="4810405"/>
                </a:cubicBezTo>
                <a:close/>
                <a:moveTo>
                  <a:pt x="7867702" y="4808182"/>
                </a:moveTo>
                <a:cubicBezTo>
                  <a:pt x="7887169" y="4853645"/>
                  <a:pt x="7867281" y="4830829"/>
                  <a:pt x="7864208" y="4853892"/>
                </a:cubicBezTo>
                <a:cubicBezTo>
                  <a:pt x="7869176" y="4851606"/>
                  <a:pt x="7878078" y="4855273"/>
                  <a:pt x="7890242" y="4863360"/>
                </a:cubicBezTo>
                <a:cubicBezTo>
                  <a:pt x="7887650" y="4847283"/>
                  <a:pt x="7894326" y="4844685"/>
                  <a:pt x="7901093" y="4842148"/>
                </a:cubicBezTo>
                <a:cubicBezTo>
                  <a:pt x="7907797" y="4839709"/>
                  <a:pt x="7914679" y="4837382"/>
                  <a:pt x="7912497" y="4822260"/>
                </a:cubicBezTo>
                <a:cubicBezTo>
                  <a:pt x="7885607" y="4806557"/>
                  <a:pt x="7898153" y="4843211"/>
                  <a:pt x="7867702" y="4808182"/>
                </a:cubicBezTo>
                <a:close/>
                <a:moveTo>
                  <a:pt x="6620409" y="4806942"/>
                </a:moveTo>
                <a:lnTo>
                  <a:pt x="6622710" y="4834571"/>
                </a:lnTo>
                <a:lnTo>
                  <a:pt x="6624430" y="4831796"/>
                </a:lnTo>
                <a:lnTo>
                  <a:pt x="6625260" y="4813584"/>
                </a:lnTo>
                <a:close/>
                <a:moveTo>
                  <a:pt x="6849545" y="4800354"/>
                </a:moveTo>
                <a:lnTo>
                  <a:pt x="6865037" y="4832005"/>
                </a:lnTo>
                <a:lnTo>
                  <a:pt x="6870259" y="4812834"/>
                </a:lnTo>
                <a:lnTo>
                  <a:pt x="6853130" y="4800573"/>
                </a:lnTo>
                <a:close/>
                <a:moveTo>
                  <a:pt x="7770765" y="4800262"/>
                </a:moveTo>
                <a:cubicBezTo>
                  <a:pt x="7769854" y="4818295"/>
                  <a:pt x="7786853" y="4824706"/>
                  <a:pt x="7789908" y="4840246"/>
                </a:cubicBezTo>
                <a:cubicBezTo>
                  <a:pt x="7809023" y="4844099"/>
                  <a:pt x="7790527" y="4826471"/>
                  <a:pt x="7796242" y="4810213"/>
                </a:cubicBezTo>
                <a:cubicBezTo>
                  <a:pt x="7781607" y="4797652"/>
                  <a:pt x="7779398" y="4803759"/>
                  <a:pt x="7770765" y="4800262"/>
                </a:cubicBezTo>
                <a:close/>
                <a:moveTo>
                  <a:pt x="7024506" y="4799852"/>
                </a:moveTo>
                <a:lnTo>
                  <a:pt x="7024364" y="4802109"/>
                </a:lnTo>
                <a:cubicBezTo>
                  <a:pt x="7023765" y="4809404"/>
                  <a:pt x="7023075" y="4815496"/>
                  <a:pt x="7022252" y="4819699"/>
                </a:cubicBezTo>
                <a:lnTo>
                  <a:pt x="7010892" y="4800233"/>
                </a:lnTo>
                <a:lnTo>
                  <a:pt x="7004492" y="4805205"/>
                </a:lnTo>
                <a:cubicBezTo>
                  <a:pt x="7002615" y="4808501"/>
                  <a:pt x="7001426" y="4813411"/>
                  <a:pt x="7001215" y="4820640"/>
                </a:cubicBezTo>
                <a:cubicBezTo>
                  <a:pt x="7014312" y="4840839"/>
                  <a:pt x="7024007" y="4818064"/>
                  <a:pt x="7028558" y="4841623"/>
                </a:cubicBezTo>
                <a:cubicBezTo>
                  <a:pt x="7035790" y="4838545"/>
                  <a:pt x="7039049" y="4815185"/>
                  <a:pt x="7032064" y="4800089"/>
                </a:cubicBezTo>
                <a:close/>
                <a:moveTo>
                  <a:pt x="6836906" y="4799583"/>
                </a:moveTo>
                <a:lnTo>
                  <a:pt x="6832873" y="4806957"/>
                </a:lnTo>
                <a:lnTo>
                  <a:pt x="6838860" y="4817166"/>
                </a:lnTo>
                <a:cubicBezTo>
                  <a:pt x="6843996" y="4814016"/>
                  <a:pt x="6846568" y="4811784"/>
                  <a:pt x="6846525" y="4806532"/>
                </a:cubicBezTo>
                <a:lnTo>
                  <a:pt x="6845294" y="4800095"/>
                </a:lnTo>
                <a:close/>
                <a:moveTo>
                  <a:pt x="7118570" y="4796197"/>
                </a:moveTo>
                <a:cubicBezTo>
                  <a:pt x="7113302" y="4799532"/>
                  <a:pt x="7109848" y="4812078"/>
                  <a:pt x="7107676" y="4816645"/>
                </a:cubicBezTo>
                <a:cubicBezTo>
                  <a:pt x="7124528" y="4832685"/>
                  <a:pt x="7123016" y="4809097"/>
                  <a:pt x="7134405" y="4813220"/>
                </a:cubicBezTo>
                <a:cubicBezTo>
                  <a:pt x="7130666" y="4803712"/>
                  <a:pt x="7127368" y="4798665"/>
                  <a:pt x="7124462" y="4796569"/>
                </a:cubicBezTo>
                <a:cubicBezTo>
                  <a:pt x="7122283" y="4794997"/>
                  <a:pt x="7120326" y="4795085"/>
                  <a:pt x="7118570" y="4796197"/>
                </a:cubicBezTo>
                <a:close/>
                <a:moveTo>
                  <a:pt x="6809757" y="4794715"/>
                </a:moveTo>
                <a:cubicBezTo>
                  <a:pt x="6807927" y="4794662"/>
                  <a:pt x="6806106" y="4796726"/>
                  <a:pt x="6804218" y="4801819"/>
                </a:cubicBezTo>
                <a:cubicBezTo>
                  <a:pt x="6807089" y="4807657"/>
                  <a:pt x="6808770" y="4813786"/>
                  <a:pt x="6811020" y="4819787"/>
                </a:cubicBezTo>
                <a:lnTo>
                  <a:pt x="6816904" y="4829697"/>
                </a:lnTo>
                <a:lnTo>
                  <a:pt x="6820307" y="4829063"/>
                </a:lnTo>
                <a:cubicBezTo>
                  <a:pt x="6823298" y="4825169"/>
                  <a:pt x="6822153" y="4815594"/>
                  <a:pt x="6813017" y="4802406"/>
                </a:cubicBezTo>
                <a:lnTo>
                  <a:pt x="6816453" y="4802592"/>
                </a:lnTo>
                <a:lnTo>
                  <a:pt x="6815355" y="4800316"/>
                </a:lnTo>
                <a:cubicBezTo>
                  <a:pt x="6813428" y="4796940"/>
                  <a:pt x="6811588" y="4794769"/>
                  <a:pt x="6809757" y="4794715"/>
                </a:cubicBezTo>
                <a:close/>
                <a:moveTo>
                  <a:pt x="7263247" y="4794663"/>
                </a:moveTo>
                <a:lnTo>
                  <a:pt x="7262639" y="4798219"/>
                </a:lnTo>
                <a:lnTo>
                  <a:pt x="7265065" y="4812121"/>
                </a:lnTo>
                <a:lnTo>
                  <a:pt x="7266271" y="4811968"/>
                </a:lnTo>
                <a:cubicBezTo>
                  <a:pt x="7267442" y="4809286"/>
                  <a:pt x="7266895" y="4803908"/>
                  <a:pt x="7263415" y="4794839"/>
                </a:cubicBezTo>
                <a:close/>
                <a:moveTo>
                  <a:pt x="7243781" y="4788697"/>
                </a:moveTo>
                <a:lnTo>
                  <a:pt x="7240993" y="4789038"/>
                </a:lnTo>
                <a:cubicBezTo>
                  <a:pt x="7243032" y="4798793"/>
                  <a:pt x="7251955" y="4809417"/>
                  <a:pt x="7258823" y="4812916"/>
                </a:cubicBezTo>
                <a:lnTo>
                  <a:pt x="7261981" y="4812514"/>
                </a:lnTo>
                <a:lnTo>
                  <a:pt x="7245197" y="4792587"/>
                </a:lnTo>
                <a:close/>
                <a:moveTo>
                  <a:pt x="8028980" y="4769589"/>
                </a:moveTo>
                <a:cubicBezTo>
                  <a:pt x="8020532" y="4772597"/>
                  <a:pt x="8010693" y="4773616"/>
                  <a:pt x="8003700" y="4778511"/>
                </a:cubicBezTo>
                <a:cubicBezTo>
                  <a:pt x="7996711" y="4783409"/>
                  <a:pt x="7992563" y="4792185"/>
                  <a:pt x="7995443" y="4810803"/>
                </a:cubicBezTo>
                <a:cubicBezTo>
                  <a:pt x="8020466" y="4830464"/>
                  <a:pt x="8000800" y="4788907"/>
                  <a:pt x="8016661" y="4796127"/>
                </a:cubicBezTo>
                <a:cubicBezTo>
                  <a:pt x="8034691" y="4804299"/>
                  <a:pt x="8019545" y="4835720"/>
                  <a:pt x="8044442" y="4839195"/>
                </a:cubicBezTo>
                <a:cubicBezTo>
                  <a:pt x="8022032" y="4796596"/>
                  <a:pt x="8044638" y="4797516"/>
                  <a:pt x="8028980" y="4769589"/>
                </a:cubicBezTo>
                <a:close/>
                <a:moveTo>
                  <a:pt x="7188168" y="4768530"/>
                </a:moveTo>
                <a:cubicBezTo>
                  <a:pt x="7183026" y="4771415"/>
                  <a:pt x="7180111" y="4781485"/>
                  <a:pt x="7181525" y="4792236"/>
                </a:cubicBezTo>
                <a:cubicBezTo>
                  <a:pt x="7194584" y="4799498"/>
                  <a:pt x="7194965" y="4780712"/>
                  <a:pt x="7208175" y="4787932"/>
                </a:cubicBezTo>
                <a:cubicBezTo>
                  <a:pt x="7200680" y="4769944"/>
                  <a:pt x="7193310" y="4765645"/>
                  <a:pt x="7188168" y="4768530"/>
                </a:cubicBezTo>
                <a:close/>
                <a:moveTo>
                  <a:pt x="6959066" y="4761774"/>
                </a:moveTo>
                <a:lnTo>
                  <a:pt x="6957426" y="4782027"/>
                </a:lnTo>
                <a:cubicBezTo>
                  <a:pt x="6960383" y="4784932"/>
                  <a:pt x="6962988" y="4785246"/>
                  <a:pt x="6965370" y="4784625"/>
                </a:cubicBezTo>
                <a:lnTo>
                  <a:pt x="6967543" y="4783633"/>
                </a:lnTo>
                <a:lnTo>
                  <a:pt x="6960426" y="4764704"/>
                </a:lnTo>
                <a:close/>
                <a:moveTo>
                  <a:pt x="7887779" y="4759736"/>
                </a:moveTo>
                <a:cubicBezTo>
                  <a:pt x="7895088" y="4787119"/>
                  <a:pt x="7910124" y="4809232"/>
                  <a:pt x="7931625" y="4827097"/>
                </a:cubicBezTo>
                <a:cubicBezTo>
                  <a:pt x="7939645" y="4817568"/>
                  <a:pt x="7915422" y="4772856"/>
                  <a:pt x="7887779" y="4759736"/>
                </a:cubicBezTo>
                <a:close/>
                <a:moveTo>
                  <a:pt x="7300851" y="4735257"/>
                </a:moveTo>
                <a:cubicBezTo>
                  <a:pt x="7301966" y="4745678"/>
                  <a:pt x="7303142" y="4756001"/>
                  <a:pt x="7304255" y="4766426"/>
                </a:cubicBezTo>
                <a:cubicBezTo>
                  <a:pt x="7312421" y="4767268"/>
                  <a:pt x="7327193" y="4780608"/>
                  <a:pt x="7319105" y="4751065"/>
                </a:cubicBezTo>
                <a:cubicBezTo>
                  <a:pt x="7313032" y="4745710"/>
                  <a:pt x="7306924" y="4740612"/>
                  <a:pt x="7300851" y="4735257"/>
                </a:cubicBezTo>
                <a:close/>
                <a:moveTo>
                  <a:pt x="7182417" y="4726732"/>
                </a:moveTo>
                <a:lnTo>
                  <a:pt x="7187772" y="4740352"/>
                </a:lnTo>
                <a:lnTo>
                  <a:pt x="7191355" y="4741351"/>
                </a:lnTo>
                <a:lnTo>
                  <a:pt x="7185700" y="4731127"/>
                </a:lnTo>
                <a:close/>
                <a:moveTo>
                  <a:pt x="7137148" y="4726401"/>
                </a:moveTo>
                <a:lnTo>
                  <a:pt x="7126658" y="4728608"/>
                </a:lnTo>
                <a:lnTo>
                  <a:pt x="7116914" y="4741284"/>
                </a:lnTo>
                <a:cubicBezTo>
                  <a:pt x="7112857" y="4745271"/>
                  <a:pt x="7108333" y="4748252"/>
                  <a:pt x="7103080" y="4749592"/>
                </a:cubicBezTo>
                <a:lnTo>
                  <a:pt x="7101398" y="4749442"/>
                </a:lnTo>
                <a:lnTo>
                  <a:pt x="7093187" y="4768732"/>
                </a:lnTo>
                <a:cubicBezTo>
                  <a:pt x="7082293" y="4721452"/>
                  <a:pt x="7072573" y="4771847"/>
                  <a:pt x="7063865" y="4769274"/>
                </a:cubicBezTo>
                <a:lnTo>
                  <a:pt x="7061983" y="4766753"/>
                </a:lnTo>
                <a:lnTo>
                  <a:pt x="7062297" y="4771513"/>
                </a:lnTo>
                <a:cubicBezTo>
                  <a:pt x="7058513" y="4769822"/>
                  <a:pt x="7052670" y="4763501"/>
                  <a:pt x="7046001" y="4755617"/>
                </a:cubicBezTo>
                <a:lnTo>
                  <a:pt x="7028100" y="4734332"/>
                </a:lnTo>
                <a:lnTo>
                  <a:pt x="7025926" y="4777296"/>
                </a:lnTo>
                <a:lnTo>
                  <a:pt x="7025403" y="4785599"/>
                </a:lnTo>
                <a:lnTo>
                  <a:pt x="7034189" y="4779400"/>
                </a:lnTo>
                <a:cubicBezTo>
                  <a:pt x="7035783" y="4773999"/>
                  <a:pt x="7034785" y="4765489"/>
                  <a:pt x="7029619" y="4753000"/>
                </a:cubicBezTo>
                <a:cubicBezTo>
                  <a:pt x="7042815" y="4767843"/>
                  <a:pt x="7050518" y="4790199"/>
                  <a:pt x="7052149" y="4807197"/>
                </a:cubicBezTo>
                <a:cubicBezTo>
                  <a:pt x="7053720" y="4824292"/>
                  <a:pt x="7049303" y="4836092"/>
                  <a:pt x="7038784" y="4829598"/>
                </a:cubicBezTo>
                <a:cubicBezTo>
                  <a:pt x="7048488" y="4850578"/>
                  <a:pt x="7054416" y="4847371"/>
                  <a:pt x="7060182" y="4841424"/>
                </a:cubicBezTo>
                <a:cubicBezTo>
                  <a:pt x="7066100" y="4835432"/>
                  <a:pt x="7072010" y="4826660"/>
                  <a:pt x="7081903" y="4835949"/>
                </a:cubicBezTo>
                <a:cubicBezTo>
                  <a:pt x="7077008" y="4817728"/>
                  <a:pt x="7071624" y="4824472"/>
                  <a:pt x="7064946" y="4818876"/>
                </a:cubicBezTo>
                <a:cubicBezTo>
                  <a:pt x="7064700" y="4792888"/>
                  <a:pt x="7077647" y="4796329"/>
                  <a:pt x="7078235" y="4772813"/>
                </a:cubicBezTo>
                <a:cubicBezTo>
                  <a:pt x="7090499" y="4783737"/>
                  <a:pt x="7082564" y="4803315"/>
                  <a:pt x="7086340" y="4817915"/>
                </a:cubicBezTo>
                <a:cubicBezTo>
                  <a:pt x="7095361" y="4809998"/>
                  <a:pt x="7099663" y="4786184"/>
                  <a:pt x="7107093" y="4771007"/>
                </a:cubicBezTo>
                <a:cubicBezTo>
                  <a:pt x="7114579" y="4755729"/>
                  <a:pt x="7125282" y="4749145"/>
                  <a:pt x="7147882" y="4775056"/>
                </a:cubicBezTo>
                <a:cubicBezTo>
                  <a:pt x="7144965" y="4763044"/>
                  <a:pt x="7142945" y="4752371"/>
                  <a:pt x="7141530" y="4742448"/>
                </a:cubicBezTo>
                <a:lnTo>
                  <a:pt x="7139978" y="4726403"/>
                </a:lnTo>
                <a:close/>
                <a:moveTo>
                  <a:pt x="7322434" y="4715581"/>
                </a:moveTo>
                <a:lnTo>
                  <a:pt x="7321351" y="4718978"/>
                </a:lnTo>
                <a:lnTo>
                  <a:pt x="7324371" y="4721041"/>
                </a:lnTo>
                <a:close/>
                <a:moveTo>
                  <a:pt x="6883383" y="4698969"/>
                </a:moveTo>
                <a:lnTo>
                  <a:pt x="6883346" y="4699083"/>
                </a:lnTo>
                <a:lnTo>
                  <a:pt x="6883395" y="4699149"/>
                </a:lnTo>
                <a:close/>
                <a:moveTo>
                  <a:pt x="7306500" y="4691320"/>
                </a:moveTo>
                <a:cubicBezTo>
                  <a:pt x="7307295" y="4700852"/>
                  <a:pt x="7299979" y="4695264"/>
                  <a:pt x="7303186" y="4709369"/>
                </a:cubicBezTo>
                <a:cubicBezTo>
                  <a:pt x="7314559" y="4725701"/>
                  <a:pt x="7318476" y="4745670"/>
                  <a:pt x="7331168" y="4761312"/>
                </a:cubicBezTo>
                <a:cubicBezTo>
                  <a:pt x="7331612" y="4755411"/>
                  <a:pt x="7333613" y="4752437"/>
                  <a:pt x="7336279" y="4750732"/>
                </a:cubicBezTo>
                <a:lnTo>
                  <a:pt x="7339422" y="4749708"/>
                </a:lnTo>
                <a:lnTo>
                  <a:pt x="7335505" y="4746112"/>
                </a:lnTo>
                <a:cubicBezTo>
                  <a:pt x="7329880" y="4741020"/>
                  <a:pt x="7324607" y="4736793"/>
                  <a:pt x="7320316" y="4735407"/>
                </a:cubicBezTo>
                <a:cubicBezTo>
                  <a:pt x="7316758" y="4724763"/>
                  <a:pt x="7315519" y="4713288"/>
                  <a:pt x="7314089" y="4701866"/>
                </a:cubicBezTo>
                <a:lnTo>
                  <a:pt x="7313897" y="4701005"/>
                </a:lnTo>
                <a:close/>
                <a:moveTo>
                  <a:pt x="7268203" y="4680248"/>
                </a:moveTo>
                <a:lnTo>
                  <a:pt x="7264853" y="4683084"/>
                </a:lnTo>
                <a:lnTo>
                  <a:pt x="7269649" y="4707387"/>
                </a:lnTo>
                <a:lnTo>
                  <a:pt x="7276552" y="4714244"/>
                </a:lnTo>
                <a:cubicBezTo>
                  <a:pt x="7277728" y="4704082"/>
                  <a:pt x="7275561" y="4695529"/>
                  <a:pt x="7272113" y="4687609"/>
                </a:cubicBezTo>
                <a:close/>
                <a:moveTo>
                  <a:pt x="7252476" y="4679468"/>
                </a:moveTo>
                <a:lnTo>
                  <a:pt x="7252478" y="4679485"/>
                </a:lnTo>
                <a:lnTo>
                  <a:pt x="7260384" y="4696710"/>
                </a:lnTo>
                <a:lnTo>
                  <a:pt x="7259165" y="4689125"/>
                </a:lnTo>
                <a:close/>
                <a:moveTo>
                  <a:pt x="8068300" y="4678836"/>
                </a:moveTo>
                <a:cubicBezTo>
                  <a:pt x="8073591" y="4687033"/>
                  <a:pt x="8078819" y="4695327"/>
                  <a:pt x="8081211" y="4705724"/>
                </a:cubicBezTo>
                <a:cubicBezTo>
                  <a:pt x="8098864" y="4714492"/>
                  <a:pt x="8105740" y="4709382"/>
                  <a:pt x="8101707" y="4690592"/>
                </a:cubicBezTo>
                <a:cubicBezTo>
                  <a:pt x="8084651" y="4679284"/>
                  <a:pt x="8074781" y="4676949"/>
                  <a:pt x="8068300" y="4678836"/>
                </a:cubicBezTo>
                <a:close/>
                <a:moveTo>
                  <a:pt x="7917631" y="4678009"/>
                </a:moveTo>
                <a:cubicBezTo>
                  <a:pt x="7894893" y="4669511"/>
                  <a:pt x="7915886" y="4699963"/>
                  <a:pt x="7926377" y="4716299"/>
                </a:cubicBezTo>
                <a:cubicBezTo>
                  <a:pt x="7942228" y="4723932"/>
                  <a:pt x="7922764" y="4684857"/>
                  <a:pt x="7917631" y="4678009"/>
                </a:cubicBezTo>
                <a:close/>
                <a:moveTo>
                  <a:pt x="7308339" y="4675963"/>
                </a:moveTo>
                <a:lnTo>
                  <a:pt x="7308127" y="4676496"/>
                </a:lnTo>
                <a:cubicBezTo>
                  <a:pt x="7306746" y="4678012"/>
                  <a:pt x="7305273" y="4679362"/>
                  <a:pt x="7305315" y="4681200"/>
                </a:cubicBezTo>
                <a:lnTo>
                  <a:pt x="7311049" y="4688175"/>
                </a:lnTo>
                <a:close/>
                <a:moveTo>
                  <a:pt x="7764001" y="4674485"/>
                </a:moveTo>
                <a:cubicBezTo>
                  <a:pt x="7769869" y="4690960"/>
                  <a:pt x="7773149" y="4709138"/>
                  <a:pt x="7790582" y="4718460"/>
                </a:cubicBezTo>
                <a:cubicBezTo>
                  <a:pt x="7787929" y="4705680"/>
                  <a:pt x="7785339" y="4692798"/>
                  <a:pt x="7782510" y="4679902"/>
                </a:cubicBezTo>
                <a:cubicBezTo>
                  <a:pt x="7771186" y="4670686"/>
                  <a:pt x="7772448" y="4679674"/>
                  <a:pt x="7764001" y="4674485"/>
                </a:cubicBezTo>
                <a:close/>
                <a:moveTo>
                  <a:pt x="7281046" y="4674367"/>
                </a:moveTo>
                <a:lnTo>
                  <a:pt x="7273878" y="4675441"/>
                </a:lnTo>
                <a:lnTo>
                  <a:pt x="7271476" y="4677475"/>
                </a:lnTo>
                <a:lnTo>
                  <a:pt x="7285912" y="4701396"/>
                </a:lnTo>
                <a:cubicBezTo>
                  <a:pt x="7292010" y="4704613"/>
                  <a:pt x="7288964" y="4695403"/>
                  <a:pt x="7284445" y="4683509"/>
                </a:cubicBezTo>
                <a:close/>
                <a:moveTo>
                  <a:pt x="7395137" y="4668282"/>
                </a:moveTo>
                <a:cubicBezTo>
                  <a:pt x="7398934" y="4719417"/>
                  <a:pt x="7385640" y="4675349"/>
                  <a:pt x="7376653" y="4683014"/>
                </a:cubicBezTo>
                <a:cubicBezTo>
                  <a:pt x="7374593" y="4702269"/>
                  <a:pt x="7383920" y="4717452"/>
                  <a:pt x="7391898" y="4733175"/>
                </a:cubicBezTo>
                <a:cubicBezTo>
                  <a:pt x="7389206" y="4724256"/>
                  <a:pt x="7389478" y="4719429"/>
                  <a:pt x="7391570" y="4717085"/>
                </a:cubicBezTo>
                <a:lnTo>
                  <a:pt x="7397378" y="4716434"/>
                </a:lnTo>
                <a:lnTo>
                  <a:pt x="7397487" y="4713267"/>
                </a:lnTo>
                <a:cubicBezTo>
                  <a:pt x="7398315" y="4706358"/>
                  <a:pt x="7400253" y="4701435"/>
                  <a:pt x="7405032" y="4700299"/>
                </a:cubicBezTo>
                <a:lnTo>
                  <a:pt x="7410328" y="4701057"/>
                </a:lnTo>
                <a:lnTo>
                  <a:pt x="7408375" y="4699106"/>
                </a:lnTo>
                <a:cubicBezTo>
                  <a:pt x="7403981" y="4688803"/>
                  <a:pt x="7409289" y="4674911"/>
                  <a:pt x="7395137" y="4668282"/>
                </a:cubicBezTo>
                <a:close/>
                <a:moveTo>
                  <a:pt x="6858134" y="4664018"/>
                </a:moveTo>
                <a:lnTo>
                  <a:pt x="6859485" y="4669620"/>
                </a:lnTo>
                <a:lnTo>
                  <a:pt x="6863587" y="4679673"/>
                </a:lnTo>
                <a:lnTo>
                  <a:pt x="6864598" y="4672261"/>
                </a:lnTo>
                <a:close/>
                <a:moveTo>
                  <a:pt x="7329378" y="4658540"/>
                </a:moveTo>
                <a:lnTo>
                  <a:pt x="7324766" y="4659646"/>
                </a:lnTo>
                <a:lnTo>
                  <a:pt x="7323249" y="4659681"/>
                </a:lnTo>
                <a:lnTo>
                  <a:pt x="7321293" y="4665919"/>
                </a:lnTo>
                <a:lnTo>
                  <a:pt x="7323152" y="4680534"/>
                </a:lnTo>
                <a:lnTo>
                  <a:pt x="7328329" y="4680797"/>
                </a:lnTo>
                <a:lnTo>
                  <a:pt x="7345667" y="4687333"/>
                </a:lnTo>
                <a:lnTo>
                  <a:pt x="7337976" y="4667642"/>
                </a:lnTo>
                <a:close/>
                <a:moveTo>
                  <a:pt x="7348528" y="4653480"/>
                </a:moveTo>
                <a:cubicBezTo>
                  <a:pt x="7345508" y="4663867"/>
                  <a:pt x="7347402" y="4672455"/>
                  <a:pt x="7350248" y="4680706"/>
                </a:cubicBezTo>
                <a:lnTo>
                  <a:pt x="7353021" y="4690105"/>
                </a:lnTo>
                <a:lnTo>
                  <a:pt x="7355245" y="4690944"/>
                </a:lnTo>
                <a:lnTo>
                  <a:pt x="7353425" y="4691475"/>
                </a:lnTo>
                <a:lnTo>
                  <a:pt x="7357684" y="4705911"/>
                </a:lnTo>
                <a:cubicBezTo>
                  <a:pt x="7355327" y="4709148"/>
                  <a:pt x="7353492" y="4708061"/>
                  <a:pt x="7351700" y="4704483"/>
                </a:cubicBezTo>
                <a:lnTo>
                  <a:pt x="7347730" y="4693138"/>
                </a:lnTo>
                <a:lnTo>
                  <a:pt x="7342543" y="4694652"/>
                </a:lnTo>
                <a:cubicBezTo>
                  <a:pt x="7339768" y="4697155"/>
                  <a:pt x="7338174" y="4700732"/>
                  <a:pt x="7336928" y="4704807"/>
                </a:cubicBezTo>
                <a:cubicBezTo>
                  <a:pt x="7335726" y="4708910"/>
                  <a:pt x="7334915" y="4713397"/>
                  <a:pt x="7333615" y="4717858"/>
                </a:cubicBezTo>
                <a:cubicBezTo>
                  <a:pt x="7332967" y="4720087"/>
                  <a:pt x="7332226" y="4722259"/>
                  <a:pt x="7331244" y="4724419"/>
                </a:cubicBezTo>
                <a:lnTo>
                  <a:pt x="7330663" y="4725340"/>
                </a:lnTo>
                <a:lnTo>
                  <a:pt x="7339424" y="4731326"/>
                </a:lnTo>
                <a:cubicBezTo>
                  <a:pt x="7344347" y="4732260"/>
                  <a:pt x="7348361" y="4730588"/>
                  <a:pt x="7352042" y="4728047"/>
                </a:cubicBezTo>
                <a:lnTo>
                  <a:pt x="7354219" y="4726256"/>
                </a:lnTo>
                <a:lnTo>
                  <a:pt x="7354312" y="4724796"/>
                </a:lnTo>
                <a:lnTo>
                  <a:pt x="7355111" y="4725522"/>
                </a:lnTo>
                <a:lnTo>
                  <a:pt x="7362615" y="4719350"/>
                </a:lnTo>
                <a:cubicBezTo>
                  <a:pt x="7366233" y="4716683"/>
                  <a:pt x="7370151" y="4714814"/>
                  <a:pt x="7374987" y="4715434"/>
                </a:cubicBezTo>
                <a:cubicBezTo>
                  <a:pt x="7368546" y="4693874"/>
                  <a:pt x="7364890" y="4671294"/>
                  <a:pt x="7348528" y="4653480"/>
                </a:cubicBezTo>
                <a:close/>
                <a:moveTo>
                  <a:pt x="7993181" y="4643581"/>
                </a:moveTo>
                <a:cubicBezTo>
                  <a:pt x="7986090" y="4641212"/>
                  <a:pt x="7983346" y="4644516"/>
                  <a:pt x="7991445" y="4662048"/>
                </a:cubicBezTo>
                <a:cubicBezTo>
                  <a:pt x="8001906" y="4661840"/>
                  <a:pt x="8029296" y="4683549"/>
                  <a:pt x="8020992" y="4659151"/>
                </a:cubicBezTo>
                <a:cubicBezTo>
                  <a:pt x="8011706" y="4653992"/>
                  <a:pt x="8000270" y="4645950"/>
                  <a:pt x="7993181" y="4643581"/>
                </a:cubicBezTo>
                <a:close/>
                <a:moveTo>
                  <a:pt x="8270052" y="4640050"/>
                </a:moveTo>
                <a:cubicBezTo>
                  <a:pt x="8263868" y="4640266"/>
                  <a:pt x="8259380" y="4642437"/>
                  <a:pt x="8256582" y="4646578"/>
                </a:cubicBezTo>
                <a:cubicBezTo>
                  <a:pt x="8259426" y="4652257"/>
                  <a:pt x="8273381" y="4660498"/>
                  <a:pt x="8284403" y="4663000"/>
                </a:cubicBezTo>
                <a:cubicBezTo>
                  <a:pt x="8295360" y="4665606"/>
                  <a:pt x="8303294" y="4662416"/>
                  <a:pt x="8293700" y="4645255"/>
                </a:cubicBezTo>
                <a:cubicBezTo>
                  <a:pt x="8284116" y="4641574"/>
                  <a:pt x="8276236" y="4639834"/>
                  <a:pt x="8270052" y="4640050"/>
                </a:cubicBezTo>
                <a:close/>
                <a:moveTo>
                  <a:pt x="8311831" y="4621688"/>
                </a:moveTo>
                <a:cubicBezTo>
                  <a:pt x="8309334" y="4625254"/>
                  <a:pt x="8305373" y="4627336"/>
                  <a:pt x="8302721" y="4630945"/>
                </a:cubicBezTo>
                <a:cubicBezTo>
                  <a:pt x="8300136" y="4634450"/>
                  <a:pt x="8298674" y="4639365"/>
                  <a:pt x="8301082" y="4648934"/>
                </a:cubicBezTo>
                <a:cubicBezTo>
                  <a:pt x="8323113" y="4656156"/>
                  <a:pt x="8330887" y="4674807"/>
                  <a:pt x="8354434" y="4680625"/>
                </a:cubicBezTo>
                <a:cubicBezTo>
                  <a:pt x="8345013" y="4657191"/>
                  <a:pt x="8323035" y="4643887"/>
                  <a:pt x="8311831" y="4621688"/>
                </a:cubicBezTo>
                <a:close/>
                <a:moveTo>
                  <a:pt x="8131878" y="4617052"/>
                </a:moveTo>
                <a:cubicBezTo>
                  <a:pt x="8124068" y="4614004"/>
                  <a:pt x="8118060" y="4614591"/>
                  <a:pt x="8113229" y="4618560"/>
                </a:cubicBezTo>
                <a:cubicBezTo>
                  <a:pt x="8126604" y="4649905"/>
                  <a:pt x="8138393" y="4632200"/>
                  <a:pt x="8153189" y="4652499"/>
                </a:cubicBezTo>
                <a:cubicBezTo>
                  <a:pt x="8161098" y="4690120"/>
                  <a:pt x="8133277" y="4657305"/>
                  <a:pt x="8118324" y="4660240"/>
                </a:cubicBezTo>
                <a:cubicBezTo>
                  <a:pt x="8120137" y="4672354"/>
                  <a:pt x="8135569" y="4686246"/>
                  <a:pt x="8124348" y="4683064"/>
                </a:cubicBezTo>
                <a:cubicBezTo>
                  <a:pt x="8157696" y="4714501"/>
                  <a:pt x="8174001" y="4679646"/>
                  <a:pt x="8161345" y="4637365"/>
                </a:cubicBezTo>
                <a:cubicBezTo>
                  <a:pt x="8149303" y="4626787"/>
                  <a:pt x="8139689" y="4620101"/>
                  <a:pt x="8131878" y="4617052"/>
                </a:cubicBezTo>
                <a:close/>
                <a:moveTo>
                  <a:pt x="7484780" y="4612988"/>
                </a:moveTo>
                <a:cubicBezTo>
                  <a:pt x="7480125" y="4615143"/>
                  <a:pt x="7480723" y="4626898"/>
                  <a:pt x="7481844" y="4639062"/>
                </a:cubicBezTo>
                <a:cubicBezTo>
                  <a:pt x="7483335" y="4655279"/>
                  <a:pt x="7485826" y="4672122"/>
                  <a:pt x="7478241" y="4667760"/>
                </a:cubicBezTo>
                <a:cubicBezTo>
                  <a:pt x="7464463" y="4620465"/>
                  <a:pt x="7461223" y="4670777"/>
                  <a:pt x="7454378" y="4669242"/>
                </a:cubicBezTo>
                <a:cubicBezTo>
                  <a:pt x="7454117" y="4650470"/>
                  <a:pt x="7429992" y="4641371"/>
                  <a:pt x="7420145" y="4626416"/>
                </a:cubicBezTo>
                <a:cubicBezTo>
                  <a:pt x="7420993" y="4643056"/>
                  <a:pt x="7413182" y="4637859"/>
                  <a:pt x="7413475" y="4653179"/>
                </a:cubicBezTo>
                <a:cubicBezTo>
                  <a:pt x="7419342" y="4645073"/>
                  <a:pt x="7433231" y="4647026"/>
                  <a:pt x="7436308" y="4676321"/>
                </a:cubicBezTo>
                <a:cubicBezTo>
                  <a:pt x="7420550" y="4665345"/>
                  <a:pt x="7407135" y="4665377"/>
                  <a:pt x="7409274" y="4683456"/>
                </a:cubicBezTo>
                <a:lnTo>
                  <a:pt x="7415236" y="4702044"/>
                </a:lnTo>
                <a:lnTo>
                  <a:pt x="7429624" y="4710057"/>
                </a:lnTo>
                <a:cubicBezTo>
                  <a:pt x="7446468" y="4731506"/>
                  <a:pt x="7418914" y="4730247"/>
                  <a:pt x="7446559" y="4751145"/>
                </a:cubicBezTo>
                <a:cubicBezTo>
                  <a:pt x="7436282" y="4715083"/>
                  <a:pt x="7438594" y="4713211"/>
                  <a:pt x="7451303" y="4706643"/>
                </a:cubicBezTo>
                <a:cubicBezTo>
                  <a:pt x="7467750" y="4724925"/>
                  <a:pt x="7440495" y="4740379"/>
                  <a:pt x="7470659" y="4763280"/>
                </a:cubicBezTo>
                <a:cubicBezTo>
                  <a:pt x="7460113" y="4730248"/>
                  <a:pt x="7477491" y="4737453"/>
                  <a:pt x="7453987" y="4688196"/>
                </a:cubicBezTo>
                <a:cubicBezTo>
                  <a:pt x="7472723" y="4699451"/>
                  <a:pt x="7473282" y="4708557"/>
                  <a:pt x="7473470" y="4718252"/>
                </a:cubicBezTo>
                <a:cubicBezTo>
                  <a:pt x="7473806" y="4727909"/>
                  <a:pt x="7473707" y="4738262"/>
                  <a:pt x="7491547" y="4751731"/>
                </a:cubicBezTo>
                <a:cubicBezTo>
                  <a:pt x="7481433" y="4708414"/>
                  <a:pt x="7509710" y="4729712"/>
                  <a:pt x="7476925" y="4692378"/>
                </a:cubicBezTo>
                <a:cubicBezTo>
                  <a:pt x="7513788" y="4724646"/>
                  <a:pt x="7526142" y="4717435"/>
                  <a:pt x="7502457" y="4678065"/>
                </a:cubicBezTo>
                <a:cubicBezTo>
                  <a:pt x="7510174" y="4683208"/>
                  <a:pt x="7517217" y="4687228"/>
                  <a:pt x="7512661" y="4672273"/>
                </a:cubicBezTo>
                <a:cubicBezTo>
                  <a:pt x="7525280" y="4680228"/>
                  <a:pt x="7544466" y="4726348"/>
                  <a:pt x="7552605" y="4708839"/>
                </a:cubicBezTo>
                <a:lnTo>
                  <a:pt x="7527570" y="4657666"/>
                </a:lnTo>
                <a:lnTo>
                  <a:pt x="7512906" y="4654843"/>
                </a:lnTo>
                <a:cubicBezTo>
                  <a:pt x="7506678" y="4653330"/>
                  <a:pt x="7500835" y="4652007"/>
                  <a:pt x="7496615" y="4652402"/>
                </a:cubicBezTo>
                <a:cubicBezTo>
                  <a:pt x="7496282" y="4645941"/>
                  <a:pt x="7496895" y="4638969"/>
                  <a:pt x="7496684" y="4632307"/>
                </a:cubicBezTo>
                <a:cubicBezTo>
                  <a:pt x="7496412" y="4625748"/>
                  <a:pt x="7495309" y="4619499"/>
                  <a:pt x="7491361" y="4614372"/>
                </a:cubicBezTo>
                <a:cubicBezTo>
                  <a:pt x="7488467" y="4612617"/>
                  <a:pt x="7486332" y="4612269"/>
                  <a:pt x="7484780" y="4612988"/>
                </a:cubicBezTo>
                <a:close/>
                <a:moveTo>
                  <a:pt x="7362572" y="4605565"/>
                </a:moveTo>
                <a:lnTo>
                  <a:pt x="7365569" y="4611435"/>
                </a:lnTo>
                <a:cubicBezTo>
                  <a:pt x="7369582" y="4616585"/>
                  <a:pt x="7373439" y="4621758"/>
                  <a:pt x="7373195" y="4628338"/>
                </a:cubicBezTo>
                <a:cubicBezTo>
                  <a:pt x="7379376" y="4634322"/>
                  <a:pt x="7382637" y="4632350"/>
                  <a:pt x="7384237" y="4626415"/>
                </a:cubicBezTo>
                <a:lnTo>
                  <a:pt x="7385236" y="4610267"/>
                </a:lnTo>
                <a:lnTo>
                  <a:pt x="7368684" y="4607062"/>
                </a:lnTo>
                <a:close/>
                <a:moveTo>
                  <a:pt x="7397022" y="4599490"/>
                </a:moveTo>
                <a:lnTo>
                  <a:pt x="7391552" y="4605612"/>
                </a:lnTo>
                <a:lnTo>
                  <a:pt x="7405112" y="4609475"/>
                </a:lnTo>
                <a:close/>
                <a:moveTo>
                  <a:pt x="8322186" y="4594474"/>
                </a:moveTo>
                <a:cubicBezTo>
                  <a:pt x="8335616" y="4622932"/>
                  <a:pt x="8356887" y="4644952"/>
                  <a:pt x="8349936" y="4665570"/>
                </a:cubicBezTo>
                <a:cubicBezTo>
                  <a:pt x="8373957" y="4683629"/>
                  <a:pt x="8376310" y="4674697"/>
                  <a:pt x="8374019" y="4658947"/>
                </a:cubicBezTo>
                <a:cubicBezTo>
                  <a:pt x="8371878" y="4643158"/>
                  <a:pt x="8365030" y="4620644"/>
                  <a:pt x="8371231" y="4610807"/>
                </a:cubicBezTo>
                <a:cubicBezTo>
                  <a:pt x="8345684" y="4601368"/>
                  <a:pt x="8350472" y="4618552"/>
                  <a:pt x="8322186" y="4594474"/>
                </a:cubicBezTo>
                <a:close/>
                <a:moveTo>
                  <a:pt x="7444781" y="4584730"/>
                </a:moveTo>
                <a:cubicBezTo>
                  <a:pt x="7436146" y="4588937"/>
                  <a:pt x="7425676" y="4588309"/>
                  <a:pt x="7415947" y="4589553"/>
                </a:cubicBezTo>
                <a:lnTo>
                  <a:pt x="7406207" y="4592471"/>
                </a:lnTo>
                <a:lnTo>
                  <a:pt x="7414275" y="4608067"/>
                </a:lnTo>
                <a:lnTo>
                  <a:pt x="7417821" y="4607365"/>
                </a:lnTo>
                <a:cubicBezTo>
                  <a:pt x="7425464" y="4605084"/>
                  <a:pt x="7433138" y="4602803"/>
                  <a:pt x="7444271" y="4609126"/>
                </a:cubicBezTo>
                <a:cubicBezTo>
                  <a:pt x="7444450" y="4601046"/>
                  <a:pt x="7444540" y="4592911"/>
                  <a:pt x="7444781" y="4584730"/>
                </a:cubicBezTo>
                <a:close/>
                <a:moveTo>
                  <a:pt x="7450903" y="4566227"/>
                </a:moveTo>
                <a:cubicBezTo>
                  <a:pt x="7453949" y="4575788"/>
                  <a:pt x="7456750" y="4585331"/>
                  <a:pt x="7456364" y="4596337"/>
                </a:cubicBezTo>
                <a:cubicBezTo>
                  <a:pt x="7467807" y="4608964"/>
                  <a:pt x="7471980" y="4603544"/>
                  <a:pt x="7475540" y="4596899"/>
                </a:cubicBezTo>
                <a:cubicBezTo>
                  <a:pt x="7479098" y="4590252"/>
                  <a:pt x="7482164" y="4582189"/>
                  <a:pt x="7491721" y="4590018"/>
                </a:cubicBezTo>
                <a:cubicBezTo>
                  <a:pt x="7487039" y="4575262"/>
                  <a:pt x="7480136" y="4572022"/>
                  <a:pt x="7472699" y="4571224"/>
                </a:cubicBezTo>
                <a:cubicBezTo>
                  <a:pt x="7465178" y="4570369"/>
                  <a:pt x="7457305" y="4571658"/>
                  <a:pt x="7450903" y="4566227"/>
                </a:cubicBezTo>
                <a:close/>
                <a:moveTo>
                  <a:pt x="7514103" y="4562933"/>
                </a:moveTo>
                <a:cubicBezTo>
                  <a:pt x="7505972" y="4563415"/>
                  <a:pt x="7498311" y="4568273"/>
                  <a:pt x="7492017" y="4565765"/>
                </a:cubicBezTo>
                <a:lnTo>
                  <a:pt x="7492739" y="4568750"/>
                </a:lnTo>
                <a:lnTo>
                  <a:pt x="7496219" y="4579834"/>
                </a:lnTo>
                <a:lnTo>
                  <a:pt x="7495171" y="4578803"/>
                </a:lnTo>
                <a:lnTo>
                  <a:pt x="7495615" y="4580642"/>
                </a:lnTo>
                <a:cubicBezTo>
                  <a:pt x="7499382" y="4590143"/>
                  <a:pt x="7504222" y="4586476"/>
                  <a:pt x="7515262" y="4596247"/>
                </a:cubicBezTo>
                <a:cubicBezTo>
                  <a:pt x="7519251" y="4625288"/>
                  <a:pt x="7504933" y="4610429"/>
                  <a:pt x="7508746" y="4639355"/>
                </a:cubicBezTo>
                <a:cubicBezTo>
                  <a:pt x="7523139" y="4646902"/>
                  <a:pt x="7529774" y="4639977"/>
                  <a:pt x="7533189" y="4627964"/>
                </a:cubicBezTo>
                <a:cubicBezTo>
                  <a:pt x="7536695" y="4616009"/>
                  <a:pt x="7537069" y="4599023"/>
                  <a:pt x="7539006" y="4586357"/>
                </a:cubicBezTo>
                <a:lnTo>
                  <a:pt x="7534246" y="4578952"/>
                </a:lnTo>
                <a:lnTo>
                  <a:pt x="7524245" y="4567854"/>
                </a:lnTo>
                <a:lnTo>
                  <a:pt x="7522162" y="4565543"/>
                </a:lnTo>
                <a:close/>
                <a:moveTo>
                  <a:pt x="7550768" y="4557108"/>
                </a:moveTo>
                <a:lnTo>
                  <a:pt x="7551488" y="4562471"/>
                </a:lnTo>
                <a:lnTo>
                  <a:pt x="7551655" y="4562496"/>
                </a:lnTo>
                <a:lnTo>
                  <a:pt x="7551373" y="4557700"/>
                </a:lnTo>
                <a:close/>
                <a:moveTo>
                  <a:pt x="8242236" y="4556015"/>
                </a:moveTo>
                <a:cubicBezTo>
                  <a:pt x="8235271" y="4556067"/>
                  <a:pt x="8230423" y="4558565"/>
                  <a:pt x="8227777" y="4563562"/>
                </a:cubicBezTo>
                <a:cubicBezTo>
                  <a:pt x="8225219" y="4568616"/>
                  <a:pt x="8224803" y="4576272"/>
                  <a:pt x="8226710" y="4586637"/>
                </a:cubicBezTo>
                <a:cubicBezTo>
                  <a:pt x="8240636" y="4591529"/>
                  <a:pt x="8249976" y="4599499"/>
                  <a:pt x="8252898" y="4612449"/>
                </a:cubicBezTo>
                <a:cubicBezTo>
                  <a:pt x="8283611" y="4630284"/>
                  <a:pt x="8286384" y="4615092"/>
                  <a:pt x="8294923" y="4607139"/>
                </a:cubicBezTo>
                <a:cubicBezTo>
                  <a:pt x="8283425" y="4591006"/>
                  <a:pt x="8279874" y="4594044"/>
                  <a:pt x="8276072" y="4598868"/>
                </a:cubicBezTo>
                <a:cubicBezTo>
                  <a:pt x="8272364" y="4603753"/>
                  <a:pt x="8268140" y="4610257"/>
                  <a:pt x="8255781" y="4601076"/>
                </a:cubicBezTo>
                <a:cubicBezTo>
                  <a:pt x="8233033" y="4583406"/>
                  <a:pt x="8248418" y="4570187"/>
                  <a:pt x="8242236" y="4556015"/>
                </a:cubicBezTo>
                <a:close/>
                <a:moveTo>
                  <a:pt x="7623101" y="4550165"/>
                </a:moveTo>
                <a:cubicBezTo>
                  <a:pt x="7618399" y="4551003"/>
                  <a:pt x="7614588" y="4553149"/>
                  <a:pt x="7610750" y="4555242"/>
                </a:cubicBezTo>
                <a:cubicBezTo>
                  <a:pt x="7606911" y="4557335"/>
                  <a:pt x="7603042" y="4559375"/>
                  <a:pt x="7598228" y="4559968"/>
                </a:cubicBezTo>
                <a:lnTo>
                  <a:pt x="7592966" y="4558823"/>
                </a:lnTo>
                <a:lnTo>
                  <a:pt x="7593476" y="4600282"/>
                </a:lnTo>
                <a:cubicBezTo>
                  <a:pt x="7590237" y="4627405"/>
                  <a:pt x="7580340" y="4646298"/>
                  <a:pt x="7568271" y="4654658"/>
                </a:cubicBezTo>
                <a:cubicBezTo>
                  <a:pt x="7572992" y="4627779"/>
                  <a:pt x="7546530" y="4624984"/>
                  <a:pt x="7544657" y="4632551"/>
                </a:cubicBezTo>
                <a:lnTo>
                  <a:pt x="7544692" y="4643327"/>
                </a:lnTo>
                <a:lnTo>
                  <a:pt x="7553019" y="4643753"/>
                </a:lnTo>
                <a:cubicBezTo>
                  <a:pt x="7557065" y="4645862"/>
                  <a:pt x="7561485" y="4650280"/>
                  <a:pt x="7566281" y="4658162"/>
                </a:cubicBezTo>
                <a:cubicBezTo>
                  <a:pt x="7548643" y="4646766"/>
                  <a:pt x="7552300" y="4669351"/>
                  <a:pt x="7539510" y="4665452"/>
                </a:cubicBezTo>
                <a:cubicBezTo>
                  <a:pt x="7561117" y="4677547"/>
                  <a:pt x="7572110" y="4668502"/>
                  <a:pt x="7583589" y="4665879"/>
                </a:cubicBezTo>
                <a:cubicBezTo>
                  <a:pt x="7595096" y="4663415"/>
                  <a:pt x="7607222" y="4667168"/>
                  <a:pt x="7631422" y="4704922"/>
                </a:cubicBezTo>
                <a:cubicBezTo>
                  <a:pt x="7629497" y="4688992"/>
                  <a:pt x="7637766" y="4689061"/>
                  <a:pt x="7646041" y="4688728"/>
                </a:cubicBezTo>
                <a:cubicBezTo>
                  <a:pt x="7654256" y="4688489"/>
                  <a:pt x="7662232" y="4687822"/>
                  <a:pt x="7659414" y="4670910"/>
                </a:cubicBezTo>
                <a:cubicBezTo>
                  <a:pt x="7654566" y="4673408"/>
                  <a:pt x="7643177" y="4666092"/>
                  <a:pt x="7634722" y="4663117"/>
                </a:cubicBezTo>
                <a:cubicBezTo>
                  <a:pt x="7626260" y="4660148"/>
                  <a:pt x="7620580" y="4661565"/>
                  <a:pt x="7627197" y="4681847"/>
                </a:cubicBezTo>
                <a:lnTo>
                  <a:pt x="7600998" y="4663245"/>
                </a:lnTo>
                <a:cubicBezTo>
                  <a:pt x="7599092" y="4652880"/>
                  <a:pt x="7597125" y="4642610"/>
                  <a:pt x="7595273" y="4632558"/>
                </a:cubicBezTo>
                <a:cubicBezTo>
                  <a:pt x="7605445" y="4639805"/>
                  <a:pt x="7614315" y="4641924"/>
                  <a:pt x="7623595" y="4643190"/>
                </a:cubicBezTo>
                <a:cubicBezTo>
                  <a:pt x="7632849" y="4644299"/>
                  <a:pt x="7642573" y="4644461"/>
                  <a:pt x="7654769" y="4647702"/>
                </a:cubicBezTo>
                <a:cubicBezTo>
                  <a:pt x="7664947" y="4664534"/>
                  <a:pt x="7667224" y="4686108"/>
                  <a:pt x="7687305" y="4696821"/>
                </a:cubicBezTo>
                <a:cubicBezTo>
                  <a:pt x="7683533" y="4675422"/>
                  <a:pt x="7692847" y="4670044"/>
                  <a:pt x="7704461" y="4670007"/>
                </a:cubicBezTo>
                <a:cubicBezTo>
                  <a:pt x="7716015" y="4670064"/>
                  <a:pt x="7729931" y="4675365"/>
                  <a:pt x="7735006" y="4675512"/>
                </a:cubicBezTo>
                <a:cubicBezTo>
                  <a:pt x="7716770" y="4642488"/>
                  <a:pt x="7736747" y="4635781"/>
                  <a:pt x="7708790" y="4605378"/>
                </a:cubicBezTo>
                <a:cubicBezTo>
                  <a:pt x="7713654" y="4607058"/>
                  <a:pt x="7715224" y="4604162"/>
                  <a:pt x="7712272" y="4594661"/>
                </a:cubicBezTo>
                <a:cubicBezTo>
                  <a:pt x="7737986" y="4629619"/>
                  <a:pt x="7751135" y="4620549"/>
                  <a:pt x="7765773" y="4655884"/>
                </a:cubicBezTo>
                <a:cubicBezTo>
                  <a:pt x="7770832" y="4652058"/>
                  <a:pt x="7768087" y="4641024"/>
                  <a:pt x="7762288" y="4628689"/>
                </a:cubicBezTo>
                <a:lnTo>
                  <a:pt x="7741188" y="4594837"/>
                </a:lnTo>
                <a:lnTo>
                  <a:pt x="7743307" y="4608633"/>
                </a:lnTo>
                <a:cubicBezTo>
                  <a:pt x="7724546" y="4597221"/>
                  <a:pt x="7701651" y="4584177"/>
                  <a:pt x="7686518" y="4582000"/>
                </a:cubicBezTo>
                <a:cubicBezTo>
                  <a:pt x="7671476" y="4579876"/>
                  <a:pt x="7664282" y="4589092"/>
                  <a:pt x="7676846" y="4623119"/>
                </a:cubicBezTo>
                <a:cubicBezTo>
                  <a:pt x="7665345" y="4608788"/>
                  <a:pt x="7663026" y="4614270"/>
                  <a:pt x="7661028" y="4620232"/>
                </a:cubicBezTo>
                <a:cubicBezTo>
                  <a:pt x="7658881" y="4626236"/>
                  <a:pt x="7656996" y="4632826"/>
                  <a:pt x="7646646" y="4620465"/>
                </a:cubicBezTo>
                <a:cubicBezTo>
                  <a:pt x="7638154" y="4594559"/>
                  <a:pt x="7661910" y="4603844"/>
                  <a:pt x="7646151" y="4588077"/>
                </a:cubicBezTo>
                <a:cubicBezTo>
                  <a:pt x="7627149" y="4569848"/>
                  <a:pt x="7625771" y="4590224"/>
                  <a:pt x="7622451" y="4606880"/>
                </a:cubicBezTo>
                <a:cubicBezTo>
                  <a:pt x="7627140" y="4613034"/>
                  <a:pt x="7634409" y="4617890"/>
                  <a:pt x="7634626" y="4625945"/>
                </a:cubicBezTo>
                <a:cubicBezTo>
                  <a:pt x="7613701" y="4608171"/>
                  <a:pt x="7606512" y="4584198"/>
                  <a:pt x="7610053" y="4555599"/>
                </a:cubicBezTo>
                <a:cubicBezTo>
                  <a:pt x="7620116" y="4558820"/>
                  <a:pt x="7627438" y="4569764"/>
                  <a:pt x="7631101" y="4561135"/>
                </a:cubicBezTo>
                <a:lnTo>
                  <a:pt x="7632516" y="4551639"/>
                </a:lnTo>
                <a:close/>
                <a:moveTo>
                  <a:pt x="7566485" y="4542226"/>
                </a:moveTo>
                <a:lnTo>
                  <a:pt x="7565898" y="4565435"/>
                </a:lnTo>
                <a:cubicBezTo>
                  <a:pt x="7563863" y="4571859"/>
                  <a:pt x="7560888" y="4577378"/>
                  <a:pt x="7556893" y="4581266"/>
                </a:cubicBezTo>
                <a:lnTo>
                  <a:pt x="7553976" y="4582431"/>
                </a:lnTo>
                <a:lnTo>
                  <a:pt x="7553105" y="4597797"/>
                </a:lnTo>
                <a:cubicBezTo>
                  <a:pt x="7552749" y="4607381"/>
                  <a:pt x="7554580" y="4615618"/>
                  <a:pt x="7568567" y="4630406"/>
                </a:cubicBezTo>
                <a:cubicBezTo>
                  <a:pt x="7572222" y="4626600"/>
                  <a:pt x="7569755" y="4607131"/>
                  <a:pt x="7569867" y="4591368"/>
                </a:cubicBezTo>
                <a:cubicBezTo>
                  <a:pt x="7569886" y="4575547"/>
                  <a:pt x="7572417" y="4563533"/>
                  <a:pt x="7586543" y="4574107"/>
                </a:cubicBezTo>
                <a:close/>
                <a:moveTo>
                  <a:pt x="7657884" y="4525136"/>
                </a:moveTo>
                <a:lnTo>
                  <a:pt x="7640101" y="4549789"/>
                </a:lnTo>
                <a:lnTo>
                  <a:pt x="7640217" y="4550308"/>
                </a:lnTo>
                <a:lnTo>
                  <a:pt x="7654906" y="4548304"/>
                </a:lnTo>
                <a:cubicBezTo>
                  <a:pt x="7659941" y="4546115"/>
                  <a:pt x="7664939" y="4542983"/>
                  <a:pt x="7669923" y="4540571"/>
                </a:cubicBezTo>
                <a:lnTo>
                  <a:pt x="7677021" y="4538831"/>
                </a:lnTo>
                <a:close/>
                <a:moveTo>
                  <a:pt x="8318422" y="4503912"/>
                </a:moveTo>
                <a:cubicBezTo>
                  <a:pt x="8302585" y="4503651"/>
                  <a:pt x="8307872" y="4526844"/>
                  <a:pt x="8315534" y="4553061"/>
                </a:cubicBezTo>
                <a:cubicBezTo>
                  <a:pt x="8343020" y="4566219"/>
                  <a:pt x="8326183" y="4529776"/>
                  <a:pt x="8318422" y="4503912"/>
                </a:cubicBezTo>
                <a:close/>
                <a:moveTo>
                  <a:pt x="7679822" y="4503227"/>
                </a:moveTo>
                <a:lnTo>
                  <a:pt x="7668660" y="4510196"/>
                </a:lnTo>
                <a:lnTo>
                  <a:pt x="7664826" y="4515511"/>
                </a:lnTo>
                <a:lnTo>
                  <a:pt x="7677026" y="4538830"/>
                </a:lnTo>
                <a:lnTo>
                  <a:pt x="7684676" y="4536954"/>
                </a:lnTo>
                <a:cubicBezTo>
                  <a:pt x="7689546" y="4537524"/>
                  <a:pt x="7694387" y="4540438"/>
                  <a:pt x="7699258" y="4547399"/>
                </a:cubicBezTo>
                <a:cubicBezTo>
                  <a:pt x="7692644" y="4543503"/>
                  <a:pt x="7685019" y="4548000"/>
                  <a:pt x="7693646" y="4558300"/>
                </a:cubicBezTo>
                <a:cubicBezTo>
                  <a:pt x="7704804" y="4561585"/>
                  <a:pt x="7717692" y="4565726"/>
                  <a:pt x="7714363" y="4554079"/>
                </a:cubicBezTo>
                <a:lnTo>
                  <a:pt x="7705447" y="4537455"/>
                </a:lnTo>
                <a:lnTo>
                  <a:pt x="7693783" y="4528029"/>
                </a:lnTo>
                <a:cubicBezTo>
                  <a:pt x="7689349" y="4522196"/>
                  <a:pt x="7686081" y="4515589"/>
                  <a:pt x="7682906" y="4508936"/>
                </a:cubicBezTo>
                <a:close/>
                <a:moveTo>
                  <a:pt x="7596673" y="4480088"/>
                </a:moveTo>
                <a:lnTo>
                  <a:pt x="7590229" y="4490563"/>
                </a:lnTo>
                <a:lnTo>
                  <a:pt x="7590569" y="4492810"/>
                </a:lnTo>
                <a:cubicBezTo>
                  <a:pt x="7591195" y="4498527"/>
                  <a:pt x="7591848" y="4505135"/>
                  <a:pt x="7593069" y="4513542"/>
                </a:cubicBezTo>
                <a:lnTo>
                  <a:pt x="7579522" y="4495831"/>
                </a:lnTo>
                <a:lnTo>
                  <a:pt x="7579415" y="4495876"/>
                </a:lnTo>
                <a:lnTo>
                  <a:pt x="7584794" y="4518859"/>
                </a:lnTo>
                <a:lnTo>
                  <a:pt x="7603392" y="4529841"/>
                </a:lnTo>
                <a:cubicBezTo>
                  <a:pt x="7608090" y="4531708"/>
                  <a:pt x="7612208" y="4532395"/>
                  <a:pt x="7615494" y="4531173"/>
                </a:cubicBezTo>
                <a:lnTo>
                  <a:pt x="7618372" y="4527074"/>
                </a:lnTo>
                <a:lnTo>
                  <a:pt x="7613421" y="4513281"/>
                </a:lnTo>
                <a:lnTo>
                  <a:pt x="7612280" y="4509531"/>
                </a:lnTo>
                <a:lnTo>
                  <a:pt x="7602817" y="4507468"/>
                </a:lnTo>
                <a:lnTo>
                  <a:pt x="7607429" y="4494621"/>
                </a:lnTo>
                <a:close/>
                <a:moveTo>
                  <a:pt x="7431455" y="4463722"/>
                </a:moveTo>
                <a:cubicBezTo>
                  <a:pt x="7429566" y="4465569"/>
                  <a:pt x="7428609" y="4469686"/>
                  <a:pt x="7428391" y="4474828"/>
                </a:cubicBezTo>
                <a:cubicBezTo>
                  <a:pt x="7427958" y="4485107"/>
                  <a:pt x="7430364" y="4499677"/>
                  <a:pt x="7434209" y="4508771"/>
                </a:cubicBezTo>
                <a:cubicBezTo>
                  <a:pt x="7446943" y="4520543"/>
                  <a:pt x="7436863" y="4476975"/>
                  <a:pt x="7440106" y="4466238"/>
                </a:cubicBezTo>
                <a:cubicBezTo>
                  <a:pt x="7436164" y="4462298"/>
                  <a:pt x="7433344" y="4461874"/>
                  <a:pt x="7431455" y="4463722"/>
                </a:cubicBezTo>
                <a:close/>
                <a:moveTo>
                  <a:pt x="8554098" y="4445912"/>
                </a:moveTo>
                <a:cubicBezTo>
                  <a:pt x="8545431" y="4445795"/>
                  <a:pt x="8537346" y="4448128"/>
                  <a:pt x="8530857" y="4446329"/>
                </a:cubicBezTo>
                <a:cubicBezTo>
                  <a:pt x="8545918" y="4467209"/>
                  <a:pt x="8584446" y="4473441"/>
                  <a:pt x="8580827" y="4460193"/>
                </a:cubicBezTo>
                <a:cubicBezTo>
                  <a:pt x="8572013" y="4448595"/>
                  <a:pt x="8562765" y="4446028"/>
                  <a:pt x="8554098" y="4445912"/>
                </a:cubicBezTo>
                <a:close/>
                <a:moveTo>
                  <a:pt x="8608888" y="4426551"/>
                </a:moveTo>
                <a:cubicBezTo>
                  <a:pt x="8602019" y="4429528"/>
                  <a:pt x="8597475" y="4434787"/>
                  <a:pt x="8592637" y="4439864"/>
                </a:cubicBezTo>
                <a:cubicBezTo>
                  <a:pt x="8605698" y="4452120"/>
                  <a:pt x="8614789" y="4450493"/>
                  <a:pt x="8621824" y="4444927"/>
                </a:cubicBezTo>
                <a:cubicBezTo>
                  <a:pt x="8628706" y="4439406"/>
                  <a:pt x="8633714" y="4430065"/>
                  <a:pt x="8639092" y="4426931"/>
                </a:cubicBezTo>
                <a:cubicBezTo>
                  <a:pt x="8624953" y="4422879"/>
                  <a:pt x="8615758" y="4423574"/>
                  <a:pt x="8608888" y="4426551"/>
                </a:cubicBezTo>
                <a:close/>
                <a:moveTo>
                  <a:pt x="117849" y="4347171"/>
                </a:moveTo>
                <a:cubicBezTo>
                  <a:pt x="123070" y="4367591"/>
                  <a:pt x="122751" y="4388288"/>
                  <a:pt x="131811" y="4408342"/>
                </a:cubicBezTo>
                <a:cubicBezTo>
                  <a:pt x="128720" y="4379574"/>
                  <a:pt x="134154" y="4388150"/>
                  <a:pt x="133514" y="4369834"/>
                </a:cubicBezTo>
                <a:cubicBezTo>
                  <a:pt x="122964" y="4338915"/>
                  <a:pt x="123922" y="4358545"/>
                  <a:pt x="117849" y="4347171"/>
                </a:cubicBezTo>
                <a:close/>
                <a:moveTo>
                  <a:pt x="246921" y="4298527"/>
                </a:moveTo>
                <a:cubicBezTo>
                  <a:pt x="255660" y="4363136"/>
                  <a:pt x="248198" y="4379574"/>
                  <a:pt x="245001" y="4421512"/>
                </a:cubicBezTo>
                <a:cubicBezTo>
                  <a:pt x="268021" y="4448546"/>
                  <a:pt x="254806" y="4346208"/>
                  <a:pt x="259814" y="4328952"/>
                </a:cubicBezTo>
                <a:cubicBezTo>
                  <a:pt x="255446" y="4318719"/>
                  <a:pt x="251180" y="4308617"/>
                  <a:pt x="246921" y="4298527"/>
                </a:cubicBezTo>
                <a:close/>
                <a:moveTo>
                  <a:pt x="8811505" y="4292730"/>
                </a:moveTo>
                <a:cubicBezTo>
                  <a:pt x="8787253" y="4298828"/>
                  <a:pt x="8804554" y="4310149"/>
                  <a:pt x="8788466" y="4315284"/>
                </a:cubicBezTo>
                <a:cubicBezTo>
                  <a:pt x="8799665" y="4327898"/>
                  <a:pt x="8809653" y="4341835"/>
                  <a:pt x="8828377" y="4347110"/>
                </a:cubicBezTo>
                <a:cubicBezTo>
                  <a:pt x="8810226" y="4335531"/>
                  <a:pt x="8810907" y="4310268"/>
                  <a:pt x="8830085" y="4335411"/>
                </a:cubicBezTo>
                <a:cubicBezTo>
                  <a:pt x="8834732" y="4327233"/>
                  <a:pt x="8825485" y="4311129"/>
                  <a:pt x="8811505" y="4292730"/>
                </a:cubicBezTo>
                <a:close/>
                <a:moveTo>
                  <a:pt x="8121374" y="4285507"/>
                </a:moveTo>
                <a:lnTo>
                  <a:pt x="8114862" y="4285699"/>
                </a:lnTo>
                <a:lnTo>
                  <a:pt x="8126270" y="4293566"/>
                </a:lnTo>
                <a:close/>
                <a:moveTo>
                  <a:pt x="8168265" y="4273684"/>
                </a:moveTo>
                <a:lnTo>
                  <a:pt x="8168036" y="4273819"/>
                </a:lnTo>
                <a:lnTo>
                  <a:pt x="8169998" y="4276140"/>
                </a:lnTo>
                <a:close/>
                <a:moveTo>
                  <a:pt x="7766304" y="4268138"/>
                </a:moveTo>
                <a:lnTo>
                  <a:pt x="7760135" y="4268327"/>
                </a:lnTo>
                <a:lnTo>
                  <a:pt x="7761408" y="4270678"/>
                </a:lnTo>
                <a:cubicBezTo>
                  <a:pt x="7757932" y="4274597"/>
                  <a:pt x="7753591" y="4277137"/>
                  <a:pt x="7749443" y="4279470"/>
                </a:cubicBezTo>
                <a:lnTo>
                  <a:pt x="7744672" y="4282802"/>
                </a:lnTo>
                <a:lnTo>
                  <a:pt x="7737538" y="4297810"/>
                </a:lnTo>
                <a:cubicBezTo>
                  <a:pt x="7747370" y="4299702"/>
                  <a:pt x="7756355" y="4299986"/>
                  <a:pt x="7764027" y="4297810"/>
                </a:cubicBezTo>
                <a:lnTo>
                  <a:pt x="7776116" y="4288213"/>
                </a:lnTo>
                <a:lnTo>
                  <a:pt x="7767729" y="4269440"/>
                </a:lnTo>
                <a:close/>
                <a:moveTo>
                  <a:pt x="281451" y="4267041"/>
                </a:moveTo>
                <a:cubicBezTo>
                  <a:pt x="270472" y="4262224"/>
                  <a:pt x="266849" y="4289808"/>
                  <a:pt x="258747" y="4298161"/>
                </a:cubicBezTo>
                <a:cubicBezTo>
                  <a:pt x="261202" y="4313528"/>
                  <a:pt x="266104" y="4328810"/>
                  <a:pt x="272178" y="4343953"/>
                </a:cubicBezTo>
                <a:cubicBezTo>
                  <a:pt x="274098" y="4313211"/>
                  <a:pt x="279535" y="4297798"/>
                  <a:pt x="281451" y="4267041"/>
                </a:cubicBezTo>
                <a:close/>
                <a:moveTo>
                  <a:pt x="312146" y="4205000"/>
                </a:moveTo>
                <a:cubicBezTo>
                  <a:pt x="309163" y="4239645"/>
                  <a:pt x="298400" y="4238505"/>
                  <a:pt x="296050" y="4259063"/>
                </a:cubicBezTo>
                <a:cubicBezTo>
                  <a:pt x="297439" y="4284663"/>
                  <a:pt x="299890" y="4310275"/>
                  <a:pt x="310440" y="4335520"/>
                </a:cubicBezTo>
                <a:cubicBezTo>
                  <a:pt x="316304" y="4309770"/>
                  <a:pt x="323549" y="4274303"/>
                  <a:pt x="322060" y="4235568"/>
                </a:cubicBezTo>
                <a:cubicBezTo>
                  <a:pt x="321206" y="4225335"/>
                  <a:pt x="315982" y="4215105"/>
                  <a:pt x="312146" y="4205000"/>
                </a:cubicBezTo>
                <a:close/>
                <a:moveTo>
                  <a:pt x="6250865" y="4125165"/>
                </a:moveTo>
                <a:cubicBezTo>
                  <a:pt x="6249127" y="4126274"/>
                  <a:pt x="6247425" y="4128500"/>
                  <a:pt x="6245902" y="4131567"/>
                </a:cubicBezTo>
                <a:lnTo>
                  <a:pt x="6244445" y="4138226"/>
                </a:lnTo>
                <a:lnTo>
                  <a:pt x="6244462" y="4138644"/>
                </a:lnTo>
                <a:lnTo>
                  <a:pt x="6253439" y="4170076"/>
                </a:lnTo>
                <a:lnTo>
                  <a:pt x="6253952" y="4166759"/>
                </a:lnTo>
                <a:lnTo>
                  <a:pt x="6253767" y="4158565"/>
                </a:lnTo>
                <a:cubicBezTo>
                  <a:pt x="6254028" y="4155457"/>
                  <a:pt x="6254654" y="4153820"/>
                  <a:pt x="6255651" y="4153650"/>
                </a:cubicBezTo>
                <a:lnTo>
                  <a:pt x="6256384" y="4154343"/>
                </a:lnTo>
                <a:lnTo>
                  <a:pt x="6257336" y="4149915"/>
                </a:lnTo>
                <a:lnTo>
                  <a:pt x="6261978" y="4152005"/>
                </a:lnTo>
                <a:lnTo>
                  <a:pt x="6260638" y="4146135"/>
                </a:lnTo>
                <a:cubicBezTo>
                  <a:pt x="6259285" y="4139761"/>
                  <a:pt x="6258390" y="4134684"/>
                  <a:pt x="6257900" y="4129865"/>
                </a:cubicBezTo>
                <a:lnTo>
                  <a:pt x="6257867" y="4128373"/>
                </a:lnTo>
                <a:close/>
                <a:moveTo>
                  <a:pt x="6671655" y="4072357"/>
                </a:moveTo>
                <a:cubicBezTo>
                  <a:pt x="6666291" y="4071477"/>
                  <a:pt x="6661568" y="4071971"/>
                  <a:pt x="6658307" y="4075748"/>
                </a:cubicBezTo>
                <a:lnTo>
                  <a:pt x="6656488" y="4079700"/>
                </a:lnTo>
                <a:lnTo>
                  <a:pt x="6661096" y="4077602"/>
                </a:lnTo>
                <a:cubicBezTo>
                  <a:pt x="6663738" y="4077013"/>
                  <a:pt x="6666716" y="4077198"/>
                  <a:pt x="6670370" y="4078947"/>
                </a:cubicBezTo>
                <a:lnTo>
                  <a:pt x="6675668" y="4098705"/>
                </a:lnTo>
                <a:lnTo>
                  <a:pt x="6675729" y="4098672"/>
                </a:lnTo>
                <a:lnTo>
                  <a:pt x="6682813" y="4099635"/>
                </a:lnTo>
                <a:lnTo>
                  <a:pt x="6683990" y="4097634"/>
                </a:lnTo>
                <a:cubicBezTo>
                  <a:pt x="6683972" y="4095002"/>
                  <a:pt x="6683271" y="4091635"/>
                  <a:pt x="6681616" y="4087150"/>
                </a:cubicBezTo>
                <a:lnTo>
                  <a:pt x="6675151" y="4073431"/>
                </a:lnTo>
                <a:close/>
                <a:moveTo>
                  <a:pt x="6375086" y="4062068"/>
                </a:moveTo>
                <a:lnTo>
                  <a:pt x="6374952" y="4071882"/>
                </a:lnTo>
                <a:lnTo>
                  <a:pt x="6378019" y="4067446"/>
                </a:lnTo>
                <a:lnTo>
                  <a:pt x="6378914" y="4063105"/>
                </a:lnTo>
                <a:lnTo>
                  <a:pt x="6378312" y="4062438"/>
                </a:lnTo>
                <a:cubicBezTo>
                  <a:pt x="6376786" y="4061313"/>
                  <a:pt x="6375745" y="4061260"/>
                  <a:pt x="6375086" y="4062068"/>
                </a:cubicBezTo>
                <a:close/>
                <a:moveTo>
                  <a:pt x="6504925" y="4030901"/>
                </a:moveTo>
                <a:lnTo>
                  <a:pt x="6504504" y="4034700"/>
                </a:lnTo>
                <a:lnTo>
                  <a:pt x="6508214" y="4045557"/>
                </a:lnTo>
                <a:lnTo>
                  <a:pt x="6507836" y="4053694"/>
                </a:lnTo>
                <a:lnTo>
                  <a:pt x="6509795" y="4057293"/>
                </a:lnTo>
                <a:cubicBezTo>
                  <a:pt x="6511422" y="4058344"/>
                  <a:pt x="6512621" y="4057060"/>
                  <a:pt x="6513707" y="4055175"/>
                </a:cubicBezTo>
                <a:lnTo>
                  <a:pt x="6514198" y="4054306"/>
                </a:lnTo>
                <a:lnTo>
                  <a:pt x="6511096" y="4041553"/>
                </a:lnTo>
                <a:close/>
                <a:moveTo>
                  <a:pt x="6661611" y="4016070"/>
                </a:moveTo>
                <a:lnTo>
                  <a:pt x="6661294" y="4019444"/>
                </a:lnTo>
                <a:lnTo>
                  <a:pt x="6662484" y="4020426"/>
                </a:lnTo>
                <a:close/>
                <a:moveTo>
                  <a:pt x="8223593" y="4012478"/>
                </a:moveTo>
                <a:lnTo>
                  <a:pt x="8237486" y="4035963"/>
                </a:lnTo>
                <a:cubicBezTo>
                  <a:pt x="8245412" y="4039780"/>
                  <a:pt x="8244508" y="4031919"/>
                  <a:pt x="8240982" y="4022249"/>
                </a:cubicBezTo>
                <a:lnTo>
                  <a:pt x="8239322" y="4018500"/>
                </a:lnTo>
                <a:close/>
                <a:moveTo>
                  <a:pt x="6666296" y="3997844"/>
                </a:moveTo>
                <a:lnTo>
                  <a:pt x="6663169" y="4003319"/>
                </a:lnTo>
                <a:lnTo>
                  <a:pt x="6664640" y="4008274"/>
                </a:lnTo>
                <a:lnTo>
                  <a:pt x="6672200" y="4025056"/>
                </a:lnTo>
                <a:lnTo>
                  <a:pt x="6675280" y="4024287"/>
                </a:lnTo>
                <a:cubicBezTo>
                  <a:pt x="6678583" y="4020797"/>
                  <a:pt x="6679844" y="4012601"/>
                  <a:pt x="6677020" y="4000891"/>
                </a:cubicBezTo>
                <a:cubicBezTo>
                  <a:pt x="6673098" y="3998418"/>
                  <a:pt x="6669220" y="3996077"/>
                  <a:pt x="6666296" y="3997844"/>
                </a:cubicBezTo>
                <a:close/>
                <a:moveTo>
                  <a:pt x="8660696" y="3983409"/>
                </a:moveTo>
                <a:lnTo>
                  <a:pt x="8661045" y="3985234"/>
                </a:lnTo>
                <a:lnTo>
                  <a:pt x="8663331" y="3986649"/>
                </a:lnTo>
                <a:lnTo>
                  <a:pt x="8660947" y="3983563"/>
                </a:lnTo>
                <a:close/>
                <a:moveTo>
                  <a:pt x="7166569" y="3972593"/>
                </a:moveTo>
                <a:lnTo>
                  <a:pt x="7169148" y="3983288"/>
                </a:lnTo>
                <a:lnTo>
                  <a:pt x="7175308" y="3984665"/>
                </a:lnTo>
                <a:cubicBezTo>
                  <a:pt x="7179691" y="3987705"/>
                  <a:pt x="7184884" y="3992160"/>
                  <a:pt x="7189179" y="3995389"/>
                </a:cubicBezTo>
                <a:lnTo>
                  <a:pt x="7192953" y="3996888"/>
                </a:lnTo>
                <a:lnTo>
                  <a:pt x="7192241" y="3986832"/>
                </a:lnTo>
                <a:cubicBezTo>
                  <a:pt x="7175144" y="3961195"/>
                  <a:pt x="7176484" y="3980648"/>
                  <a:pt x="7166569" y="3972593"/>
                </a:cubicBezTo>
                <a:close/>
                <a:moveTo>
                  <a:pt x="8568682" y="3965762"/>
                </a:moveTo>
                <a:lnTo>
                  <a:pt x="8567691" y="3966242"/>
                </a:lnTo>
                <a:cubicBezTo>
                  <a:pt x="8570535" y="3971921"/>
                  <a:pt x="8584490" y="3980162"/>
                  <a:pt x="8595512" y="3982664"/>
                </a:cubicBezTo>
                <a:cubicBezTo>
                  <a:pt x="8600990" y="3983967"/>
                  <a:pt x="8605713" y="3983821"/>
                  <a:pt x="8607867" y="3981204"/>
                </a:cubicBezTo>
                <a:lnTo>
                  <a:pt x="8607152" y="3977396"/>
                </a:lnTo>
                <a:lnTo>
                  <a:pt x="8607064" y="3977433"/>
                </a:lnTo>
                <a:cubicBezTo>
                  <a:pt x="8602359" y="3977027"/>
                  <a:pt x="8595787" y="3975398"/>
                  <a:pt x="8588667" y="3973147"/>
                </a:cubicBezTo>
                <a:close/>
                <a:moveTo>
                  <a:pt x="8612514" y="3965055"/>
                </a:moveTo>
                <a:lnTo>
                  <a:pt x="8612191" y="3968598"/>
                </a:lnTo>
                <a:cubicBezTo>
                  <a:pt x="8634222" y="3975820"/>
                  <a:pt x="8641996" y="3994471"/>
                  <a:pt x="8665543" y="4000289"/>
                </a:cubicBezTo>
                <a:lnTo>
                  <a:pt x="8648970" y="3976248"/>
                </a:lnTo>
                <a:lnTo>
                  <a:pt x="8648021" y="3975668"/>
                </a:lnTo>
                <a:cubicBezTo>
                  <a:pt x="8643889" y="3980423"/>
                  <a:pt x="8638031" y="3977773"/>
                  <a:pt x="8630428" y="3973345"/>
                </a:cubicBezTo>
                <a:close/>
                <a:moveTo>
                  <a:pt x="8172706" y="3959814"/>
                </a:moveTo>
                <a:lnTo>
                  <a:pt x="8173718" y="3964240"/>
                </a:lnTo>
                <a:cubicBezTo>
                  <a:pt x="8179403" y="3969214"/>
                  <a:pt x="8183149" y="3975462"/>
                  <a:pt x="8183968" y="3983755"/>
                </a:cubicBezTo>
                <a:lnTo>
                  <a:pt x="8176179" y="3979106"/>
                </a:lnTo>
                <a:lnTo>
                  <a:pt x="8178765" y="3982681"/>
                </a:lnTo>
                <a:lnTo>
                  <a:pt x="8187074" y="3998484"/>
                </a:lnTo>
                <a:lnTo>
                  <a:pt x="8196351" y="3994892"/>
                </a:lnTo>
                <a:lnTo>
                  <a:pt x="8197426" y="3991256"/>
                </a:lnTo>
                <a:lnTo>
                  <a:pt x="8187558" y="3981609"/>
                </a:lnTo>
                <a:close/>
                <a:moveTo>
                  <a:pt x="6898064" y="3956784"/>
                </a:moveTo>
                <a:cubicBezTo>
                  <a:pt x="6890500" y="3956841"/>
                  <a:pt x="6883429" y="3961862"/>
                  <a:pt x="6878167" y="3962016"/>
                </a:cubicBezTo>
                <a:cubicBezTo>
                  <a:pt x="6886799" y="3986899"/>
                  <a:pt x="6893711" y="3987926"/>
                  <a:pt x="6900276" y="3984706"/>
                </a:cubicBezTo>
                <a:cubicBezTo>
                  <a:pt x="6906904" y="3981385"/>
                  <a:pt x="6913339" y="3973773"/>
                  <a:pt x="6920921" y="3981332"/>
                </a:cubicBezTo>
                <a:cubicBezTo>
                  <a:pt x="6913686" y="3961633"/>
                  <a:pt x="6905629" y="3956727"/>
                  <a:pt x="6898064" y="3956784"/>
                </a:cubicBezTo>
                <a:close/>
                <a:moveTo>
                  <a:pt x="8131043" y="3938239"/>
                </a:moveTo>
                <a:lnTo>
                  <a:pt x="8128710" y="3939909"/>
                </a:lnTo>
                <a:cubicBezTo>
                  <a:pt x="8127891" y="3941817"/>
                  <a:pt x="8127886" y="3944860"/>
                  <a:pt x="8129260" y="3949823"/>
                </a:cubicBezTo>
                <a:lnTo>
                  <a:pt x="8144598" y="3959507"/>
                </a:lnTo>
                <a:lnTo>
                  <a:pt x="8131865" y="3938445"/>
                </a:lnTo>
                <a:close/>
                <a:moveTo>
                  <a:pt x="8442987" y="3936716"/>
                </a:moveTo>
                <a:lnTo>
                  <a:pt x="8435485" y="3937323"/>
                </a:lnTo>
                <a:lnTo>
                  <a:pt x="8437262" y="3940851"/>
                </a:lnTo>
                <a:cubicBezTo>
                  <a:pt x="8449895" y="3942498"/>
                  <a:pt x="8459544" y="3950976"/>
                  <a:pt x="8467264" y="3957717"/>
                </a:cubicBezTo>
                <a:lnTo>
                  <a:pt x="8473200" y="3962190"/>
                </a:lnTo>
                <a:lnTo>
                  <a:pt x="8472454" y="3957029"/>
                </a:lnTo>
                <a:cubicBezTo>
                  <a:pt x="8460412" y="3946451"/>
                  <a:pt x="8450798" y="3939765"/>
                  <a:pt x="8442987" y="3936716"/>
                </a:cubicBezTo>
                <a:close/>
                <a:moveTo>
                  <a:pt x="8152362" y="3920120"/>
                </a:moveTo>
                <a:cubicBezTo>
                  <a:pt x="8134936" y="3919482"/>
                  <a:pt x="8142425" y="3932536"/>
                  <a:pt x="8156056" y="3951285"/>
                </a:cubicBezTo>
                <a:lnTo>
                  <a:pt x="8158063" y="3954060"/>
                </a:lnTo>
                <a:lnTo>
                  <a:pt x="8160400" y="3949890"/>
                </a:lnTo>
                <a:lnTo>
                  <a:pt x="8165616" y="3949411"/>
                </a:lnTo>
                <a:lnTo>
                  <a:pt x="8164643" y="3947983"/>
                </a:lnTo>
                <a:cubicBezTo>
                  <a:pt x="8158501" y="3937116"/>
                  <a:pt x="8154131" y="3927209"/>
                  <a:pt x="8152362" y="3920120"/>
                </a:cubicBezTo>
                <a:close/>
                <a:moveTo>
                  <a:pt x="8593720" y="3914809"/>
                </a:moveTo>
                <a:cubicBezTo>
                  <a:pt x="8590920" y="3914155"/>
                  <a:pt x="8589082" y="3916120"/>
                  <a:pt x="8587181" y="3918532"/>
                </a:cubicBezTo>
                <a:lnTo>
                  <a:pt x="8583507" y="3921928"/>
                </a:lnTo>
                <a:lnTo>
                  <a:pt x="8598403" y="3934209"/>
                </a:lnTo>
                <a:lnTo>
                  <a:pt x="8606032" y="3926803"/>
                </a:lnTo>
                <a:cubicBezTo>
                  <a:pt x="8600283" y="3918737"/>
                  <a:pt x="8596521" y="3915463"/>
                  <a:pt x="8593720" y="3914809"/>
                </a:cubicBezTo>
                <a:close/>
                <a:moveTo>
                  <a:pt x="8438555" y="3909000"/>
                </a:moveTo>
                <a:lnTo>
                  <a:pt x="8434107" y="3909473"/>
                </a:lnTo>
                <a:lnTo>
                  <a:pt x="8435378" y="3911714"/>
                </a:lnTo>
                <a:cubicBezTo>
                  <a:pt x="8440467" y="3911937"/>
                  <a:pt x="8445323" y="3915163"/>
                  <a:pt x="8449869" y="3919566"/>
                </a:cubicBezTo>
                <a:lnTo>
                  <a:pt x="8453448" y="3923789"/>
                </a:lnTo>
                <a:lnTo>
                  <a:pt x="8457699" y="3920825"/>
                </a:lnTo>
                <a:cubicBezTo>
                  <a:pt x="8449498" y="3909753"/>
                  <a:pt x="8443956" y="3908551"/>
                  <a:pt x="8438555" y="3909000"/>
                </a:cubicBezTo>
                <a:close/>
                <a:moveTo>
                  <a:pt x="8570770" y="3881378"/>
                </a:moveTo>
                <a:cubicBezTo>
                  <a:pt x="8568221" y="3881679"/>
                  <a:pt x="8567382" y="3883935"/>
                  <a:pt x="8570100" y="3890265"/>
                </a:cubicBezTo>
                <a:cubicBezTo>
                  <a:pt x="8584473" y="3902246"/>
                  <a:pt x="8599257" y="3910176"/>
                  <a:pt x="8608732" y="3908927"/>
                </a:cubicBezTo>
                <a:lnTo>
                  <a:pt x="8609914" y="3907756"/>
                </a:lnTo>
                <a:lnTo>
                  <a:pt x="8604921" y="3900886"/>
                </a:lnTo>
                <a:lnTo>
                  <a:pt x="8589696" y="3885709"/>
                </a:lnTo>
                <a:lnTo>
                  <a:pt x="8581689" y="3884224"/>
                </a:lnTo>
                <a:cubicBezTo>
                  <a:pt x="8577574" y="3882732"/>
                  <a:pt x="8573318" y="3881077"/>
                  <a:pt x="8570770" y="3881378"/>
                </a:cubicBezTo>
                <a:close/>
                <a:moveTo>
                  <a:pt x="8553345" y="3875679"/>
                </a:moveTo>
                <a:cubicBezTo>
                  <a:pt x="8546380" y="3875731"/>
                  <a:pt x="8541532" y="3878229"/>
                  <a:pt x="8538886" y="3883226"/>
                </a:cubicBezTo>
                <a:cubicBezTo>
                  <a:pt x="8536328" y="3888280"/>
                  <a:pt x="8535912" y="3895936"/>
                  <a:pt x="8537819" y="3906301"/>
                </a:cubicBezTo>
                <a:cubicBezTo>
                  <a:pt x="8551745" y="3911193"/>
                  <a:pt x="8561085" y="3919163"/>
                  <a:pt x="8564007" y="3932113"/>
                </a:cubicBezTo>
                <a:lnTo>
                  <a:pt x="8570169" y="3934741"/>
                </a:lnTo>
                <a:lnTo>
                  <a:pt x="8570812" y="3933661"/>
                </a:lnTo>
                <a:lnTo>
                  <a:pt x="8569888" y="3921674"/>
                </a:lnTo>
                <a:lnTo>
                  <a:pt x="8566890" y="3920740"/>
                </a:lnTo>
                <a:cubicBezTo>
                  <a:pt x="8544142" y="3903070"/>
                  <a:pt x="8559527" y="3889851"/>
                  <a:pt x="8553345" y="3875679"/>
                </a:cubicBezTo>
                <a:close/>
                <a:moveTo>
                  <a:pt x="8346084" y="3868237"/>
                </a:moveTo>
                <a:cubicBezTo>
                  <a:pt x="8328525" y="3862722"/>
                  <a:pt x="8327237" y="3871355"/>
                  <a:pt x="8328104" y="3882176"/>
                </a:cubicBezTo>
                <a:lnTo>
                  <a:pt x="8328374" y="3885284"/>
                </a:lnTo>
                <a:lnTo>
                  <a:pt x="8335938" y="3888744"/>
                </a:lnTo>
                <a:lnTo>
                  <a:pt x="8350468" y="3891050"/>
                </a:lnTo>
                <a:lnTo>
                  <a:pt x="8352152" y="3888519"/>
                </a:lnTo>
                <a:cubicBezTo>
                  <a:pt x="8355282" y="3886326"/>
                  <a:pt x="8359994" y="3885547"/>
                  <a:pt x="8367923" y="3887558"/>
                </a:cubicBezTo>
                <a:cubicBezTo>
                  <a:pt x="8362238" y="3879391"/>
                  <a:pt x="8350634" y="3877215"/>
                  <a:pt x="8346084" y="3868237"/>
                </a:cubicBezTo>
                <a:close/>
                <a:moveTo>
                  <a:pt x="8415852" y="3863892"/>
                </a:moveTo>
                <a:cubicBezTo>
                  <a:pt x="8412099" y="3864998"/>
                  <a:pt x="8412357" y="3869536"/>
                  <a:pt x="8418070" y="3878762"/>
                </a:cubicBezTo>
                <a:cubicBezTo>
                  <a:pt x="8424567" y="3880844"/>
                  <a:pt x="8429580" y="3884386"/>
                  <a:pt x="8434651" y="3887860"/>
                </a:cubicBezTo>
                <a:lnTo>
                  <a:pt x="8443182" y="3892240"/>
                </a:lnTo>
                <a:lnTo>
                  <a:pt x="8443230" y="3880342"/>
                </a:lnTo>
                <a:lnTo>
                  <a:pt x="8437700" y="3869609"/>
                </a:lnTo>
                <a:cubicBezTo>
                  <a:pt x="8427368" y="3865110"/>
                  <a:pt x="8419604" y="3862785"/>
                  <a:pt x="8415852" y="3863892"/>
                </a:cubicBezTo>
                <a:close/>
                <a:moveTo>
                  <a:pt x="8560485" y="3854407"/>
                </a:moveTo>
                <a:lnTo>
                  <a:pt x="8556260" y="3855669"/>
                </a:lnTo>
                <a:lnTo>
                  <a:pt x="8562567" y="3864845"/>
                </a:lnTo>
                <a:cubicBezTo>
                  <a:pt x="8572991" y="3873691"/>
                  <a:pt x="8584091" y="3878466"/>
                  <a:pt x="8589885" y="3874270"/>
                </a:cubicBezTo>
                <a:lnTo>
                  <a:pt x="8590699" y="3879403"/>
                </a:lnTo>
                <a:lnTo>
                  <a:pt x="8591988" y="3878095"/>
                </a:lnTo>
                <a:cubicBezTo>
                  <a:pt x="8592577" y="3872150"/>
                  <a:pt x="8584213" y="3864586"/>
                  <a:pt x="8603309" y="3866523"/>
                </a:cubicBezTo>
                <a:cubicBezTo>
                  <a:pt x="8595427" y="3861988"/>
                  <a:pt x="8588397" y="3858733"/>
                  <a:pt x="8582125" y="3856538"/>
                </a:cubicBezTo>
                <a:lnTo>
                  <a:pt x="8572937" y="3854536"/>
                </a:lnTo>
                <a:lnTo>
                  <a:pt x="8574091" y="3862033"/>
                </a:lnTo>
                <a:cubicBezTo>
                  <a:pt x="8572851" y="3863896"/>
                  <a:pt x="8569139" y="3863864"/>
                  <a:pt x="8560744" y="3860342"/>
                </a:cubicBezTo>
                <a:close/>
                <a:moveTo>
                  <a:pt x="8459637" y="3841594"/>
                </a:moveTo>
                <a:lnTo>
                  <a:pt x="8457709" y="3843062"/>
                </a:lnTo>
                <a:cubicBezTo>
                  <a:pt x="8456981" y="3846216"/>
                  <a:pt x="8457931" y="3850702"/>
                  <a:pt x="8461481" y="3856270"/>
                </a:cubicBezTo>
                <a:lnTo>
                  <a:pt x="8463724" y="3856534"/>
                </a:lnTo>
                <a:lnTo>
                  <a:pt x="8471133" y="3847600"/>
                </a:lnTo>
                <a:close/>
                <a:moveTo>
                  <a:pt x="8470862" y="3839835"/>
                </a:moveTo>
                <a:lnTo>
                  <a:pt x="8478333" y="3851169"/>
                </a:lnTo>
                <a:lnTo>
                  <a:pt x="8484938" y="3849138"/>
                </a:lnTo>
                <a:lnTo>
                  <a:pt x="8477442" y="3841840"/>
                </a:lnTo>
                <a:close/>
                <a:moveTo>
                  <a:pt x="8715290" y="3837229"/>
                </a:moveTo>
                <a:lnTo>
                  <a:pt x="8707977" y="3840502"/>
                </a:lnTo>
                <a:lnTo>
                  <a:pt x="8716316" y="3838707"/>
                </a:lnTo>
                <a:close/>
                <a:moveTo>
                  <a:pt x="8147332" y="3836962"/>
                </a:moveTo>
                <a:cubicBezTo>
                  <a:pt x="8139829" y="3836674"/>
                  <a:pt x="8136657" y="3840506"/>
                  <a:pt x="8134919" y="3845662"/>
                </a:cubicBezTo>
                <a:cubicBezTo>
                  <a:pt x="8133243" y="3850715"/>
                  <a:pt x="8132698" y="3857179"/>
                  <a:pt x="8130664" y="3862006"/>
                </a:cubicBezTo>
                <a:cubicBezTo>
                  <a:pt x="8136824" y="3861028"/>
                  <a:pt x="8145645" y="3862424"/>
                  <a:pt x="8150553" y="3860238"/>
                </a:cubicBezTo>
                <a:cubicBezTo>
                  <a:pt x="8155457" y="3858053"/>
                  <a:pt x="8156596" y="3852246"/>
                  <a:pt x="8147332" y="3836962"/>
                </a:cubicBezTo>
                <a:close/>
                <a:moveTo>
                  <a:pt x="8356722" y="3829533"/>
                </a:moveTo>
                <a:cubicBezTo>
                  <a:pt x="8354075" y="3832133"/>
                  <a:pt x="8354756" y="3837596"/>
                  <a:pt x="8358751" y="3845947"/>
                </a:cubicBezTo>
                <a:cubicBezTo>
                  <a:pt x="8378528" y="3846750"/>
                  <a:pt x="8375549" y="3869868"/>
                  <a:pt x="8395543" y="3870530"/>
                </a:cubicBezTo>
                <a:cubicBezTo>
                  <a:pt x="8401346" y="3865718"/>
                  <a:pt x="8389340" y="3842595"/>
                  <a:pt x="8374667" y="3830292"/>
                </a:cubicBezTo>
                <a:cubicBezTo>
                  <a:pt x="8365346" y="3827193"/>
                  <a:pt x="8359370" y="3826932"/>
                  <a:pt x="8356722" y="3829533"/>
                </a:cubicBezTo>
                <a:close/>
                <a:moveTo>
                  <a:pt x="7320131" y="3823734"/>
                </a:moveTo>
                <a:lnTo>
                  <a:pt x="7320842" y="3830636"/>
                </a:lnTo>
                <a:lnTo>
                  <a:pt x="7323454" y="3836559"/>
                </a:lnTo>
                <a:lnTo>
                  <a:pt x="7321745" y="3839394"/>
                </a:lnTo>
                <a:lnTo>
                  <a:pt x="7322912" y="3850712"/>
                </a:lnTo>
                <a:lnTo>
                  <a:pt x="7329704" y="3857737"/>
                </a:lnTo>
                <a:lnTo>
                  <a:pt x="7329463" y="3860079"/>
                </a:lnTo>
                <a:lnTo>
                  <a:pt x="7332281" y="3862641"/>
                </a:lnTo>
                <a:cubicBezTo>
                  <a:pt x="7339112" y="3866271"/>
                  <a:pt x="7339787" y="3856957"/>
                  <a:pt x="7336964" y="3840597"/>
                </a:cubicBezTo>
                <a:cubicBezTo>
                  <a:pt x="7331416" y="3835012"/>
                  <a:pt x="7325680" y="3829318"/>
                  <a:pt x="7320131" y="3823734"/>
                </a:cubicBezTo>
                <a:close/>
                <a:moveTo>
                  <a:pt x="8188816" y="3822786"/>
                </a:moveTo>
                <a:cubicBezTo>
                  <a:pt x="8182729" y="3823681"/>
                  <a:pt x="8189396" y="3836190"/>
                  <a:pt x="8170533" y="3825344"/>
                </a:cubicBezTo>
                <a:cubicBezTo>
                  <a:pt x="8181823" y="3838010"/>
                  <a:pt x="8199055" y="3844851"/>
                  <a:pt x="8214060" y="3854031"/>
                </a:cubicBezTo>
                <a:cubicBezTo>
                  <a:pt x="8209512" y="3845050"/>
                  <a:pt x="8205056" y="3836131"/>
                  <a:pt x="8200571" y="3827057"/>
                </a:cubicBezTo>
                <a:cubicBezTo>
                  <a:pt x="8194290" y="3823480"/>
                  <a:pt x="8190844" y="3822488"/>
                  <a:pt x="8188816" y="3822786"/>
                </a:cubicBezTo>
                <a:close/>
                <a:moveTo>
                  <a:pt x="7982265" y="3807954"/>
                </a:moveTo>
                <a:lnTo>
                  <a:pt x="7980100" y="3808474"/>
                </a:lnTo>
                <a:cubicBezTo>
                  <a:pt x="7975824" y="3810986"/>
                  <a:pt x="7973053" y="3814933"/>
                  <a:pt x="7965958" y="3814696"/>
                </a:cubicBezTo>
                <a:cubicBezTo>
                  <a:pt x="7970149" y="3819039"/>
                  <a:pt x="7975454" y="3822514"/>
                  <a:pt x="7980836" y="3824898"/>
                </a:cubicBezTo>
                <a:lnTo>
                  <a:pt x="7993667" y="3827955"/>
                </a:lnTo>
                <a:lnTo>
                  <a:pt x="7983520" y="3809172"/>
                </a:lnTo>
                <a:close/>
                <a:moveTo>
                  <a:pt x="8409759" y="3791585"/>
                </a:moveTo>
                <a:cubicBezTo>
                  <a:pt x="8401274" y="3792583"/>
                  <a:pt x="8401362" y="3800838"/>
                  <a:pt x="8387741" y="3797565"/>
                </a:cubicBezTo>
                <a:cubicBezTo>
                  <a:pt x="8399023" y="3808842"/>
                  <a:pt x="8411502" y="3813236"/>
                  <a:pt x="8419179" y="3812244"/>
                </a:cubicBezTo>
                <a:cubicBezTo>
                  <a:pt x="8426832" y="3811100"/>
                  <a:pt x="8429664" y="3804411"/>
                  <a:pt x="8421927" y="3793702"/>
                </a:cubicBezTo>
                <a:cubicBezTo>
                  <a:pt x="8416369" y="3791726"/>
                  <a:pt x="8412588" y="3791253"/>
                  <a:pt x="8409759" y="3791585"/>
                </a:cubicBezTo>
                <a:close/>
                <a:moveTo>
                  <a:pt x="7714028" y="3786317"/>
                </a:moveTo>
                <a:lnTo>
                  <a:pt x="7709629" y="3788490"/>
                </a:lnTo>
                <a:lnTo>
                  <a:pt x="7717893" y="3794692"/>
                </a:lnTo>
                <a:close/>
                <a:moveTo>
                  <a:pt x="8449095" y="3776388"/>
                </a:moveTo>
                <a:cubicBezTo>
                  <a:pt x="8438912" y="3784447"/>
                  <a:pt x="8430183" y="3786938"/>
                  <a:pt x="8433095" y="3799659"/>
                </a:cubicBezTo>
                <a:lnTo>
                  <a:pt x="8436069" y="3806591"/>
                </a:lnTo>
                <a:lnTo>
                  <a:pt x="8441046" y="3804989"/>
                </a:lnTo>
                <a:cubicBezTo>
                  <a:pt x="8447877" y="3804296"/>
                  <a:pt x="8454173" y="3802952"/>
                  <a:pt x="8455223" y="3795490"/>
                </a:cubicBezTo>
                <a:lnTo>
                  <a:pt x="8460606" y="3802322"/>
                </a:lnTo>
                <a:lnTo>
                  <a:pt x="8470593" y="3800565"/>
                </a:lnTo>
                <a:cubicBezTo>
                  <a:pt x="8474191" y="3798980"/>
                  <a:pt x="8476303" y="3796179"/>
                  <a:pt x="8475367" y="3790867"/>
                </a:cubicBezTo>
                <a:cubicBezTo>
                  <a:pt x="8464965" y="3787782"/>
                  <a:pt x="8454627" y="3784595"/>
                  <a:pt x="8449095" y="3776388"/>
                </a:cubicBezTo>
                <a:close/>
                <a:moveTo>
                  <a:pt x="8865207" y="3765576"/>
                </a:moveTo>
                <a:cubicBezTo>
                  <a:pt x="8856540" y="3765459"/>
                  <a:pt x="8848454" y="3767792"/>
                  <a:pt x="8841966" y="3765993"/>
                </a:cubicBezTo>
                <a:cubicBezTo>
                  <a:pt x="8857027" y="3786873"/>
                  <a:pt x="8895555" y="3793105"/>
                  <a:pt x="8891936" y="3779857"/>
                </a:cubicBezTo>
                <a:cubicBezTo>
                  <a:pt x="8883122" y="3768259"/>
                  <a:pt x="8873874" y="3765692"/>
                  <a:pt x="8865207" y="3765576"/>
                </a:cubicBezTo>
                <a:close/>
                <a:moveTo>
                  <a:pt x="8652518" y="3762281"/>
                </a:moveTo>
                <a:cubicBezTo>
                  <a:pt x="8660393" y="3772071"/>
                  <a:pt x="8663935" y="3778480"/>
                  <a:pt x="8664905" y="3782880"/>
                </a:cubicBezTo>
                <a:lnTo>
                  <a:pt x="8663327" y="3787305"/>
                </a:lnTo>
                <a:lnTo>
                  <a:pt x="8675797" y="3794555"/>
                </a:lnTo>
                <a:cubicBezTo>
                  <a:pt x="8673106" y="3787027"/>
                  <a:pt x="8678643" y="3788434"/>
                  <a:pt x="8677952" y="3783137"/>
                </a:cubicBezTo>
                <a:lnTo>
                  <a:pt x="8676647" y="3779481"/>
                </a:lnTo>
                <a:lnTo>
                  <a:pt x="8676090" y="3779173"/>
                </a:lnTo>
                <a:cubicBezTo>
                  <a:pt x="8668921" y="3772832"/>
                  <a:pt x="8662160" y="3766069"/>
                  <a:pt x="8652518" y="3762281"/>
                </a:cubicBezTo>
                <a:close/>
                <a:moveTo>
                  <a:pt x="8491401" y="3749470"/>
                </a:moveTo>
                <a:cubicBezTo>
                  <a:pt x="8486551" y="3749243"/>
                  <a:pt x="8483991" y="3752004"/>
                  <a:pt x="8482068" y="3755654"/>
                </a:cubicBezTo>
                <a:cubicBezTo>
                  <a:pt x="8478162" y="3763051"/>
                  <a:pt x="8476778" y="3773842"/>
                  <a:pt x="8464603" y="3771170"/>
                </a:cubicBezTo>
                <a:cubicBezTo>
                  <a:pt x="8491292" y="3801184"/>
                  <a:pt x="8500958" y="3753675"/>
                  <a:pt x="8524835" y="3802333"/>
                </a:cubicBezTo>
                <a:cubicBezTo>
                  <a:pt x="8548216" y="3814015"/>
                  <a:pt x="8532953" y="3794255"/>
                  <a:pt x="8548003" y="3799160"/>
                </a:cubicBezTo>
                <a:cubicBezTo>
                  <a:pt x="8530892" y="3785735"/>
                  <a:pt x="8512352" y="3773769"/>
                  <a:pt x="8499392" y="3756159"/>
                </a:cubicBezTo>
                <a:cubicBezTo>
                  <a:pt x="8504499" y="3757848"/>
                  <a:pt x="8509365" y="3759525"/>
                  <a:pt x="8514470" y="3761217"/>
                </a:cubicBezTo>
                <a:cubicBezTo>
                  <a:pt x="8503389" y="3752913"/>
                  <a:pt x="8496250" y="3749698"/>
                  <a:pt x="8491401" y="3749470"/>
                </a:cubicBezTo>
                <a:close/>
                <a:moveTo>
                  <a:pt x="8919997" y="3746215"/>
                </a:moveTo>
                <a:cubicBezTo>
                  <a:pt x="8913128" y="3749192"/>
                  <a:pt x="8908584" y="3754451"/>
                  <a:pt x="8903746" y="3759528"/>
                </a:cubicBezTo>
                <a:cubicBezTo>
                  <a:pt x="8916807" y="3771784"/>
                  <a:pt x="8925898" y="3770157"/>
                  <a:pt x="8932933" y="3764591"/>
                </a:cubicBezTo>
                <a:cubicBezTo>
                  <a:pt x="8939815" y="3759070"/>
                  <a:pt x="8944823" y="3749729"/>
                  <a:pt x="8950201" y="3746595"/>
                </a:cubicBezTo>
                <a:cubicBezTo>
                  <a:pt x="8936062" y="3742543"/>
                  <a:pt x="8926867" y="3743238"/>
                  <a:pt x="8919997" y="3746215"/>
                </a:cubicBezTo>
                <a:close/>
                <a:moveTo>
                  <a:pt x="8215241" y="3742570"/>
                </a:moveTo>
                <a:lnTo>
                  <a:pt x="8211200" y="3752134"/>
                </a:lnTo>
                <a:lnTo>
                  <a:pt x="8222423" y="3766813"/>
                </a:lnTo>
                <a:cubicBezTo>
                  <a:pt x="8231108" y="3762429"/>
                  <a:pt x="8225184" y="3755187"/>
                  <a:pt x="8218815" y="3747578"/>
                </a:cubicBezTo>
                <a:close/>
                <a:moveTo>
                  <a:pt x="8714567" y="3737796"/>
                </a:moveTo>
                <a:lnTo>
                  <a:pt x="8728173" y="3752802"/>
                </a:lnTo>
                <a:lnTo>
                  <a:pt x="8734932" y="3744734"/>
                </a:lnTo>
                <a:lnTo>
                  <a:pt x="8733431" y="3743655"/>
                </a:lnTo>
                <a:cubicBezTo>
                  <a:pt x="8728046" y="3740686"/>
                  <a:pt x="8721966" y="3738502"/>
                  <a:pt x="8714567" y="3737796"/>
                </a:cubicBezTo>
                <a:close/>
                <a:moveTo>
                  <a:pt x="8853929" y="3733574"/>
                </a:moveTo>
                <a:lnTo>
                  <a:pt x="8853288" y="3735478"/>
                </a:lnTo>
                <a:lnTo>
                  <a:pt x="8858530" y="3741717"/>
                </a:lnTo>
                <a:lnTo>
                  <a:pt x="8859407" y="3736732"/>
                </a:lnTo>
                <a:close/>
                <a:moveTo>
                  <a:pt x="8477165" y="3716870"/>
                </a:moveTo>
                <a:cubicBezTo>
                  <a:pt x="8482232" y="3725618"/>
                  <a:pt x="8487117" y="3734256"/>
                  <a:pt x="8492034" y="3743046"/>
                </a:cubicBezTo>
                <a:cubicBezTo>
                  <a:pt x="8526377" y="3756918"/>
                  <a:pt x="8491904" y="3728662"/>
                  <a:pt x="8503688" y="3730951"/>
                </a:cubicBezTo>
                <a:cubicBezTo>
                  <a:pt x="8497939" y="3722885"/>
                  <a:pt x="8486760" y="3720836"/>
                  <a:pt x="8477165" y="3716870"/>
                </a:cubicBezTo>
                <a:close/>
                <a:moveTo>
                  <a:pt x="8154440" y="3702574"/>
                </a:moveTo>
                <a:lnTo>
                  <a:pt x="8151659" y="3705705"/>
                </a:lnTo>
                <a:lnTo>
                  <a:pt x="8152557" y="3707612"/>
                </a:lnTo>
                <a:lnTo>
                  <a:pt x="8164508" y="3712389"/>
                </a:lnTo>
                <a:close/>
                <a:moveTo>
                  <a:pt x="7694300" y="3685068"/>
                </a:moveTo>
                <a:lnTo>
                  <a:pt x="7707231" y="3706212"/>
                </a:lnTo>
                <a:lnTo>
                  <a:pt x="7711117" y="3705708"/>
                </a:lnTo>
                <a:lnTo>
                  <a:pt x="7714155" y="3703509"/>
                </a:lnTo>
                <a:close/>
                <a:moveTo>
                  <a:pt x="8706662" y="3681984"/>
                </a:moveTo>
                <a:cubicBezTo>
                  <a:pt x="8733461" y="3712624"/>
                  <a:pt x="8674847" y="3679288"/>
                  <a:pt x="8695315" y="3705381"/>
                </a:cubicBezTo>
                <a:cubicBezTo>
                  <a:pt x="8699369" y="3703146"/>
                  <a:pt x="8707010" y="3704665"/>
                  <a:pt x="8715749" y="3707466"/>
                </a:cubicBezTo>
                <a:lnTo>
                  <a:pt x="8733728" y="3713972"/>
                </a:lnTo>
                <a:lnTo>
                  <a:pt x="8732214" y="3708051"/>
                </a:lnTo>
                <a:cubicBezTo>
                  <a:pt x="8737779" y="3708018"/>
                  <a:pt x="8741422" y="3709672"/>
                  <a:pt x="8744015" y="3712245"/>
                </a:cubicBezTo>
                <a:lnTo>
                  <a:pt x="8747246" y="3717938"/>
                </a:lnTo>
                <a:lnTo>
                  <a:pt x="8761404" y="3720137"/>
                </a:lnTo>
                <a:cubicBezTo>
                  <a:pt x="8764580" y="3718321"/>
                  <a:pt x="8763889" y="3712921"/>
                  <a:pt x="8756832" y="3701529"/>
                </a:cubicBezTo>
                <a:cubicBezTo>
                  <a:pt x="8747280" y="3713285"/>
                  <a:pt x="8728976" y="3687162"/>
                  <a:pt x="8706662" y="3681984"/>
                </a:cubicBezTo>
                <a:close/>
                <a:moveTo>
                  <a:pt x="8401795" y="3680085"/>
                </a:moveTo>
                <a:cubicBezTo>
                  <a:pt x="8396276" y="3681397"/>
                  <a:pt x="8392615" y="3685755"/>
                  <a:pt x="8388372" y="3689885"/>
                </a:cubicBezTo>
                <a:cubicBezTo>
                  <a:pt x="8386177" y="3691972"/>
                  <a:pt x="8383888" y="3694002"/>
                  <a:pt x="8381185" y="3695491"/>
                </a:cubicBezTo>
                <a:cubicBezTo>
                  <a:pt x="8378481" y="3696981"/>
                  <a:pt x="8375302" y="3698030"/>
                  <a:pt x="8371315" y="3698158"/>
                </a:cubicBezTo>
                <a:cubicBezTo>
                  <a:pt x="8363433" y="3698466"/>
                  <a:pt x="8352581" y="3695097"/>
                  <a:pt x="8336442" y="3684923"/>
                </a:cubicBezTo>
                <a:cubicBezTo>
                  <a:pt x="8341927" y="3697407"/>
                  <a:pt x="8337860" y="3698662"/>
                  <a:pt x="8334461" y="3700756"/>
                </a:cubicBezTo>
                <a:lnTo>
                  <a:pt x="8331957" y="3704738"/>
                </a:lnTo>
                <a:lnTo>
                  <a:pt x="8344179" y="3705754"/>
                </a:lnTo>
                <a:cubicBezTo>
                  <a:pt x="8353319" y="3705771"/>
                  <a:pt x="8362961" y="3705565"/>
                  <a:pt x="8372916" y="3706564"/>
                </a:cubicBezTo>
                <a:cubicBezTo>
                  <a:pt x="8392848" y="3708713"/>
                  <a:pt x="8414034" y="3715681"/>
                  <a:pt x="8434845" y="3739631"/>
                </a:cubicBezTo>
                <a:cubicBezTo>
                  <a:pt x="8442464" y="3738738"/>
                  <a:pt x="8441066" y="3730358"/>
                  <a:pt x="8435296" y="3718528"/>
                </a:cubicBezTo>
                <a:cubicBezTo>
                  <a:pt x="8422478" y="3714476"/>
                  <a:pt x="8413132" y="3706916"/>
                  <a:pt x="8405184" y="3697741"/>
                </a:cubicBezTo>
                <a:cubicBezTo>
                  <a:pt x="8414301" y="3697969"/>
                  <a:pt x="8416668" y="3695313"/>
                  <a:pt x="8415469" y="3691100"/>
                </a:cubicBezTo>
                <a:lnTo>
                  <a:pt x="8408128" y="3680546"/>
                </a:lnTo>
                <a:close/>
                <a:moveTo>
                  <a:pt x="7842988" y="3668470"/>
                </a:moveTo>
                <a:lnTo>
                  <a:pt x="7842087" y="3673423"/>
                </a:lnTo>
                <a:lnTo>
                  <a:pt x="7867033" y="3689257"/>
                </a:lnTo>
                <a:lnTo>
                  <a:pt x="7870733" y="3690195"/>
                </a:lnTo>
                <a:cubicBezTo>
                  <a:pt x="7865353" y="3682638"/>
                  <a:pt x="7859404" y="3676735"/>
                  <a:pt x="7853750" y="3672737"/>
                </a:cubicBezTo>
                <a:close/>
                <a:moveTo>
                  <a:pt x="8434289" y="3663798"/>
                </a:moveTo>
                <a:lnTo>
                  <a:pt x="8431667" y="3666401"/>
                </a:lnTo>
                <a:lnTo>
                  <a:pt x="8427452" y="3684043"/>
                </a:lnTo>
                <a:lnTo>
                  <a:pt x="8428203" y="3684615"/>
                </a:lnTo>
                <a:cubicBezTo>
                  <a:pt x="8435315" y="3684519"/>
                  <a:pt x="8441297" y="3683429"/>
                  <a:pt x="8443289" y="3679267"/>
                </a:cubicBezTo>
                <a:close/>
                <a:moveTo>
                  <a:pt x="8247805" y="3661994"/>
                </a:moveTo>
                <a:lnTo>
                  <a:pt x="8253304" y="3671856"/>
                </a:lnTo>
                <a:lnTo>
                  <a:pt x="8257120" y="3667024"/>
                </a:lnTo>
                <a:lnTo>
                  <a:pt x="8256987" y="3662771"/>
                </a:lnTo>
                <a:close/>
                <a:moveTo>
                  <a:pt x="8549673" y="3661204"/>
                </a:moveTo>
                <a:cubicBezTo>
                  <a:pt x="8568102" y="3682539"/>
                  <a:pt x="8579512" y="3705009"/>
                  <a:pt x="8549708" y="3682335"/>
                </a:cubicBezTo>
                <a:cubicBezTo>
                  <a:pt x="8548337" y="3689106"/>
                  <a:pt x="8558194" y="3706847"/>
                  <a:pt x="8580015" y="3723797"/>
                </a:cubicBezTo>
                <a:cubicBezTo>
                  <a:pt x="8595331" y="3727479"/>
                  <a:pt x="8597576" y="3716123"/>
                  <a:pt x="8591061" y="3701874"/>
                </a:cubicBezTo>
                <a:cubicBezTo>
                  <a:pt x="8584606" y="3687531"/>
                  <a:pt x="8569363" y="3670145"/>
                  <a:pt x="8549673" y="3661204"/>
                </a:cubicBezTo>
                <a:close/>
                <a:moveTo>
                  <a:pt x="8841512" y="3660338"/>
                </a:moveTo>
                <a:cubicBezTo>
                  <a:pt x="8819175" y="3658199"/>
                  <a:pt x="8858533" y="3695092"/>
                  <a:pt x="8814712" y="3669272"/>
                </a:cubicBezTo>
                <a:cubicBezTo>
                  <a:pt x="8820053" y="3678888"/>
                  <a:pt x="8826839" y="3684763"/>
                  <a:pt x="8833408" y="3687758"/>
                </a:cubicBezTo>
                <a:lnTo>
                  <a:pt x="8841605" y="3688329"/>
                </a:lnTo>
                <a:lnTo>
                  <a:pt x="8841076" y="3679467"/>
                </a:lnTo>
                <a:lnTo>
                  <a:pt x="8848543" y="3688813"/>
                </a:lnTo>
                <a:lnTo>
                  <a:pt x="8850802" y="3688970"/>
                </a:lnTo>
                <a:cubicBezTo>
                  <a:pt x="8859751" y="3685167"/>
                  <a:pt x="8861187" y="3673297"/>
                  <a:pt x="8841512" y="3660338"/>
                </a:cubicBezTo>
                <a:close/>
                <a:moveTo>
                  <a:pt x="8961680" y="3653183"/>
                </a:moveTo>
                <a:lnTo>
                  <a:pt x="8961593" y="3657927"/>
                </a:lnTo>
                <a:lnTo>
                  <a:pt x="8980553" y="3659314"/>
                </a:lnTo>
                <a:close/>
                <a:moveTo>
                  <a:pt x="8366115" y="3633388"/>
                </a:moveTo>
                <a:lnTo>
                  <a:pt x="8365519" y="3633626"/>
                </a:lnTo>
                <a:lnTo>
                  <a:pt x="8366448" y="3634124"/>
                </a:lnTo>
                <a:close/>
                <a:moveTo>
                  <a:pt x="8862001" y="3618689"/>
                </a:moveTo>
                <a:cubicBezTo>
                  <a:pt x="8854337" y="3620269"/>
                  <a:pt x="8862352" y="3632925"/>
                  <a:pt x="8872102" y="3646986"/>
                </a:cubicBezTo>
                <a:cubicBezTo>
                  <a:pt x="8886559" y="3651238"/>
                  <a:pt x="8883724" y="3643341"/>
                  <a:pt x="8899378" y="3648489"/>
                </a:cubicBezTo>
                <a:cubicBezTo>
                  <a:pt x="8894225" y="3636074"/>
                  <a:pt x="8883264" y="3630276"/>
                  <a:pt x="8875408" y="3621159"/>
                </a:cubicBezTo>
                <a:cubicBezTo>
                  <a:pt x="8868853" y="3618866"/>
                  <a:pt x="8864556" y="3618162"/>
                  <a:pt x="8862001" y="3618689"/>
                </a:cubicBezTo>
                <a:close/>
                <a:moveTo>
                  <a:pt x="8898514" y="3616279"/>
                </a:moveTo>
                <a:cubicBezTo>
                  <a:pt x="8891578" y="3624687"/>
                  <a:pt x="8910504" y="3628840"/>
                  <a:pt x="8918846" y="3647986"/>
                </a:cubicBezTo>
                <a:cubicBezTo>
                  <a:pt x="8892268" y="3639979"/>
                  <a:pt x="8908583" y="3662069"/>
                  <a:pt x="8895632" y="3663624"/>
                </a:cubicBezTo>
                <a:cubicBezTo>
                  <a:pt x="8875446" y="3665063"/>
                  <a:pt x="8876825" y="3641493"/>
                  <a:pt x="8856550" y="3642877"/>
                </a:cubicBezTo>
                <a:cubicBezTo>
                  <a:pt x="8886154" y="3664870"/>
                  <a:pt x="8885138" y="3686869"/>
                  <a:pt x="8872948" y="3690015"/>
                </a:cubicBezTo>
                <a:lnTo>
                  <a:pt x="8874991" y="3691700"/>
                </a:lnTo>
                <a:lnTo>
                  <a:pt x="8880008" y="3690614"/>
                </a:lnTo>
                <a:cubicBezTo>
                  <a:pt x="8885250" y="3691336"/>
                  <a:pt x="8891890" y="3694593"/>
                  <a:pt x="8901022" y="3703091"/>
                </a:cubicBezTo>
                <a:cubicBezTo>
                  <a:pt x="8903149" y="3693671"/>
                  <a:pt x="8906714" y="3685694"/>
                  <a:pt x="8911783" y="3679182"/>
                </a:cubicBezTo>
                <a:lnTo>
                  <a:pt x="8925278" y="3668876"/>
                </a:lnTo>
                <a:lnTo>
                  <a:pt x="8923886" y="3666689"/>
                </a:lnTo>
                <a:lnTo>
                  <a:pt x="8927483" y="3667192"/>
                </a:lnTo>
                <a:lnTo>
                  <a:pt x="8931577" y="3664065"/>
                </a:lnTo>
                <a:lnTo>
                  <a:pt x="8945513" y="3661113"/>
                </a:lnTo>
                <a:lnTo>
                  <a:pt x="8926291" y="3639121"/>
                </a:lnTo>
                <a:cubicBezTo>
                  <a:pt x="8919236" y="3628928"/>
                  <a:pt x="8911543" y="3619495"/>
                  <a:pt x="8898514" y="3616279"/>
                </a:cubicBezTo>
                <a:close/>
                <a:moveTo>
                  <a:pt x="9122614" y="3612394"/>
                </a:moveTo>
                <a:cubicBezTo>
                  <a:pt x="9098362" y="3618492"/>
                  <a:pt x="9115663" y="3629813"/>
                  <a:pt x="9099575" y="3634948"/>
                </a:cubicBezTo>
                <a:cubicBezTo>
                  <a:pt x="9110774" y="3647562"/>
                  <a:pt x="9120762" y="3661499"/>
                  <a:pt x="9139486" y="3666774"/>
                </a:cubicBezTo>
                <a:cubicBezTo>
                  <a:pt x="9121335" y="3655195"/>
                  <a:pt x="9122016" y="3629932"/>
                  <a:pt x="9141194" y="3655075"/>
                </a:cubicBezTo>
                <a:cubicBezTo>
                  <a:pt x="9145841" y="3646897"/>
                  <a:pt x="9136594" y="3630793"/>
                  <a:pt x="9122614" y="3612394"/>
                </a:cubicBezTo>
                <a:close/>
                <a:moveTo>
                  <a:pt x="7968097" y="3609093"/>
                </a:moveTo>
                <a:lnTo>
                  <a:pt x="7969747" y="3613723"/>
                </a:lnTo>
                <a:lnTo>
                  <a:pt x="7973684" y="3614015"/>
                </a:lnTo>
                <a:close/>
                <a:moveTo>
                  <a:pt x="7988623" y="3604112"/>
                </a:moveTo>
                <a:lnTo>
                  <a:pt x="7991230" y="3614500"/>
                </a:lnTo>
                <a:lnTo>
                  <a:pt x="7995148" y="3609601"/>
                </a:lnTo>
                <a:close/>
                <a:moveTo>
                  <a:pt x="8561217" y="3587460"/>
                </a:moveTo>
                <a:lnTo>
                  <a:pt x="8558396" y="3589906"/>
                </a:lnTo>
                <a:lnTo>
                  <a:pt x="8545392" y="3593144"/>
                </a:lnTo>
                <a:lnTo>
                  <a:pt x="8548887" y="3598493"/>
                </a:lnTo>
                <a:lnTo>
                  <a:pt x="8537567" y="3595092"/>
                </a:lnTo>
                <a:lnTo>
                  <a:pt x="8537436" y="3595124"/>
                </a:lnTo>
                <a:cubicBezTo>
                  <a:pt x="8522663" y="3598172"/>
                  <a:pt x="8509636" y="3600653"/>
                  <a:pt x="8516561" y="3605852"/>
                </a:cubicBezTo>
                <a:lnTo>
                  <a:pt x="8515937" y="3597460"/>
                </a:lnTo>
                <a:lnTo>
                  <a:pt x="8511385" y="3607625"/>
                </a:lnTo>
                <a:cubicBezTo>
                  <a:pt x="8538894" y="3625937"/>
                  <a:pt x="8526657" y="3598782"/>
                  <a:pt x="8560837" y="3628106"/>
                </a:cubicBezTo>
                <a:cubicBezTo>
                  <a:pt x="8539631" y="3604186"/>
                  <a:pt x="8553853" y="3606208"/>
                  <a:pt x="8566169" y="3607857"/>
                </a:cubicBezTo>
                <a:cubicBezTo>
                  <a:pt x="8575471" y="3609139"/>
                  <a:pt x="8583664" y="3610269"/>
                  <a:pt x="8574968" y="3600362"/>
                </a:cubicBezTo>
                <a:close/>
                <a:moveTo>
                  <a:pt x="8567785" y="3581761"/>
                </a:moveTo>
                <a:lnTo>
                  <a:pt x="8561927" y="3586843"/>
                </a:lnTo>
                <a:lnTo>
                  <a:pt x="8585182" y="3592693"/>
                </a:lnTo>
                <a:lnTo>
                  <a:pt x="8577605" y="3586207"/>
                </a:lnTo>
                <a:cubicBezTo>
                  <a:pt x="8573896" y="3583634"/>
                  <a:pt x="8570300" y="3581819"/>
                  <a:pt x="8567785" y="3581761"/>
                </a:cubicBezTo>
                <a:close/>
                <a:moveTo>
                  <a:pt x="8318976" y="3580062"/>
                </a:moveTo>
                <a:lnTo>
                  <a:pt x="8319039" y="3580216"/>
                </a:lnTo>
                <a:lnTo>
                  <a:pt x="8331591" y="3596799"/>
                </a:lnTo>
                <a:cubicBezTo>
                  <a:pt x="8338984" y="3608125"/>
                  <a:pt x="8333104" y="3606475"/>
                  <a:pt x="8337896" y="3622410"/>
                </a:cubicBezTo>
                <a:cubicBezTo>
                  <a:pt x="8347104" y="3625091"/>
                  <a:pt x="8349619" y="3618102"/>
                  <a:pt x="8353739" y="3613790"/>
                </a:cubicBezTo>
                <a:lnTo>
                  <a:pt x="8356941" y="3612682"/>
                </a:lnTo>
                <a:lnTo>
                  <a:pt x="8354666" y="3607099"/>
                </a:lnTo>
                <a:cubicBezTo>
                  <a:pt x="8353717" y="3604357"/>
                  <a:pt x="8353009" y="3601745"/>
                  <a:pt x="8352142" y="3598137"/>
                </a:cubicBezTo>
                <a:lnTo>
                  <a:pt x="8351200" y="3594089"/>
                </a:lnTo>
                <a:lnTo>
                  <a:pt x="8345037" y="3594050"/>
                </a:lnTo>
                <a:close/>
                <a:moveTo>
                  <a:pt x="8426165" y="3578220"/>
                </a:moveTo>
                <a:cubicBezTo>
                  <a:pt x="8420639" y="3580240"/>
                  <a:pt x="8418018" y="3587198"/>
                  <a:pt x="8419604" y="3600973"/>
                </a:cubicBezTo>
                <a:cubicBezTo>
                  <a:pt x="8438986" y="3609997"/>
                  <a:pt x="8438371" y="3620166"/>
                  <a:pt x="8448468" y="3615145"/>
                </a:cubicBezTo>
                <a:cubicBezTo>
                  <a:pt x="8452567" y="3627728"/>
                  <a:pt x="8453143" y="3636006"/>
                  <a:pt x="8451732" y="3641991"/>
                </a:cubicBezTo>
                <a:lnTo>
                  <a:pt x="8443193" y="3654897"/>
                </a:lnTo>
                <a:lnTo>
                  <a:pt x="8450916" y="3655676"/>
                </a:lnTo>
                <a:cubicBezTo>
                  <a:pt x="8457064" y="3655317"/>
                  <a:pt x="8463213" y="3654956"/>
                  <a:pt x="8473601" y="3657962"/>
                </a:cubicBezTo>
                <a:cubicBezTo>
                  <a:pt x="8497984" y="3687640"/>
                  <a:pt x="8472379" y="3677886"/>
                  <a:pt x="8484893" y="3698414"/>
                </a:cubicBezTo>
                <a:cubicBezTo>
                  <a:pt x="8498537" y="3702153"/>
                  <a:pt x="8507713" y="3702384"/>
                  <a:pt x="8507753" y="3695324"/>
                </a:cubicBezTo>
                <a:cubicBezTo>
                  <a:pt x="8500089" y="3682301"/>
                  <a:pt x="8492517" y="3669331"/>
                  <a:pt x="8484942" y="3656364"/>
                </a:cubicBezTo>
                <a:cubicBezTo>
                  <a:pt x="8478396" y="3660152"/>
                  <a:pt x="8470604" y="3657326"/>
                  <a:pt x="8458380" y="3642535"/>
                </a:cubicBezTo>
                <a:cubicBezTo>
                  <a:pt x="8474270" y="3644012"/>
                  <a:pt x="8483110" y="3639933"/>
                  <a:pt x="8490181" y="3634462"/>
                </a:cubicBezTo>
                <a:lnTo>
                  <a:pt x="8500743" y="3626273"/>
                </a:lnTo>
                <a:lnTo>
                  <a:pt x="8483604" y="3610195"/>
                </a:lnTo>
                <a:cubicBezTo>
                  <a:pt x="8471832" y="3600014"/>
                  <a:pt x="8460210" y="3591021"/>
                  <a:pt x="8450149" y="3585095"/>
                </a:cubicBezTo>
                <a:cubicBezTo>
                  <a:pt x="8440119" y="3579119"/>
                  <a:pt x="8431690" y="3576200"/>
                  <a:pt x="8426165" y="3578220"/>
                </a:cubicBezTo>
                <a:close/>
                <a:moveTo>
                  <a:pt x="8066335" y="3575392"/>
                </a:moveTo>
                <a:cubicBezTo>
                  <a:pt x="8064286" y="3574928"/>
                  <a:pt x="8065001" y="3576762"/>
                  <a:pt x="8066643" y="3579664"/>
                </a:cubicBezTo>
                <a:lnTo>
                  <a:pt x="8067494" y="3581211"/>
                </a:lnTo>
                <a:lnTo>
                  <a:pt x="8072130" y="3582619"/>
                </a:lnTo>
                <a:lnTo>
                  <a:pt x="8076623" y="3584145"/>
                </a:lnTo>
                <a:lnTo>
                  <a:pt x="8074660" y="3579751"/>
                </a:lnTo>
                <a:cubicBezTo>
                  <a:pt x="8070295" y="3577034"/>
                  <a:pt x="8067701" y="3575702"/>
                  <a:pt x="8066335" y="3575392"/>
                </a:cubicBezTo>
                <a:close/>
                <a:moveTo>
                  <a:pt x="8600355" y="3568617"/>
                </a:moveTo>
                <a:lnTo>
                  <a:pt x="8597535" y="3569252"/>
                </a:lnTo>
                <a:lnTo>
                  <a:pt x="8601686" y="3572899"/>
                </a:lnTo>
                <a:lnTo>
                  <a:pt x="8589872" y="3570977"/>
                </a:lnTo>
                <a:lnTo>
                  <a:pt x="8576900" y="3573897"/>
                </a:lnTo>
                <a:cubicBezTo>
                  <a:pt x="8581397" y="3576455"/>
                  <a:pt x="8586482" y="3578481"/>
                  <a:pt x="8590982" y="3580987"/>
                </a:cubicBezTo>
                <a:lnTo>
                  <a:pt x="8599708" y="3589225"/>
                </a:lnTo>
                <a:lnTo>
                  <a:pt x="8600357" y="3589001"/>
                </a:lnTo>
                <a:cubicBezTo>
                  <a:pt x="8606160" y="3584189"/>
                  <a:pt x="8609209" y="3577359"/>
                  <a:pt x="8624734" y="3579509"/>
                </a:cubicBezTo>
                <a:cubicBezTo>
                  <a:pt x="8633569" y="3595075"/>
                  <a:pt x="8622348" y="3595086"/>
                  <a:pt x="8648118" y="3607167"/>
                </a:cubicBezTo>
                <a:cubicBezTo>
                  <a:pt x="8639530" y="3591611"/>
                  <a:pt x="8673072" y="3612756"/>
                  <a:pt x="8679000" y="3615941"/>
                </a:cubicBezTo>
                <a:cubicBezTo>
                  <a:pt x="8649718" y="3594840"/>
                  <a:pt x="8686797" y="3606969"/>
                  <a:pt x="8662972" y="3580004"/>
                </a:cubicBezTo>
                <a:cubicBezTo>
                  <a:pt x="8659637" y="3582000"/>
                  <a:pt x="8655974" y="3582365"/>
                  <a:pt x="8651578" y="3580445"/>
                </a:cubicBezTo>
                <a:lnTo>
                  <a:pt x="8639120" y="3569974"/>
                </a:lnTo>
                <a:lnTo>
                  <a:pt x="8635765" y="3570456"/>
                </a:lnTo>
                <a:cubicBezTo>
                  <a:pt x="8623654" y="3570182"/>
                  <a:pt x="8611008" y="3568806"/>
                  <a:pt x="8600355" y="3568617"/>
                </a:cubicBezTo>
                <a:close/>
                <a:moveTo>
                  <a:pt x="8491233" y="3567265"/>
                </a:moveTo>
                <a:lnTo>
                  <a:pt x="8482989" y="3567902"/>
                </a:lnTo>
                <a:lnTo>
                  <a:pt x="8468847" y="3572612"/>
                </a:lnTo>
                <a:lnTo>
                  <a:pt x="8469289" y="3578865"/>
                </a:lnTo>
                <a:lnTo>
                  <a:pt x="8464169" y="3574169"/>
                </a:lnTo>
                <a:lnTo>
                  <a:pt x="8463115" y="3574520"/>
                </a:lnTo>
                <a:cubicBezTo>
                  <a:pt x="8471202" y="3586772"/>
                  <a:pt x="8481377" y="3597213"/>
                  <a:pt x="8491297" y="3607859"/>
                </a:cubicBezTo>
                <a:lnTo>
                  <a:pt x="8503720" y="3623965"/>
                </a:lnTo>
                <a:lnTo>
                  <a:pt x="8511372" y="3618032"/>
                </a:lnTo>
                <a:cubicBezTo>
                  <a:pt x="8500625" y="3605704"/>
                  <a:pt x="8493780" y="3595972"/>
                  <a:pt x="8490121" y="3588388"/>
                </a:cubicBezTo>
                <a:cubicBezTo>
                  <a:pt x="8486343" y="3580590"/>
                  <a:pt x="8485748" y="3574939"/>
                  <a:pt x="8487318" y="3570652"/>
                </a:cubicBezTo>
                <a:close/>
                <a:moveTo>
                  <a:pt x="8396309" y="3555182"/>
                </a:moveTo>
                <a:cubicBezTo>
                  <a:pt x="8392779" y="3555181"/>
                  <a:pt x="8389454" y="3555859"/>
                  <a:pt x="8386513" y="3556926"/>
                </a:cubicBezTo>
                <a:cubicBezTo>
                  <a:pt x="8374691" y="3561692"/>
                  <a:pt x="8368588" y="3574370"/>
                  <a:pt x="8379184" y="3586741"/>
                </a:cubicBezTo>
                <a:cubicBezTo>
                  <a:pt x="8398147" y="3597032"/>
                  <a:pt x="8401417" y="3589649"/>
                  <a:pt x="8404413" y="3582097"/>
                </a:cubicBezTo>
                <a:cubicBezTo>
                  <a:pt x="8407477" y="3574442"/>
                  <a:pt x="8410112" y="3566663"/>
                  <a:pt x="8428101" y="3575502"/>
                </a:cubicBezTo>
                <a:cubicBezTo>
                  <a:pt x="8421929" y="3565501"/>
                  <a:pt x="8414498" y="3559705"/>
                  <a:pt x="8407127" y="3557004"/>
                </a:cubicBezTo>
                <a:lnTo>
                  <a:pt x="8400332" y="3555860"/>
                </a:lnTo>
                <a:lnTo>
                  <a:pt x="8400892" y="3556857"/>
                </a:lnTo>
                <a:lnTo>
                  <a:pt x="8398105" y="3555485"/>
                </a:lnTo>
                <a:close/>
                <a:moveTo>
                  <a:pt x="8679771" y="3541814"/>
                </a:moveTo>
                <a:cubicBezTo>
                  <a:pt x="8680269" y="3548170"/>
                  <a:pt x="8679272" y="3553175"/>
                  <a:pt x="8677120" y="3557098"/>
                </a:cubicBezTo>
                <a:lnTo>
                  <a:pt x="8676131" y="3558006"/>
                </a:lnTo>
                <a:lnTo>
                  <a:pt x="8688950" y="3561385"/>
                </a:lnTo>
                <a:cubicBezTo>
                  <a:pt x="8696431" y="3571103"/>
                  <a:pt x="8701088" y="3583899"/>
                  <a:pt x="8712827" y="3588661"/>
                </a:cubicBezTo>
                <a:cubicBezTo>
                  <a:pt x="8718312" y="3583160"/>
                  <a:pt x="8714442" y="3576207"/>
                  <a:pt x="8709020" y="3568345"/>
                </a:cubicBezTo>
                <a:lnTo>
                  <a:pt x="8699754" y="3550150"/>
                </a:lnTo>
                <a:close/>
                <a:moveTo>
                  <a:pt x="8921047" y="3531123"/>
                </a:moveTo>
                <a:cubicBezTo>
                  <a:pt x="8912374" y="3529892"/>
                  <a:pt x="8908180" y="3533498"/>
                  <a:pt x="8923210" y="3553526"/>
                </a:cubicBezTo>
                <a:lnTo>
                  <a:pt x="8935686" y="3554020"/>
                </a:lnTo>
                <a:lnTo>
                  <a:pt x="8928308" y="3533136"/>
                </a:lnTo>
                <a:close/>
                <a:moveTo>
                  <a:pt x="7993256" y="3497257"/>
                </a:moveTo>
                <a:cubicBezTo>
                  <a:pt x="7989521" y="3497610"/>
                  <a:pt x="7989096" y="3502132"/>
                  <a:pt x="7993148" y="3512393"/>
                </a:cubicBezTo>
                <a:cubicBezTo>
                  <a:pt x="8011362" y="3525269"/>
                  <a:pt x="8021386" y="3527556"/>
                  <a:pt x="8013219" y="3507135"/>
                </a:cubicBezTo>
                <a:cubicBezTo>
                  <a:pt x="8004034" y="3500721"/>
                  <a:pt x="7996990" y="3496905"/>
                  <a:pt x="7993256" y="3497257"/>
                </a:cubicBezTo>
                <a:close/>
                <a:moveTo>
                  <a:pt x="8880007" y="3493220"/>
                </a:moveTo>
                <a:cubicBezTo>
                  <a:pt x="8868772" y="3492230"/>
                  <a:pt x="8858917" y="3492475"/>
                  <a:pt x="8850975" y="3494480"/>
                </a:cubicBezTo>
                <a:cubicBezTo>
                  <a:pt x="8835152" y="3498393"/>
                  <a:pt x="8827227" y="3509370"/>
                  <a:pt x="8830673" y="3531681"/>
                </a:cubicBezTo>
                <a:cubicBezTo>
                  <a:pt x="8794452" y="3515791"/>
                  <a:pt x="8785642" y="3525373"/>
                  <a:pt x="8776226" y="3534709"/>
                </a:cubicBezTo>
                <a:cubicBezTo>
                  <a:pt x="8766962" y="3544009"/>
                  <a:pt x="8757158" y="3552965"/>
                  <a:pt x="8719912" y="3534903"/>
                </a:cubicBezTo>
                <a:cubicBezTo>
                  <a:pt x="8726660" y="3545684"/>
                  <a:pt x="8724478" y="3547746"/>
                  <a:pt x="8721322" y="3548881"/>
                </a:cubicBezTo>
                <a:lnTo>
                  <a:pt x="8717409" y="3550615"/>
                </a:lnTo>
                <a:lnTo>
                  <a:pt x="8724036" y="3553093"/>
                </a:lnTo>
                <a:cubicBezTo>
                  <a:pt x="8730337" y="3553940"/>
                  <a:pt x="8734365" y="3552799"/>
                  <a:pt x="8738537" y="3551679"/>
                </a:cubicBezTo>
                <a:cubicBezTo>
                  <a:pt x="8746941" y="3549337"/>
                  <a:pt x="8755769" y="3547124"/>
                  <a:pt x="8784732" y="3560940"/>
                </a:cubicBezTo>
                <a:cubicBezTo>
                  <a:pt x="8781999" y="3550884"/>
                  <a:pt x="8793248" y="3549228"/>
                  <a:pt x="8805898" y="3549147"/>
                </a:cubicBezTo>
                <a:cubicBezTo>
                  <a:pt x="8818484" y="3549167"/>
                  <a:pt x="8832410" y="3550861"/>
                  <a:pt x="8834475" y="3547584"/>
                </a:cubicBezTo>
                <a:cubicBezTo>
                  <a:pt x="8817264" y="3544507"/>
                  <a:pt x="8850372" y="3570936"/>
                  <a:pt x="8858605" y="3574459"/>
                </a:cubicBezTo>
                <a:cubicBezTo>
                  <a:pt x="8861391" y="3570242"/>
                  <a:pt x="8876170" y="3571781"/>
                  <a:pt x="8884688" y="3571460"/>
                </a:cubicBezTo>
                <a:cubicBezTo>
                  <a:pt x="8893362" y="3571092"/>
                  <a:pt x="8895620" y="3568907"/>
                  <a:pt x="8873278" y="3557182"/>
                </a:cubicBezTo>
                <a:cubicBezTo>
                  <a:pt x="8894413" y="3552035"/>
                  <a:pt x="8894220" y="3567331"/>
                  <a:pt x="8920515" y="3579183"/>
                </a:cubicBezTo>
                <a:cubicBezTo>
                  <a:pt x="8905708" y="3561101"/>
                  <a:pt x="8945791" y="3580260"/>
                  <a:pt x="8939271" y="3567816"/>
                </a:cubicBezTo>
                <a:cubicBezTo>
                  <a:pt x="8908862" y="3543507"/>
                  <a:pt x="8919768" y="3560383"/>
                  <a:pt x="8900371" y="3558570"/>
                </a:cubicBezTo>
                <a:cubicBezTo>
                  <a:pt x="8877763" y="3543070"/>
                  <a:pt x="8897429" y="3548246"/>
                  <a:pt x="8879547" y="3527251"/>
                </a:cubicBezTo>
                <a:cubicBezTo>
                  <a:pt x="8902403" y="3535963"/>
                  <a:pt x="8905951" y="3531535"/>
                  <a:pt x="8890489" y="3514288"/>
                </a:cubicBezTo>
                <a:cubicBezTo>
                  <a:pt x="8903671" y="3523156"/>
                  <a:pt x="8911933" y="3521942"/>
                  <a:pt x="8919678" y="3522050"/>
                </a:cubicBezTo>
                <a:lnTo>
                  <a:pt x="8925051" y="3523227"/>
                </a:lnTo>
                <a:lnTo>
                  <a:pt x="8917315" y="3499363"/>
                </a:lnTo>
                <a:cubicBezTo>
                  <a:pt x="8903856" y="3496433"/>
                  <a:pt x="8891242" y="3494209"/>
                  <a:pt x="8880007" y="3493220"/>
                </a:cubicBezTo>
                <a:close/>
                <a:moveTo>
                  <a:pt x="8887204" y="3424271"/>
                </a:moveTo>
                <a:cubicBezTo>
                  <a:pt x="8882498" y="3422465"/>
                  <a:pt x="8878821" y="3422777"/>
                  <a:pt x="8877918" y="3426756"/>
                </a:cubicBezTo>
                <a:cubicBezTo>
                  <a:pt x="8883017" y="3442049"/>
                  <a:pt x="8903443" y="3442428"/>
                  <a:pt x="8910217" y="3455865"/>
                </a:cubicBezTo>
                <a:cubicBezTo>
                  <a:pt x="8924706" y="3454166"/>
                  <a:pt x="8901324" y="3429689"/>
                  <a:pt x="8887204" y="3424271"/>
                </a:cubicBezTo>
                <a:close/>
                <a:moveTo>
                  <a:pt x="8697719" y="3398424"/>
                </a:moveTo>
                <a:cubicBezTo>
                  <a:pt x="8701642" y="3408396"/>
                  <a:pt x="8711520" y="3416706"/>
                  <a:pt x="8721029" y="3422008"/>
                </a:cubicBezTo>
                <a:cubicBezTo>
                  <a:pt x="8730449" y="3427254"/>
                  <a:pt x="8739316" y="3429371"/>
                  <a:pt x="8741243" y="3427114"/>
                </a:cubicBezTo>
                <a:cubicBezTo>
                  <a:pt x="8733203" y="3411489"/>
                  <a:pt x="8715752" y="3404794"/>
                  <a:pt x="8697719" y="3398424"/>
                </a:cubicBezTo>
                <a:close/>
                <a:moveTo>
                  <a:pt x="196827" y="3388030"/>
                </a:moveTo>
                <a:cubicBezTo>
                  <a:pt x="192243" y="3387067"/>
                  <a:pt x="189047" y="3406107"/>
                  <a:pt x="195334" y="3434058"/>
                </a:cubicBezTo>
                <a:cubicBezTo>
                  <a:pt x="204716" y="3456035"/>
                  <a:pt x="201516" y="3408670"/>
                  <a:pt x="196827" y="3388030"/>
                </a:cubicBezTo>
                <a:close/>
                <a:moveTo>
                  <a:pt x="8773378" y="3336967"/>
                </a:moveTo>
                <a:cubicBezTo>
                  <a:pt x="8779629" y="3347436"/>
                  <a:pt x="8796925" y="3347783"/>
                  <a:pt x="8802432" y="3359032"/>
                </a:cubicBezTo>
                <a:cubicBezTo>
                  <a:pt x="8791812" y="3369282"/>
                  <a:pt x="8781226" y="3367885"/>
                  <a:pt x="8748871" y="3350263"/>
                </a:cubicBezTo>
                <a:cubicBezTo>
                  <a:pt x="8752459" y="3361555"/>
                  <a:pt x="8742842" y="3360627"/>
                  <a:pt x="8735248" y="3361677"/>
                </a:cubicBezTo>
                <a:cubicBezTo>
                  <a:pt x="8727721" y="3362627"/>
                  <a:pt x="8722199" y="3365392"/>
                  <a:pt x="8733921" y="3384167"/>
                </a:cubicBezTo>
                <a:cubicBezTo>
                  <a:pt x="8711295" y="3368100"/>
                  <a:pt x="8712364" y="3392384"/>
                  <a:pt x="8696580" y="3369654"/>
                </a:cubicBezTo>
                <a:cubicBezTo>
                  <a:pt x="8676871" y="3373340"/>
                  <a:pt x="8720361" y="3399088"/>
                  <a:pt x="8731720" y="3406249"/>
                </a:cubicBezTo>
                <a:cubicBezTo>
                  <a:pt x="8753307" y="3412777"/>
                  <a:pt x="8748525" y="3395178"/>
                  <a:pt x="8785186" y="3415373"/>
                </a:cubicBezTo>
                <a:cubicBezTo>
                  <a:pt x="8795685" y="3434493"/>
                  <a:pt x="8758712" y="3409796"/>
                  <a:pt x="8775430" y="3434637"/>
                </a:cubicBezTo>
                <a:cubicBezTo>
                  <a:pt x="8793839" y="3445408"/>
                  <a:pt x="8790223" y="3423965"/>
                  <a:pt x="8801020" y="3450213"/>
                </a:cubicBezTo>
                <a:cubicBezTo>
                  <a:pt x="8814719" y="3449267"/>
                  <a:pt x="8826802" y="3446888"/>
                  <a:pt x="8833571" y="3439350"/>
                </a:cubicBezTo>
                <a:cubicBezTo>
                  <a:pt x="8846083" y="3446681"/>
                  <a:pt x="8834524" y="3447031"/>
                  <a:pt x="8843121" y="3460369"/>
                </a:cubicBezTo>
                <a:cubicBezTo>
                  <a:pt x="8869695" y="3475176"/>
                  <a:pt x="8868852" y="3464921"/>
                  <a:pt x="8874352" y="3460196"/>
                </a:cubicBezTo>
                <a:cubicBezTo>
                  <a:pt x="8843062" y="3437278"/>
                  <a:pt x="8867661" y="3448620"/>
                  <a:pt x="8858453" y="3425457"/>
                </a:cubicBezTo>
                <a:cubicBezTo>
                  <a:pt x="8849205" y="3417540"/>
                  <a:pt x="8837913" y="3411675"/>
                  <a:pt x="8824979" y="3407408"/>
                </a:cubicBezTo>
                <a:cubicBezTo>
                  <a:pt x="8822141" y="3398119"/>
                  <a:pt x="8846456" y="3413310"/>
                  <a:pt x="8841165" y="3401920"/>
                </a:cubicBezTo>
                <a:cubicBezTo>
                  <a:pt x="8851032" y="3409251"/>
                  <a:pt x="8856414" y="3420700"/>
                  <a:pt x="8870305" y="3424039"/>
                </a:cubicBezTo>
                <a:cubicBezTo>
                  <a:pt x="8833867" y="3375518"/>
                  <a:pt x="8821837" y="3345436"/>
                  <a:pt x="8773378" y="3336967"/>
                </a:cubicBezTo>
                <a:close/>
                <a:moveTo>
                  <a:pt x="8424357" y="3255262"/>
                </a:moveTo>
                <a:cubicBezTo>
                  <a:pt x="8432739" y="3273741"/>
                  <a:pt x="8441218" y="3292276"/>
                  <a:pt x="8449573" y="3310596"/>
                </a:cubicBezTo>
                <a:cubicBezTo>
                  <a:pt x="8461502" y="3313260"/>
                  <a:pt x="8466182" y="3305239"/>
                  <a:pt x="8464685" y="3294021"/>
                </a:cubicBezTo>
                <a:cubicBezTo>
                  <a:pt x="8463281" y="3282857"/>
                  <a:pt x="8455612" y="3268441"/>
                  <a:pt x="8442974" y="3258109"/>
                </a:cubicBezTo>
                <a:cubicBezTo>
                  <a:pt x="8430337" y="3250977"/>
                  <a:pt x="8433532" y="3259101"/>
                  <a:pt x="8424357" y="3255262"/>
                </a:cubicBezTo>
                <a:close/>
                <a:moveTo>
                  <a:pt x="8463471" y="3239784"/>
                </a:moveTo>
                <a:cubicBezTo>
                  <a:pt x="8428619" y="3238508"/>
                  <a:pt x="8493426" y="3292001"/>
                  <a:pt x="8507718" y="3336284"/>
                </a:cubicBezTo>
                <a:cubicBezTo>
                  <a:pt x="8506428" y="3343522"/>
                  <a:pt x="8497608" y="3343520"/>
                  <a:pt x="8489542" y="3344126"/>
                </a:cubicBezTo>
                <a:cubicBezTo>
                  <a:pt x="8485552" y="3344459"/>
                  <a:pt x="8481660" y="3344887"/>
                  <a:pt x="8478888" y="3346437"/>
                </a:cubicBezTo>
                <a:lnTo>
                  <a:pt x="8478168" y="3348092"/>
                </a:lnTo>
                <a:lnTo>
                  <a:pt x="8484358" y="3347703"/>
                </a:lnTo>
                <a:lnTo>
                  <a:pt x="8497429" y="3362797"/>
                </a:lnTo>
                <a:lnTo>
                  <a:pt x="8501943" y="3360833"/>
                </a:lnTo>
                <a:cubicBezTo>
                  <a:pt x="8505899" y="3357353"/>
                  <a:pt x="8508186" y="3355323"/>
                  <a:pt x="8518829" y="3374813"/>
                </a:cubicBezTo>
                <a:cubicBezTo>
                  <a:pt x="8529491" y="3376188"/>
                  <a:pt x="8532355" y="3368897"/>
                  <a:pt x="8536905" y="3364578"/>
                </a:cubicBezTo>
                <a:lnTo>
                  <a:pt x="8543909" y="3362467"/>
                </a:lnTo>
                <a:lnTo>
                  <a:pt x="8534673" y="3351193"/>
                </a:lnTo>
                <a:cubicBezTo>
                  <a:pt x="8526397" y="3341914"/>
                  <a:pt x="8524113" y="3342351"/>
                  <a:pt x="8504956" y="3324024"/>
                </a:cubicBezTo>
                <a:cubicBezTo>
                  <a:pt x="8522358" y="3330896"/>
                  <a:pt x="8529137" y="3332983"/>
                  <a:pt x="8535860" y="3334409"/>
                </a:cubicBezTo>
                <a:lnTo>
                  <a:pt x="8545317" y="3336207"/>
                </a:lnTo>
                <a:lnTo>
                  <a:pt x="8527373" y="3329336"/>
                </a:lnTo>
                <a:cubicBezTo>
                  <a:pt x="8517389" y="3322139"/>
                  <a:pt x="8507556" y="3312155"/>
                  <a:pt x="8498667" y="3301273"/>
                </a:cubicBezTo>
                <a:cubicBezTo>
                  <a:pt x="8480950" y="3279412"/>
                  <a:pt x="8467009" y="3253961"/>
                  <a:pt x="8463471" y="3239784"/>
                </a:cubicBezTo>
                <a:close/>
                <a:moveTo>
                  <a:pt x="8731363" y="3226743"/>
                </a:moveTo>
                <a:cubicBezTo>
                  <a:pt x="8737048" y="3238104"/>
                  <a:pt x="8742619" y="3249253"/>
                  <a:pt x="8748371" y="3260515"/>
                </a:cubicBezTo>
                <a:cubicBezTo>
                  <a:pt x="8773638" y="3263809"/>
                  <a:pt x="8786967" y="3294427"/>
                  <a:pt x="8796801" y="3283823"/>
                </a:cubicBezTo>
                <a:cubicBezTo>
                  <a:pt x="8791733" y="3261884"/>
                  <a:pt x="8760902" y="3265220"/>
                  <a:pt x="8749030" y="3249681"/>
                </a:cubicBezTo>
                <a:cubicBezTo>
                  <a:pt x="8751759" y="3243351"/>
                  <a:pt x="8769966" y="3250244"/>
                  <a:pt x="8768808" y="3240489"/>
                </a:cubicBezTo>
                <a:cubicBezTo>
                  <a:pt x="8752406" y="3218344"/>
                  <a:pt x="8746640" y="3235681"/>
                  <a:pt x="8731363" y="3226743"/>
                </a:cubicBezTo>
                <a:close/>
                <a:moveTo>
                  <a:pt x="7570005" y="3211906"/>
                </a:moveTo>
                <a:lnTo>
                  <a:pt x="7567254" y="3213621"/>
                </a:lnTo>
                <a:lnTo>
                  <a:pt x="7567364" y="3220916"/>
                </a:lnTo>
                <a:lnTo>
                  <a:pt x="7580843" y="3226688"/>
                </a:lnTo>
                <a:lnTo>
                  <a:pt x="7583300" y="3225296"/>
                </a:lnTo>
                <a:lnTo>
                  <a:pt x="7583456" y="3221916"/>
                </a:lnTo>
                <a:lnTo>
                  <a:pt x="7579114" y="3213793"/>
                </a:lnTo>
                <a:close/>
                <a:moveTo>
                  <a:pt x="7795571" y="3197448"/>
                </a:moveTo>
                <a:lnTo>
                  <a:pt x="7801627" y="3202395"/>
                </a:lnTo>
                <a:lnTo>
                  <a:pt x="7802071" y="3200626"/>
                </a:lnTo>
                <a:close/>
                <a:moveTo>
                  <a:pt x="8657193" y="3187901"/>
                </a:moveTo>
                <a:cubicBezTo>
                  <a:pt x="8639634" y="3182386"/>
                  <a:pt x="8638346" y="3191019"/>
                  <a:pt x="8639213" y="3201840"/>
                </a:cubicBezTo>
                <a:cubicBezTo>
                  <a:pt x="8640075" y="3212662"/>
                  <a:pt x="8643395" y="3225585"/>
                  <a:pt x="8635434" y="3228621"/>
                </a:cubicBezTo>
                <a:cubicBezTo>
                  <a:pt x="8650748" y="3232307"/>
                  <a:pt x="8653864" y="3224963"/>
                  <a:pt x="8656979" y="3217623"/>
                </a:cubicBezTo>
                <a:cubicBezTo>
                  <a:pt x="8660185" y="3210340"/>
                  <a:pt x="8663174" y="3203199"/>
                  <a:pt x="8679032" y="3207222"/>
                </a:cubicBezTo>
                <a:cubicBezTo>
                  <a:pt x="8673347" y="3199055"/>
                  <a:pt x="8661743" y="3196879"/>
                  <a:pt x="8657193" y="3187901"/>
                </a:cubicBezTo>
                <a:close/>
                <a:moveTo>
                  <a:pt x="8726961" y="3183555"/>
                </a:moveTo>
                <a:cubicBezTo>
                  <a:pt x="8723208" y="3184662"/>
                  <a:pt x="8723466" y="3189200"/>
                  <a:pt x="8729179" y="3198426"/>
                </a:cubicBezTo>
                <a:cubicBezTo>
                  <a:pt x="8742174" y="3202590"/>
                  <a:pt x="8749229" y="3212592"/>
                  <a:pt x="8762692" y="3216217"/>
                </a:cubicBezTo>
                <a:cubicBezTo>
                  <a:pt x="8758054" y="3207183"/>
                  <a:pt x="8753443" y="3198308"/>
                  <a:pt x="8748809" y="3189272"/>
                </a:cubicBezTo>
                <a:cubicBezTo>
                  <a:pt x="8738478" y="3184773"/>
                  <a:pt x="8730714" y="3182449"/>
                  <a:pt x="8726961" y="3183555"/>
                </a:cubicBezTo>
                <a:close/>
                <a:moveTo>
                  <a:pt x="7828871" y="3183303"/>
                </a:moveTo>
                <a:lnTo>
                  <a:pt x="7828340" y="3185939"/>
                </a:lnTo>
                <a:lnTo>
                  <a:pt x="7837761" y="3191609"/>
                </a:lnTo>
                <a:lnTo>
                  <a:pt x="7830700" y="3183867"/>
                </a:lnTo>
                <a:close/>
                <a:moveTo>
                  <a:pt x="8876594" y="3172576"/>
                </a:moveTo>
                <a:cubicBezTo>
                  <a:pt x="8847477" y="3170807"/>
                  <a:pt x="8842184" y="3199289"/>
                  <a:pt x="8840084" y="3210567"/>
                </a:cubicBezTo>
                <a:cubicBezTo>
                  <a:pt x="8833741" y="3200040"/>
                  <a:pt x="8827169" y="3193678"/>
                  <a:pt x="8820856" y="3191503"/>
                </a:cubicBezTo>
                <a:cubicBezTo>
                  <a:pt x="8817623" y="3190435"/>
                  <a:pt x="8814555" y="3190305"/>
                  <a:pt x="8811372" y="3191356"/>
                </a:cubicBezTo>
                <a:cubicBezTo>
                  <a:pt x="8808343" y="3192362"/>
                  <a:pt x="8805328" y="3194353"/>
                  <a:pt x="8802260" y="3197417"/>
                </a:cubicBezTo>
                <a:cubicBezTo>
                  <a:pt x="8809841" y="3206779"/>
                  <a:pt x="8819062" y="3214533"/>
                  <a:pt x="8831996" y="3218800"/>
                </a:cubicBezTo>
                <a:cubicBezTo>
                  <a:pt x="8822200" y="3222347"/>
                  <a:pt x="8806282" y="3224811"/>
                  <a:pt x="8795540" y="3230259"/>
                </a:cubicBezTo>
                <a:cubicBezTo>
                  <a:pt x="8784951" y="3235666"/>
                  <a:pt x="8779537" y="3244058"/>
                  <a:pt x="8790745" y="3259452"/>
                </a:cubicBezTo>
                <a:cubicBezTo>
                  <a:pt x="8821679" y="3260346"/>
                  <a:pt x="8823659" y="3247014"/>
                  <a:pt x="8871281" y="3271199"/>
                </a:cubicBezTo>
                <a:cubicBezTo>
                  <a:pt x="8873209" y="3263944"/>
                  <a:pt x="8879721" y="3260413"/>
                  <a:pt x="8881921" y="3253325"/>
                </a:cubicBezTo>
                <a:cubicBezTo>
                  <a:pt x="8884054" y="3246341"/>
                  <a:pt x="8881938" y="3235704"/>
                  <a:pt x="8866770" y="3214200"/>
                </a:cubicBezTo>
                <a:cubicBezTo>
                  <a:pt x="8882397" y="3229186"/>
                  <a:pt x="8895848" y="3246418"/>
                  <a:pt x="8914757" y="3258197"/>
                </a:cubicBezTo>
                <a:cubicBezTo>
                  <a:pt x="8924973" y="3256581"/>
                  <a:pt x="8930485" y="3251031"/>
                  <a:pt x="8931092" y="3241275"/>
                </a:cubicBezTo>
                <a:cubicBezTo>
                  <a:pt x="8920574" y="3227980"/>
                  <a:pt x="8912416" y="3212143"/>
                  <a:pt x="8898176" y="3202752"/>
                </a:cubicBezTo>
                <a:cubicBezTo>
                  <a:pt x="8912313" y="3197913"/>
                  <a:pt x="8888956" y="3183604"/>
                  <a:pt x="8914418" y="3186187"/>
                </a:cubicBezTo>
                <a:cubicBezTo>
                  <a:pt x="8898654" y="3177117"/>
                  <a:pt x="8886300" y="3173166"/>
                  <a:pt x="8876594" y="3172576"/>
                </a:cubicBezTo>
                <a:close/>
                <a:moveTo>
                  <a:pt x="7791462" y="3161148"/>
                </a:moveTo>
                <a:cubicBezTo>
                  <a:pt x="7789644" y="3161859"/>
                  <a:pt x="7788520" y="3163829"/>
                  <a:pt x="7787884" y="3166690"/>
                </a:cubicBezTo>
                <a:lnTo>
                  <a:pt x="7787707" y="3169648"/>
                </a:lnTo>
                <a:lnTo>
                  <a:pt x="7798331" y="3178080"/>
                </a:lnTo>
                <a:lnTo>
                  <a:pt x="7794355" y="3162345"/>
                </a:lnTo>
                <a:close/>
                <a:moveTo>
                  <a:pt x="8775604" y="3157559"/>
                </a:moveTo>
                <a:cubicBezTo>
                  <a:pt x="8772041" y="3157814"/>
                  <a:pt x="8769545" y="3159571"/>
                  <a:pt x="8768818" y="3162726"/>
                </a:cubicBezTo>
                <a:cubicBezTo>
                  <a:pt x="8768090" y="3165880"/>
                  <a:pt x="8769040" y="3170365"/>
                  <a:pt x="8772590" y="3175934"/>
                </a:cubicBezTo>
                <a:cubicBezTo>
                  <a:pt x="8791993" y="3183723"/>
                  <a:pt x="8790566" y="3173798"/>
                  <a:pt x="8803268" y="3175832"/>
                </a:cubicBezTo>
                <a:cubicBezTo>
                  <a:pt x="8793876" y="3162553"/>
                  <a:pt x="8782636" y="3156994"/>
                  <a:pt x="8775604" y="3157559"/>
                </a:cubicBezTo>
                <a:close/>
                <a:moveTo>
                  <a:pt x="8458441" y="3156626"/>
                </a:moveTo>
                <a:cubicBezTo>
                  <a:pt x="8450938" y="3156338"/>
                  <a:pt x="8447766" y="3160170"/>
                  <a:pt x="8446028" y="3165326"/>
                </a:cubicBezTo>
                <a:cubicBezTo>
                  <a:pt x="8444352" y="3170379"/>
                  <a:pt x="8443807" y="3176842"/>
                  <a:pt x="8441773" y="3181670"/>
                </a:cubicBezTo>
                <a:cubicBezTo>
                  <a:pt x="8447933" y="3180692"/>
                  <a:pt x="8456754" y="3182088"/>
                  <a:pt x="8461662" y="3179902"/>
                </a:cubicBezTo>
                <a:cubicBezTo>
                  <a:pt x="8466566" y="3177717"/>
                  <a:pt x="8467705" y="3171910"/>
                  <a:pt x="8458441" y="3156626"/>
                </a:cubicBezTo>
                <a:close/>
                <a:moveTo>
                  <a:pt x="7849937" y="3150215"/>
                </a:moveTo>
                <a:lnTo>
                  <a:pt x="7839085" y="3157228"/>
                </a:lnTo>
                <a:lnTo>
                  <a:pt x="7833346" y="3166061"/>
                </a:lnTo>
                <a:lnTo>
                  <a:pt x="7845487" y="3162937"/>
                </a:lnTo>
                <a:close/>
                <a:moveTo>
                  <a:pt x="8667831" y="3149196"/>
                </a:moveTo>
                <a:cubicBezTo>
                  <a:pt x="8665184" y="3151797"/>
                  <a:pt x="8665865" y="3157260"/>
                  <a:pt x="8669860" y="3165610"/>
                </a:cubicBezTo>
                <a:cubicBezTo>
                  <a:pt x="8689637" y="3166414"/>
                  <a:pt x="8686658" y="3189531"/>
                  <a:pt x="8706652" y="3190194"/>
                </a:cubicBezTo>
                <a:cubicBezTo>
                  <a:pt x="8712455" y="3185382"/>
                  <a:pt x="8700449" y="3162259"/>
                  <a:pt x="8685776" y="3149956"/>
                </a:cubicBezTo>
                <a:cubicBezTo>
                  <a:pt x="8676455" y="3146857"/>
                  <a:pt x="8670479" y="3146596"/>
                  <a:pt x="8667831" y="3149196"/>
                </a:cubicBezTo>
                <a:close/>
                <a:moveTo>
                  <a:pt x="8499925" y="3142450"/>
                </a:moveTo>
                <a:cubicBezTo>
                  <a:pt x="8493838" y="3143345"/>
                  <a:pt x="8500505" y="3155854"/>
                  <a:pt x="8481642" y="3145008"/>
                </a:cubicBezTo>
                <a:cubicBezTo>
                  <a:pt x="8492932" y="3157674"/>
                  <a:pt x="8510164" y="3164514"/>
                  <a:pt x="8525169" y="3173695"/>
                </a:cubicBezTo>
                <a:cubicBezTo>
                  <a:pt x="8520621" y="3164714"/>
                  <a:pt x="8516165" y="3155795"/>
                  <a:pt x="8511680" y="3146721"/>
                </a:cubicBezTo>
                <a:cubicBezTo>
                  <a:pt x="8505399" y="3143143"/>
                  <a:pt x="8501953" y="3142151"/>
                  <a:pt x="8499925" y="3142450"/>
                </a:cubicBezTo>
                <a:close/>
                <a:moveTo>
                  <a:pt x="8278790" y="3133601"/>
                </a:moveTo>
                <a:lnTo>
                  <a:pt x="8277067" y="3134360"/>
                </a:lnTo>
                <a:lnTo>
                  <a:pt x="8282446" y="3138048"/>
                </a:lnTo>
                <a:close/>
                <a:moveTo>
                  <a:pt x="8299481" y="3126149"/>
                </a:moveTo>
                <a:cubicBezTo>
                  <a:pt x="8295862" y="3125985"/>
                  <a:pt x="8293347" y="3126882"/>
                  <a:pt x="8291209" y="3128138"/>
                </a:cubicBezTo>
                <a:lnTo>
                  <a:pt x="8285161" y="3130799"/>
                </a:lnTo>
                <a:lnTo>
                  <a:pt x="8289073" y="3142592"/>
                </a:lnTo>
                <a:lnTo>
                  <a:pt x="8291945" y="3144562"/>
                </a:lnTo>
                <a:lnTo>
                  <a:pt x="8297822" y="3145962"/>
                </a:lnTo>
                <a:lnTo>
                  <a:pt x="8296386" y="3144784"/>
                </a:lnTo>
                <a:cubicBezTo>
                  <a:pt x="8299691" y="3142840"/>
                  <a:pt x="8301460" y="3138086"/>
                  <a:pt x="8301762" y="3131662"/>
                </a:cubicBezTo>
                <a:lnTo>
                  <a:pt x="8301013" y="3126599"/>
                </a:lnTo>
                <a:close/>
                <a:moveTo>
                  <a:pt x="8720868" y="3111249"/>
                </a:moveTo>
                <a:cubicBezTo>
                  <a:pt x="8712383" y="3112247"/>
                  <a:pt x="8712471" y="3120502"/>
                  <a:pt x="8698850" y="3117229"/>
                </a:cubicBezTo>
                <a:cubicBezTo>
                  <a:pt x="8710132" y="3128506"/>
                  <a:pt x="8722611" y="3132900"/>
                  <a:pt x="8730288" y="3131908"/>
                </a:cubicBezTo>
                <a:cubicBezTo>
                  <a:pt x="8737941" y="3130764"/>
                  <a:pt x="8740773" y="3124075"/>
                  <a:pt x="8733036" y="3113365"/>
                </a:cubicBezTo>
                <a:cubicBezTo>
                  <a:pt x="8727478" y="3111390"/>
                  <a:pt x="8723697" y="3110916"/>
                  <a:pt x="8720868" y="3111249"/>
                </a:cubicBezTo>
                <a:close/>
                <a:moveTo>
                  <a:pt x="8760204" y="3096052"/>
                </a:moveTo>
                <a:cubicBezTo>
                  <a:pt x="8746626" y="3106797"/>
                  <a:pt x="8735634" y="3107645"/>
                  <a:pt x="8751374" y="3136038"/>
                </a:cubicBezTo>
                <a:cubicBezTo>
                  <a:pt x="8748368" y="3124420"/>
                  <a:pt x="8758054" y="3123441"/>
                  <a:pt x="8768010" y="3122637"/>
                </a:cubicBezTo>
                <a:cubicBezTo>
                  <a:pt x="8778030" y="3121732"/>
                  <a:pt x="8788347" y="3121156"/>
                  <a:pt x="8786476" y="3110531"/>
                </a:cubicBezTo>
                <a:cubicBezTo>
                  <a:pt x="8776074" y="3107446"/>
                  <a:pt x="8765736" y="3104259"/>
                  <a:pt x="8760204" y="3096052"/>
                </a:cubicBezTo>
                <a:close/>
                <a:moveTo>
                  <a:pt x="8802509" y="3069134"/>
                </a:moveTo>
                <a:cubicBezTo>
                  <a:pt x="8797660" y="3068907"/>
                  <a:pt x="8795099" y="3071668"/>
                  <a:pt x="8793177" y="3075318"/>
                </a:cubicBezTo>
                <a:cubicBezTo>
                  <a:pt x="8789271" y="3082715"/>
                  <a:pt x="8787887" y="3093506"/>
                  <a:pt x="8775712" y="3090834"/>
                </a:cubicBezTo>
                <a:cubicBezTo>
                  <a:pt x="8802401" y="3120848"/>
                  <a:pt x="8812067" y="3073338"/>
                  <a:pt x="8835944" y="3121997"/>
                </a:cubicBezTo>
                <a:cubicBezTo>
                  <a:pt x="8859325" y="3133679"/>
                  <a:pt x="8844062" y="3113919"/>
                  <a:pt x="8859112" y="3118823"/>
                </a:cubicBezTo>
                <a:cubicBezTo>
                  <a:pt x="8842001" y="3105399"/>
                  <a:pt x="8823461" y="3093433"/>
                  <a:pt x="8810501" y="3075823"/>
                </a:cubicBezTo>
                <a:cubicBezTo>
                  <a:pt x="8815608" y="3077512"/>
                  <a:pt x="8820474" y="3079189"/>
                  <a:pt x="8825579" y="3080881"/>
                </a:cubicBezTo>
                <a:cubicBezTo>
                  <a:pt x="8814498" y="3072577"/>
                  <a:pt x="8807359" y="3069361"/>
                  <a:pt x="8802509" y="3069134"/>
                </a:cubicBezTo>
                <a:close/>
                <a:moveTo>
                  <a:pt x="7373905" y="3066896"/>
                </a:moveTo>
                <a:lnTo>
                  <a:pt x="7374670" y="3068466"/>
                </a:lnTo>
                <a:lnTo>
                  <a:pt x="7375659" y="3067578"/>
                </a:lnTo>
                <a:close/>
                <a:moveTo>
                  <a:pt x="8788274" y="3036534"/>
                </a:moveTo>
                <a:cubicBezTo>
                  <a:pt x="8793341" y="3045282"/>
                  <a:pt x="8798226" y="3053920"/>
                  <a:pt x="8803143" y="3062710"/>
                </a:cubicBezTo>
                <a:cubicBezTo>
                  <a:pt x="8837486" y="3076582"/>
                  <a:pt x="8803013" y="3048326"/>
                  <a:pt x="8814797" y="3050615"/>
                </a:cubicBezTo>
                <a:cubicBezTo>
                  <a:pt x="8809048" y="3042549"/>
                  <a:pt x="8797869" y="3040500"/>
                  <a:pt x="8788274" y="3036534"/>
                </a:cubicBezTo>
                <a:close/>
                <a:moveTo>
                  <a:pt x="8603805" y="3033061"/>
                </a:moveTo>
                <a:lnTo>
                  <a:pt x="8603785" y="3033555"/>
                </a:lnTo>
                <a:lnTo>
                  <a:pt x="8606743" y="3035696"/>
                </a:lnTo>
                <a:lnTo>
                  <a:pt x="8606448" y="3033240"/>
                </a:lnTo>
                <a:close/>
                <a:moveTo>
                  <a:pt x="7429698" y="3026287"/>
                </a:moveTo>
                <a:cubicBezTo>
                  <a:pt x="7427946" y="3027393"/>
                  <a:pt x="7426394" y="3029524"/>
                  <a:pt x="7425022" y="3032045"/>
                </a:cubicBezTo>
                <a:lnTo>
                  <a:pt x="7420634" y="3042401"/>
                </a:lnTo>
                <a:lnTo>
                  <a:pt x="7430627" y="3051269"/>
                </a:lnTo>
                <a:cubicBezTo>
                  <a:pt x="7422573" y="3032862"/>
                  <a:pt x="7434067" y="3041463"/>
                  <a:pt x="7433687" y="3033653"/>
                </a:cubicBezTo>
                <a:lnTo>
                  <a:pt x="7430996" y="3026373"/>
                </a:lnTo>
                <a:close/>
                <a:moveTo>
                  <a:pt x="9017771" y="3001648"/>
                </a:moveTo>
                <a:cubicBezTo>
                  <a:pt x="9044570" y="3032288"/>
                  <a:pt x="8985956" y="2998951"/>
                  <a:pt x="9006424" y="3025044"/>
                </a:cubicBezTo>
                <a:cubicBezTo>
                  <a:pt x="9014533" y="3020575"/>
                  <a:pt x="9036988" y="3031122"/>
                  <a:pt x="9053877" y="3036907"/>
                </a:cubicBezTo>
                <a:cubicBezTo>
                  <a:pt x="9070707" y="3042792"/>
                  <a:pt x="9082055" y="3043977"/>
                  <a:pt x="9067941" y="3021193"/>
                </a:cubicBezTo>
                <a:cubicBezTo>
                  <a:pt x="9058389" y="3032949"/>
                  <a:pt x="9040085" y="3006826"/>
                  <a:pt x="9017771" y="3001648"/>
                </a:cubicBezTo>
                <a:close/>
                <a:moveTo>
                  <a:pt x="7390336" y="2998656"/>
                </a:moveTo>
                <a:cubicBezTo>
                  <a:pt x="7392772" y="3009981"/>
                  <a:pt x="7397860" y="3019749"/>
                  <a:pt x="7404831" y="3028379"/>
                </a:cubicBezTo>
                <a:lnTo>
                  <a:pt x="7406890" y="3030205"/>
                </a:lnTo>
                <a:lnTo>
                  <a:pt x="7408446" y="3027267"/>
                </a:lnTo>
                <a:lnTo>
                  <a:pt x="7413067" y="3014887"/>
                </a:lnTo>
                <a:lnTo>
                  <a:pt x="7410838" y="3013402"/>
                </a:lnTo>
                <a:cubicBezTo>
                  <a:pt x="7403072" y="3007134"/>
                  <a:pt x="7394780" y="2999302"/>
                  <a:pt x="7390336" y="2998656"/>
                </a:cubicBezTo>
                <a:close/>
                <a:moveTo>
                  <a:pt x="7499276" y="2998653"/>
                </a:moveTo>
                <a:lnTo>
                  <a:pt x="7495513" y="3004448"/>
                </a:lnTo>
                <a:lnTo>
                  <a:pt x="7496423" y="3007275"/>
                </a:lnTo>
                <a:lnTo>
                  <a:pt x="7501804" y="3022909"/>
                </a:lnTo>
                <a:lnTo>
                  <a:pt x="7505935" y="3020244"/>
                </a:lnTo>
                <a:cubicBezTo>
                  <a:pt x="7507619" y="3018797"/>
                  <a:pt x="7509305" y="3017347"/>
                  <a:pt x="7511395" y="3016710"/>
                </a:cubicBezTo>
                <a:lnTo>
                  <a:pt x="7515174" y="3017353"/>
                </a:lnTo>
                <a:lnTo>
                  <a:pt x="7503684" y="2999557"/>
                </a:lnTo>
                <a:close/>
                <a:moveTo>
                  <a:pt x="8860782" y="2980868"/>
                </a:moveTo>
                <a:cubicBezTo>
                  <a:pt x="8879211" y="3002203"/>
                  <a:pt x="8890621" y="3024673"/>
                  <a:pt x="8860817" y="3001998"/>
                </a:cubicBezTo>
                <a:cubicBezTo>
                  <a:pt x="8859446" y="3008770"/>
                  <a:pt x="8869303" y="3026511"/>
                  <a:pt x="8891124" y="3043461"/>
                </a:cubicBezTo>
                <a:cubicBezTo>
                  <a:pt x="8906440" y="3047143"/>
                  <a:pt x="8908685" y="3035787"/>
                  <a:pt x="8902170" y="3021538"/>
                </a:cubicBezTo>
                <a:cubicBezTo>
                  <a:pt x="8895715" y="3007195"/>
                  <a:pt x="8880472" y="2989808"/>
                  <a:pt x="8860782" y="2980868"/>
                </a:cubicBezTo>
                <a:close/>
                <a:moveTo>
                  <a:pt x="9152621" y="2980002"/>
                </a:moveTo>
                <a:cubicBezTo>
                  <a:pt x="9130284" y="2977862"/>
                  <a:pt x="9169642" y="3014756"/>
                  <a:pt x="9125821" y="2988936"/>
                </a:cubicBezTo>
                <a:cubicBezTo>
                  <a:pt x="9136503" y="3008167"/>
                  <a:pt x="9152964" y="3012434"/>
                  <a:pt x="9161911" y="3008634"/>
                </a:cubicBezTo>
                <a:cubicBezTo>
                  <a:pt x="9170860" y="3004831"/>
                  <a:pt x="9172296" y="2992961"/>
                  <a:pt x="9152621" y="2980002"/>
                </a:cubicBezTo>
                <a:close/>
                <a:moveTo>
                  <a:pt x="7611960" y="2965378"/>
                </a:moveTo>
                <a:cubicBezTo>
                  <a:pt x="7613074" y="2975799"/>
                  <a:pt x="7614251" y="2986122"/>
                  <a:pt x="7615364" y="2996546"/>
                </a:cubicBezTo>
                <a:cubicBezTo>
                  <a:pt x="7623530" y="2997389"/>
                  <a:pt x="7638455" y="3010689"/>
                  <a:pt x="7630276" y="2981088"/>
                </a:cubicBezTo>
                <a:cubicBezTo>
                  <a:pt x="7624141" y="2975831"/>
                  <a:pt x="7618095" y="2970635"/>
                  <a:pt x="7611960" y="2965378"/>
                </a:cubicBezTo>
                <a:close/>
                <a:moveTo>
                  <a:pt x="7536477" y="2960103"/>
                </a:moveTo>
                <a:cubicBezTo>
                  <a:pt x="7531540" y="2960740"/>
                  <a:pt x="7527420" y="2961474"/>
                  <a:pt x="7523725" y="2962338"/>
                </a:cubicBezTo>
                <a:cubicBezTo>
                  <a:pt x="7520030" y="2963203"/>
                  <a:pt x="7516699" y="2964297"/>
                  <a:pt x="7513479" y="2965602"/>
                </a:cubicBezTo>
                <a:lnTo>
                  <a:pt x="7503986" y="2971884"/>
                </a:lnTo>
                <a:lnTo>
                  <a:pt x="7511730" y="2974025"/>
                </a:lnTo>
                <a:cubicBezTo>
                  <a:pt x="7515014" y="2973213"/>
                  <a:pt x="7517616" y="2971035"/>
                  <a:pt x="7520490" y="2969374"/>
                </a:cubicBezTo>
                <a:cubicBezTo>
                  <a:pt x="7523363" y="2967714"/>
                  <a:pt x="7526479" y="2966519"/>
                  <a:pt x="7530802" y="2967681"/>
                </a:cubicBezTo>
                <a:lnTo>
                  <a:pt x="7535501" y="2971014"/>
                </a:lnTo>
                <a:close/>
                <a:moveTo>
                  <a:pt x="7652011" y="2953430"/>
                </a:moveTo>
                <a:cubicBezTo>
                  <a:pt x="7644788" y="2954571"/>
                  <a:pt x="7640136" y="2959553"/>
                  <a:pt x="7636161" y="2964059"/>
                </a:cubicBezTo>
                <a:lnTo>
                  <a:pt x="7629703" y="2968091"/>
                </a:lnTo>
                <a:lnTo>
                  <a:pt x="7642277" y="2991433"/>
                </a:lnTo>
                <a:cubicBezTo>
                  <a:pt x="7643165" y="2979632"/>
                  <a:pt x="7650282" y="2979535"/>
                  <a:pt x="7656485" y="2977891"/>
                </a:cubicBezTo>
                <a:cubicBezTo>
                  <a:pt x="7659617" y="2977018"/>
                  <a:pt x="7662520" y="2975758"/>
                  <a:pt x="7664306" y="2972475"/>
                </a:cubicBezTo>
                <a:lnTo>
                  <a:pt x="7665392" y="2955366"/>
                </a:lnTo>
                <a:lnTo>
                  <a:pt x="7665010" y="2955141"/>
                </a:lnTo>
                <a:cubicBezTo>
                  <a:pt x="7659877" y="2953251"/>
                  <a:pt x="7655623" y="2952860"/>
                  <a:pt x="7652011" y="2953430"/>
                </a:cubicBezTo>
                <a:close/>
                <a:moveTo>
                  <a:pt x="9173110" y="2938353"/>
                </a:moveTo>
                <a:cubicBezTo>
                  <a:pt x="9165446" y="2939933"/>
                  <a:pt x="9173461" y="2952589"/>
                  <a:pt x="9183211" y="2966650"/>
                </a:cubicBezTo>
                <a:cubicBezTo>
                  <a:pt x="9197668" y="2970902"/>
                  <a:pt x="9194833" y="2963005"/>
                  <a:pt x="9210487" y="2968153"/>
                </a:cubicBezTo>
                <a:cubicBezTo>
                  <a:pt x="9205334" y="2955738"/>
                  <a:pt x="9194373" y="2949940"/>
                  <a:pt x="9186517" y="2940823"/>
                </a:cubicBezTo>
                <a:cubicBezTo>
                  <a:pt x="9179962" y="2938530"/>
                  <a:pt x="9175665" y="2937826"/>
                  <a:pt x="9173110" y="2938353"/>
                </a:cubicBezTo>
                <a:close/>
                <a:moveTo>
                  <a:pt x="7581578" y="2938297"/>
                </a:moveTo>
                <a:lnTo>
                  <a:pt x="7587661" y="2944365"/>
                </a:lnTo>
                <a:lnTo>
                  <a:pt x="7587606" y="2944037"/>
                </a:lnTo>
                <a:lnTo>
                  <a:pt x="7582666" y="2938391"/>
                </a:lnTo>
                <a:close/>
                <a:moveTo>
                  <a:pt x="8221189" y="2918817"/>
                </a:moveTo>
                <a:lnTo>
                  <a:pt x="8230199" y="2933967"/>
                </a:lnTo>
                <a:lnTo>
                  <a:pt x="8234960" y="2930339"/>
                </a:lnTo>
                <a:close/>
                <a:moveTo>
                  <a:pt x="7622029" y="2911128"/>
                </a:moveTo>
                <a:lnTo>
                  <a:pt x="7625665" y="2914590"/>
                </a:lnTo>
                <a:lnTo>
                  <a:pt x="7627141" y="2912417"/>
                </a:lnTo>
                <a:close/>
                <a:moveTo>
                  <a:pt x="8228802" y="2908032"/>
                </a:moveTo>
                <a:cubicBezTo>
                  <a:pt x="8223102" y="2905932"/>
                  <a:pt x="8220139" y="2906261"/>
                  <a:pt x="8219065" y="2908188"/>
                </a:cubicBezTo>
                <a:lnTo>
                  <a:pt x="8219295" y="2909589"/>
                </a:lnTo>
                <a:lnTo>
                  <a:pt x="8230708" y="2911362"/>
                </a:lnTo>
                <a:close/>
                <a:moveTo>
                  <a:pt x="8075108" y="2904609"/>
                </a:moveTo>
                <a:cubicBezTo>
                  <a:pt x="8080975" y="2921084"/>
                  <a:pt x="8084258" y="2939259"/>
                  <a:pt x="8101689" y="2948585"/>
                </a:cubicBezTo>
                <a:cubicBezTo>
                  <a:pt x="8099037" y="2935801"/>
                  <a:pt x="8096448" y="2922919"/>
                  <a:pt x="8093617" y="2910026"/>
                </a:cubicBezTo>
                <a:cubicBezTo>
                  <a:pt x="8082295" y="2900807"/>
                  <a:pt x="8083557" y="2909795"/>
                  <a:pt x="8075108" y="2904609"/>
                </a:cubicBezTo>
                <a:close/>
                <a:moveTo>
                  <a:pt x="7630621" y="2896200"/>
                </a:moveTo>
                <a:cubicBezTo>
                  <a:pt x="7629619" y="2897790"/>
                  <a:pt x="7630224" y="2901227"/>
                  <a:pt x="7630841" y="2904742"/>
                </a:cubicBezTo>
                <a:lnTo>
                  <a:pt x="7630990" y="2910446"/>
                </a:lnTo>
                <a:lnTo>
                  <a:pt x="7639468" y="2910870"/>
                </a:lnTo>
                <a:lnTo>
                  <a:pt x="7644828" y="2912879"/>
                </a:lnTo>
                <a:lnTo>
                  <a:pt x="7640045" y="2898739"/>
                </a:lnTo>
                <a:cubicBezTo>
                  <a:pt x="7634234" y="2894866"/>
                  <a:pt x="7631624" y="2894609"/>
                  <a:pt x="7630621" y="2896200"/>
                </a:cubicBezTo>
                <a:close/>
                <a:moveTo>
                  <a:pt x="8657890" y="2879186"/>
                </a:moveTo>
                <a:lnTo>
                  <a:pt x="8659853" y="2889458"/>
                </a:lnTo>
                <a:lnTo>
                  <a:pt x="8675674" y="2898841"/>
                </a:lnTo>
                <a:lnTo>
                  <a:pt x="8680751" y="2904855"/>
                </a:lnTo>
                <a:lnTo>
                  <a:pt x="8682976" y="2905021"/>
                </a:lnTo>
                <a:lnTo>
                  <a:pt x="8684621" y="2892820"/>
                </a:lnTo>
                <a:lnTo>
                  <a:pt x="8673234" y="2887710"/>
                </a:lnTo>
                <a:close/>
                <a:moveTo>
                  <a:pt x="8641921" y="2876871"/>
                </a:moveTo>
                <a:lnTo>
                  <a:pt x="8640792" y="2878154"/>
                </a:lnTo>
                <a:lnTo>
                  <a:pt x="8644606" y="2880415"/>
                </a:lnTo>
                <a:close/>
                <a:moveTo>
                  <a:pt x="8304297" y="2873691"/>
                </a:moveTo>
                <a:cubicBezTo>
                  <a:pt x="8300756" y="2872500"/>
                  <a:pt x="8298303" y="2872724"/>
                  <a:pt x="8297752" y="2875432"/>
                </a:cubicBezTo>
                <a:lnTo>
                  <a:pt x="8302309" y="2891024"/>
                </a:lnTo>
                <a:lnTo>
                  <a:pt x="8304572" y="2892639"/>
                </a:lnTo>
                <a:lnTo>
                  <a:pt x="8312777" y="2895019"/>
                </a:lnTo>
                <a:cubicBezTo>
                  <a:pt x="8324478" y="2899936"/>
                  <a:pt x="8338327" y="2907574"/>
                  <a:pt x="8332098" y="2889275"/>
                </a:cubicBezTo>
                <a:cubicBezTo>
                  <a:pt x="8322814" y="2884115"/>
                  <a:pt x="8311379" y="2876072"/>
                  <a:pt x="8304297" y="2873691"/>
                </a:cubicBezTo>
                <a:close/>
                <a:moveTo>
                  <a:pt x="8574871" y="2873220"/>
                </a:moveTo>
                <a:lnTo>
                  <a:pt x="8567691" y="2876699"/>
                </a:lnTo>
                <a:cubicBezTo>
                  <a:pt x="8569143" y="2879489"/>
                  <a:pt x="8573343" y="2882969"/>
                  <a:pt x="8578557" y="2886065"/>
                </a:cubicBezTo>
                <a:lnTo>
                  <a:pt x="8580036" y="2886680"/>
                </a:lnTo>
                <a:lnTo>
                  <a:pt x="8578580" y="2880460"/>
                </a:lnTo>
                <a:close/>
                <a:moveTo>
                  <a:pt x="8695584" y="2868439"/>
                </a:moveTo>
                <a:lnTo>
                  <a:pt x="8693865" y="2878605"/>
                </a:lnTo>
                <a:lnTo>
                  <a:pt x="8706813" y="2873966"/>
                </a:lnTo>
                <a:close/>
                <a:moveTo>
                  <a:pt x="8708061" y="2861781"/>
                </a:moveTo>
                <a:cubicBezTo>
                  <a:pt x="8705419" y="2860827"/>
                  <a:pt x="8703882" y="2860717"/>
                  <a:pt x="8704266" y="2862744"/>
                </a:cubicBezTo>
                <a:lnTo>
                  <a:pt x="8709939" y="2872847"/>
                </a:lnTo>
                <a:lnTo>
                  <a:pt x="8726683" y="2866848"/>
                </a:lnTo>
                <a:lnTo>
                  <a:pt x="8718490" y="2865887"/>
                </a:lnTo>
                <a:cubicBezTo>
                  <a:pt x="8714452" y="2864535"/>
                  <a:pt x="8710704" y="2862736"/>
                  <a:pt x="8708061" y="2861781"/>
                </a:cubicBezTo>
                <a:close/>
                <a:moveTo>
                  <a:pt x="8670206" y="2857677"/>
                </a:moveTo>
                <a:cubicBezTo>
                  <a:pt x="8678888" y="2868287"/>
                  <a:pt x="8680519" y="2873445"/>
                  <a:pt x="8681122" y="2877835"/>
                </a:cubicBezTo>
                <a:lnTo>
                  <a:pt x="8684952" y="2890365"/>
                </a:lnTo>
                <a:lnTo>
                  <a:pt x="8685126" y="2889070"/>
                </a:lnTo>
                <a:cubicBezTo>
                  <a:pt x="8684056" y="2881175"/>
                  <a:pt x="8681809" y="2871599"/>
                  <a:pt x="8680605" y="2862767"/>
                </a:cubicBezTo>
                <a:lnTo>
                  <a:pt x="8680667" y="2861981"/>
                </a:lnTo>
                <a:close/>
                <a:moveTo>
                  <a:pt x="8651204" y="2836431"/>
                </a:moveTo>
                <a:lnTo>
                  <a:pt x="8658788" y="2848807"/>
                </a:lnTo>
                <a:cubicBezTo>
                  <a:pt x="8664493" y="2847404"/>
                  <a:pt x="8676300" y="2850709"/>
                  <a:pt x="8673788" y="2842975"/>
                </a:cubicBezTo>
                <a:lnTo>
                  <a:pt x="8670720" y="2838399"/>
                </a:lnTo>
                <a:lnTo>
                  <a:pt x="8667877" y="2837780"/>
                </a:lnTo>
                <a:cubicBezTo>
                  <a:pt x="8664291" y="2837687"/>
                  <a:pt x="8661611" y="2838198"/>
                  <a:pt x="8658845" y="2838251"/>
                </a:cubicBezTo>
                <a:close/>
                <a:moveTo>
                  <a:pt x="8732942" y="2822509"/>
                </a:moveTo>
                <a:cubicBezTo>
                  <a:pt x="8738681" y="2834597"/>
                  <a:pt x="8735721" y="2840093"/>
                  <a:pt x="8732579" y="2845471"/>
                </a:cubicBezTo>
                <a:cubicBezTo>
                  <a:pt x="8731009" y="2848162"/>
                  <a:pt x="8729386" y="2850786"/>
                  <a:pt x="8728728" y="2854155"/>
                </a:cubicBezTo>
                <a:lnTo>
                  <a:pt x="8730394" y="2865518"/>
                </a:lnTo>
                <a:lnTo>
                  <a:pt x="8752295" y="2857672"/>
                </a:lnTo>
                <a:cubicBezTo>
                  <a:pt x="8756895" y="2855569"/>
                  <a:pt x="8761495" y="2853471"/>
                  <a:pt x="8766004" y="2851315"/>
                </a:cubicBezTo>
                <a:lnTo>
                  <a:pt x="8772072" y="2848366"/>
                </a:lnTo>
                <a:lnTo>
                  <a:pt x="8755738" y="2834866"/>
                </a:lnTo>
                <a:cubicBezTo>
                  <a:pt x="8749798" y="2828899"/>
                  <a:pt x="8743306" y="2823557"/>
                  <a:pt x="8732942" y="2822509"/>
                </a:cubicBezTo>
                <a:close/>
                <a:moveTo>
                  <a:pt x="316731" y="2786413"/>
                </a:moveTo>
                <a:cubicBezTo>
                  <a:pt x="331757" y="2837763"/>
                  <a:pt x="323871" y="2831431"/>
                  <a:pt x="318434" y="2840103"/>
                </a:cubicBezTo>
                <a:cubicBezTo>
                  <a:pt x="322274" y="2850193"/>
                  <a:pt x="324085" y="2851989"/>
                  <a:pt x="324620" y="2847715"/>
                </a:cubicBezTo>
                <a:cubicBezTo>
                  <a:pt x="329735" y="2862997"/>
                  <a:pt x="328239" y="2878518"/>
                  <a:pt x="338047" y="2893426"/>
                </a:cubicBezTo>
                <a:cubicBezTo>
                  <a:pt x="336341" y="2877458"/>
                  <a:pt x="326749" y="2823078"/>
                  <a:pt x="333040" y="2832113"/>
                </a:cubicBezTo>
                <a:cubicBezTo>
                  <a:pt x="328774" y="2812013"/>
                  <a:pt x="320140" y="2785719"/>
                  <a:pt x="316731" y="2786413"/>
                </a:cubicBezTo>
                <a:close/>
                <a:moveTo>
                  <a:pt x="8784333" y="2768760"/>
                </a:moveTo>
                <a:lnTo>
                  <a:pt x="8789410" y="2786312"/>
                </a:lnTo>
                <a:lnTo>
                  <a:pt x="8807032" y="2794917"/>
                </a:lnTo>
                <a:cubicBezTo>
                  <a:pt x="8804452" y="2788917"/>
                  <a:pt x="8800471" y="2784393"/>
                  <a:pt x="8796151" y="2780229"/>
                </a:cubicBezTo>
                <a:close/>
                <a:moveTo>
                  <a:pt x="8816389" y="2764389"/>
                </a:moveTo>
                <a:lnTo>
                  <a:pt x="8815871" y="2764557"/>
                </a:lnTo>
                <a:cubicBezTo>
                  <a:pt x="8813485" y="2767844"/>
                  <a:pt x="8812146" y="2773215"/>
                  <a:pt x="8802021" y="2768290"/>
                </a:cubicBezTo>
                <a:cubicBezTo>
                  <a:pt x="8831313" y="2798975"/>
                  <a:pt x="8825499" y="2774620"/>
                  <a:pt x="8836013" y="2773330"/>
                </a:cubicBezTo>
                <a:lnTo>
                  <a:pt x="8824631" y="2765041"/>
                </a:lnTo>
                <a:lnTo>
                  <a:pt x="8831708" y="2772470"/>
                </a:lnTo>
                <a:cubicBezTo>
                  <a:pt x="8825408" y="2771519"/>
                  <a:pt x="8820922" y="2769004"/>
                  <a:pt x="8817366" y="2765684"/>
                </a:cubicBezTo>
                <a:close/>
                <a:moveTo>
                  <a:pt x="8761949" y="2764148"/>
                </a:moveTo>
                <a:lnTo>
                  <a:pt x="8766805" y="2773542"/>
                </a:lnTo>
                <a:cubicBezTo>
                  <a:pt x="8767952" y="2779994"/>
                  <a:pt x="8754871" y="2770991"/>
                  <a:pt x="8745899" y="2776376"/>
                </a:cubicBezTo>
                <a:cubicBezTo>
                  <a:pt x="8753443" y="2785994"/>
                  <a:pt x="8770024" y="2785475"/>
                  <a:pt x="8776825" y="2795872"/>
                </a:cubicBezTo>
                <a:lnTo>
                  <a:pt x="8781233" y="2793876"/>
                </a:lnTo>
                <a:lnTo>
                  <a:pt x="8773366" y="2774576"/>
                </a:lnTo>
                <a:close/>
                <a:moveTo>
                  <a:pt x="298770" y="2761542"/>
                </a:moveTo>
                <a:cubicBezTo>
                  <a:pt x="294728" y="2759349"/>
                  <a:pt x="295227" y="2777596"/>
                  <a:pt x="299142" y="2794530"/>
                </a:cubicBezTo>
                <a:cubicBezTo>
                  <a:pt x="313105" y="2826112"/>
                  <a:pt x="304580" y="2794989"/>
                  <a:pt x="304366" y="2771354"/>
                </a:cubicBezTo>
                <a:cubicBezTo>
                  <a:pt x="301968" y="2765275"/>
                  <a:pt x="300116" y="2762273"/>
                  <a:pt x="298770" y="2761542"/>
                </a:cubicBezTo>
                <a:close/>
                <a:moveTo>
                  <a:pt x="8701125" y="2754026"/>
                </a:moveTo>
                <a:lnTo>
                  <a:pt x="8698653" y="2755133"/>
                </a:lnTo>
                <a:lnTo>
                  <a:pt x="8697246" y="2756914"/>
                </a:lnTo>
                <a:lnTo>
                  <a:pt x="8699349" y="2775968"/>
                </a:lnTo>
                <a:lnTo>
                  <a:pt x="8699526" y="2776491"/>
                </a:lnTo>
                <a:lnTo>
                  <a:pt x="8724755" y="2780389"/>
                </a:lnTo>
                <a:lnTo>
                  <a:pt x="8725561" y="2773665"/>
                </a:lnTo>
                <a:lnTo>
                  <a:pt x="8724693" y="2771469"/>
                </a:lnTo>
                <a:lnTo>
                  <a:pt x="8715064" y="2756938"/>
                </a:lnTo>
                <a:close/>
                <a:moveTo>
                  <a:pt x="7825801" y="2750421"/>
                </a:moveTo>
                <a:cubicBezTo>
                  <a:pt x="7824572" y="2751845"/>
                  <a:pt x="7824601" y="2756272"/>
                  <a:pt x="7826214" y="2765204"/>
                </a:cubicBezTo>
                <a:cubicBezTo>
                  <a:pt x="7832274" y="2774579"/>
                  <a:pt x="7843918" y="2786088"/>
                  <a:pt x="7852799" y="2790989"/>
                </a:cubicBezTo>
                <a:cubicBezTo>
                  <a:pt x="7857206" y="2793489"/>
                  <a:pt x="7860906" y="2794364"/>
                  <a:pt x="7862793" y="2792568"/>
                </a:cubicBezTo>
                <a:lnTo>
                  <a:pt x="7861932" y="2778461"/>
                </a:lnTo>
                <a:lnTo>
                  <a:pt x="7854931" y="2775933"/>
                </a:lnTo>
                <a:cubicBezTo>
                  <a:pt x="7852200" y="2775844"/>
                  <a:pt x="7849601" y="2775871"/>
                  <a:pt x="7843211" y="2772119"/>
                </a:cubicBezTo>
                <a:cubicBezTo>
                  <a:pt x="7836243" y="2766234"/>
                  <a:pt x="7833486" y="2762700"/>
                  <a:pt x="7832822" y="2760350"/>
                </a:cubicBezTo>
                <a:lnTo>
                  <a:pt x="7834959" y="2755745"/>
                </a:lnTo>
                <a:lnTo>
                  <a:pt x="7830546" y="2751652"/>
                </a:lnTo>
                <a:cubicBezTo>
                  <a:pt x="7828350" y="2749975"/>
                  <a:pt x="7826722" y="2749354"/>
                  <a:pt x="7825801" y="2750421"/>
                </a:cubicBezTo>
                <a:close/>
                <a:moveTo>
                  <a:pt x="8620288" y="2743342"/>
                </a:moveTo>
                <a:lnTo>
                  <a:pt x="8619274" y="2748680"/>
                </a:lnTo>
                <a:lnTo>
                  <a:pt x="8620061" y="2752365"/>
                </a:lnTo>
                <a:lnTo>
                  <a:pt x="8620706" y="2751130"/>
                </a:lnTo>
                <a:cubicBezTo>
                  <a:pt x="8623391" y="2751018"/>
                  <a:pt x="8626405" y="2751182"/>
                  <a:pt x="8625107" y="2748143"/>
                </a:cubicBezTo>
                <a:close/>
                <a:moveTo>
                  <a:pt x="8629529" y="2734036"/>
                </a:moveTo>
                <a:lnTo>
                  <a:pt x="8628780" y="2734390"/>
                </a:lnTo>
                <a:lnTo>
                  <a:pt x="8629896" y="2735259"/>
                </a:lnTo>
                <a:close/>
                <a:moveTo>
                  <a:pt x="7911906" y="2705716"/>
                </a:moveTo>
                <a:lnTo>
                  <a:pt x="7898925" y="2706269"/>
                </a:lnTo>
                <a:lnTo>
                  <a:pt x="7899382" y="2707574"/>
                </a:lnTo>
                <a:lnTo>
                  <a:pt x="7900237" y="2713213"/>
                </a:lnTo>
                <a:lnTo>
                  <a:pt x="7908714" y="2727173"/>
                </a:lnTo>
                <a:lnTo>
                  <a:pt x="7901865" y="2724215"/>
                </a:lnTo>
                <a:lnTo>
                  <a:pt x="7904175" y="2743666"/>
                </a:lnTo>
                <a:lnTo>
                  <a:pt x="7888534" y="2723188"/>
                </a:lnTo>
                <a:lnTo>
                  <a:pt x="7886449" y="2723449"/>
                </a:lnTo>
                <a:lnTo>
                  <a:pt x="7870824" y="2712478"/>
                </a:lnTo>
                <a:lnTo>
                  <a:pt x="7881401" y="2740417"/>
                </a:lnTo>
                <a:cubicBezTo>
                  <a:pt x="7905392" y="2755126"/>
                  <a:pt x="7928237" y="2774248"/>
                  <a:pt x="7933710" y="2751172"/>
                </a:cubicBezTo>
                <a:cubicBezTo>
                  <a:pt x="7925784" y="2734371"/>
                  <a:pt x="7921508" y="2741954"/>
                  <a:pt x="7913926" y="2737589"/>
                </a:cubicBezTo>
                <a:cubicBezTo>
                  <a:pt x="7914154" y="2727631"/>
                  <a:pt x="7920544" y="2726789"/>
                  <a:pt x="7920078" y="2716080"/>
                </a:cubicBezTo>
                <a:lnTo>
                  <a:pt x="7919887" y="2715216"/>
                </a:lnTo>
                <a:close/>
                <a:moveTo>
                  <a:pt x="8675682" y="2689675"/>
                </a:moveTo>
                <a:lnTo>
                  <a:pt x="8661700" y="2694690"/>
                </a:lnTo>
                <a:lnTo>
                  <a:pt x="8660895" y="2696352"/>
                </a:lnTo>
                <a:lnTo>
                  <a:pt x="8675795" y="2705015"/>
                </a:lnTo>
                <a:cubicBezTo>
                  <a:pt x="8673193" y="2697543"/>
                  <a:pt x="8678642" y="2698891"/>
                  <a:pt x="8677950" y="2693598"/>
                </a:cubicBezTo>
                <a:close/>
                <a:moveTo>
                  <a:pt x="8814864" y="2679591"/>
                </a:moveTo>
                <a:cubicBezTo>
                  <a:pt x="8812676" y="2680010"/>
                  <a:pt x="8811452" y="2681421"/>
                  <a:pt x="8810521" y="2683135"/>
                </a:cubicBezTo>
                <a:lnTo>
                  <a:pt x="8809814" y="2683935"/>
                </a:lnTo>
                <a:lnTo>
                  <a:pt x="8821552" y="2697489"/>
                </a:lnTo>
                <a:lnTo>
                  <a:pt x="8846361" y="2718167"/>
                </a:lnTo>
                <a:lnTo>
                  <a:pt x="8845555" y="2717025"/>
                </a:lnTo>
                <a:cubicBezTo>
                  <a:pt x="8839877" y="2704297"/>
                  <a:pt x="8834624" y="2691195"/>
                  <a:pt x="8824990" y="2681996"/>
                </a:cubicBezTo>
                <a:cubicBezTo>
                  <a:pt x="8820204" y="2679744"/>
                  <a:pt x="8817053" y="2679172"/>
                  <a:pt x="8814864" y="2679591"/>
                </a:cubicBezTo>
                <a:close/>
                <a:moveTo>
                  <a:pt x="8850242" y="2676301"/>
                </a:moveTo>
                <a:lnTo>
                  <a:pt x="8841966" y="2676450"/>
                </a:lnTo>
                <a:lnTo>
                  <a:pt x="8856436" y="2685375"/>
                </a:lnTo>
                <a:lnTo>
                  <a:pt x="8856902" y="2684431"/>
                </a:lnTo>
                <a:close/>
                <a:moveTo>
                  <a:pt x="7916946" y="2664430"/>
                </a:moveTo>
                <a:lnTo>
                  <a:pt x="7914292" y="2665559"/>
                </a:lnTo>
                <a:lnTo>
                  <a:pt x="7920631" y="2672406"/>
                </a:lnTo>
                <a:lnTo>
                  <a:pt x="7920574" y="2671130"/>
                </a:lnTo>
                <a:close/>
                <a:moveTo>
                  <a:pt x="8919996" y="2656673"/>
                </a:moveTo>
                <a:cubicBezTo>
                  <a:pt x="8913127" y="2659650"/>
                  <a:pt x="8908583" y="2664910"/>
                  <a:pt x="8903746" y="2669985"/>
                </a:cubicBezTo>
                <a:cubicBezTo>
                  <a:pt x="8916805" y="2682245"/>
                  <a:pt x="8926048" y="2680572"/>
                  <a:pt x="8932931" y="2675051"/>
                </a:cubicBezTo>
                <a:cubicBezTo>
                  <a:pt x="8939813" y="2669530"/>
                  <a:pt x="8944821" y="2660189"/>
                  <a:pt x="8950201" y="2657052"/>
                </a:cubicBezTo>
                <a:cubicBezTo>
                  <a:pt x="8936062" y="2653000"/>
                  <a:pt x="8926866" y="2653696"/>
                  <a:pt x="8919996" y="2656673"/>
                </a:cubicBezTo>
                <a:close/>
                <a:moveTo>
                  <a:pt x="7989559" y="2651489"/>
                </a:moveTo>
                <a:lnTo>
                  <a:pt x="7984735" y="2652460"/>
                </a:lnTo>
                <a:lnTo>
                  <a:pt x="7994711" y="2658829"/>
                </a:lnTo>
                <a:cubicBezTo>
                  <a:pt x="7999806" y="2661016"/>
                  <a:pt x="8003674" y="2661476"/>
                  <a:pt x="8006772" y="2660860"/>
                </a:cubicBezTo>
                <a:lnTo>
                  <a:pt x="8004197" y="2656461"/>
                </a:lnTo>
                <a:close/>
                <a:moveTo>
                  <a:pt x="7952727" y="2646159"/>
                </a:moveTo>
                <a:lnTo>
                  <a:pt x="7959734" y="2654637"/>
                </a:lnTo>
                <a:lnTo>
                  <a:pt x="7959118" y="2648314"/>
                </a:lnTo>
                <a:close/>
                <a:moveTo>
                  <a:pt x="7973598" y="2632187"/>
                </a:moveTo>
                <a:lnTo>
                  <a:pt x="7974053" y="2636004"/>
                </a:lnTo>
                <a:lnTo>
                  <a:pt x="7982739" y="2643718"/>
                </a:lnTo>
                <a:lnTo>
                  <a:pt x="7978212" y="2632709"/>
                </a:lnTo>
                <a:close/>
                <a:moveTo>
                  <a:pt x="7728846" y="2627766"/>
                </a:moveTo>
                <a:lnTo>
                  <a:pt x="7725824" y="2635353"/>
                </a:lnTo>
                <a:cubicBezTo>
                  <a:pt x="7734433" y="2640083"/>
                  <a:pt x="7740054" y="2641959"/>
                  <a:pt x="7743227" y="2641326"/>
                </a:cubicBezTo>
                <a:cubicBezTo>
                  <a:pt x="7746492" y="2640742"/>
                  <a:pt x="7747181" y="2637846"/>
                  <a:pt x="7746206" y="2633203"/>
                </a:cubicBezTo>
                <a:lnTo>
                  <a:pt x="7745518" y="2631548"/>
                </a:lnTo>
                <a:lnTo>
                  <a:pt x="7737564" y="2628001"/>
                </a:lnTo>
                <a:lnTo>
                  <a:pt x="7734133" y="2629465"/>
                </a:lnTo>
                <a:close/>
                <a:moveTo>
                  <a:pt x="8144369" y="2623690"/>
                </a:moveTo>
                <a:cubicBezTo>
                  <a:pt x="8137023" y="2623661"/>
                  <a:pt x="8139954" y="2636811"/>
                  <a:pt x="8128267" y="2631213"/>
                </a:cubicBezTo>
                <a:cubicBezTo>
                  <a:pt x="8138707" y="2650428"/>
                  <a:pt x="8165809" y="2651408"/>
                  <a:pt x="8156064" y="2629295"/>
                </a:cubicBezTo>
                <a:cubicBezTo>
                  <a:pt x="8150409" y="2625174"/>
                  <a:pt x="8146818" y="2623700"/>
                  <a:pt x="8144369" y="2623690"/>
                </a:cubicBezTo>
                <a:close/>
                <a:moveTo>
                  <a:pt x="8033930" y="2616180"/>
                </a:moveTo>
                <a:lnTo>
                  <a:pt x="8034014" y="2616757"/>
                </a:lnTo>
                <a:lnTo>
                  <a:pt x="8034397" y="2616802"/>
                </a:lnTo>
                <a:close/>
                <a:moveTo>
                  <a:pt x="8156343" y="2610859"/>
                </a:moveTo>
                <a:cubicBezTo>
                  <a:pt x="8140574" y="2608695"/>
                  <a:pt x="8167262" y="2650100"/>
                  <a:pt x="8185760" y="2652735"/>
                </a:cubicBezTo>
                <a:cubicBezTo>
                  <a:pt x="8184826" y="2632427"/>
                  <a:pt x="8160076" y="2629323"/>
                  <a:pt x="8156343" y="2610859"/>
                </a:cubicBezTo>
                <a:close/>
                <a:moveTo>
                  <a:pt x="7813620" y="2599102"/>
                </a:moveTo>
                <a:lnTo>
                  <a:pt x="7812351" y="2601501"/>
                </a:lnTo>
                <a:cubicBezTo>
                  <a:pt x="7809519" y="2602372"/>
                  <a:pt x="7805506" y="2602792"/>
                  <a:pt x="7810957" y="2620323"/>
                </a:cubicBezTo>
                <a:lnTo>
                  <a:pt x="7823179" y="2628170"/>
                </a:lnTo>
                <a:lnTo>
                  <a:pt x="7824407" y="2624866"/>
                </a:lnTo>
                <a:cubicBezTo>
                  <a:pt x="7825139" y="2619914"/>
                  <a:pt x="7824155" y="2613876"/>
                  <a:pt x="7819261" y="2605652"/>
                </a:cubicBezTo>
                <a:close/>
                <a:moveTo>
                  <a:pt x="7806657" y="2579979"/>
                </a:moveTo>
                <a:lnTo>
                  <a:pt x="7811986" y="2592178"/>
                </a:lnTo>
                <a:lnTo>
                  <a:pt x="7811999" y="2592190"/>
                </a:lnTo>
                <a:lnTo>
                  <a:pt x="7817726" y="2590339"/>
                </a:lnTo>
                <a:close/>
                <a:moveTo>
                  <a:pt x="7838540" y="2577164"/>
                </a:moveTo>
                <a:cubicBezTo>
                  <a:pt x="7834344" y="2577228"/>
                  <a:pt x="7831315" y="2579485"/>
                  <a:pt x="7830331" y="2584194"/>
                </a:cubicBezTo>
                <a:lnTo>
                  <a:pt x="7832542" y="2596034"/>
                </a:lnTo>
                <a:lnTo>
                  <a:pt x="7835427" y="2600836"/>
                </a:lnTo>
                <a:lnTo>
                  <a:pt x="7836037" y="2607183"/>
                </a:lnTo>
                <a:lnTo>
                  <a:pt x="7844649" y="2613705"/>
                </a:lnTo>
                <a:cubicBezTo>
                  <a:pt x="7847296" y="2615157"/>
                  <a:pt x="7849244" y="2615577"/>
                  <a:pt x="7850705" y="2615283"/>
                </a:cubicBezTo>
                <a:lnTo>
                  <a:pt x="7855169" y="2607771"/>
                </a:lnTo>
                <a:lnTo>
                  <a:pt x="7854876" y="2606623"/>
                </a:lnTo>
                <a:cubicBezTo>
                  <a:pt x="7851921" y="2601662"/>
                  <a:pt x="7846776" y="2595433"/>
                  <a:pt x="7838896" y="2587895"/>
                </a:cubicBezTo>
                <a:cubicBezTo>
                  <a:pt x="7845918" y="2592947"/>
                  <a:pt x="7851455" y="2596455"/>
                  <a:pt x="7855834" y="2598752"/>
                </a:cubicBezTo>
                <a:lnTo>
                  <a:pt x="7857935" y="2599506"/>
                </a:lnTo>
                <a:lnTo>
                  <a:pt x="7858566" y="2597566"/>
                </a:lnTo>
                <a:lnTo>
                  <a:pt x="7868248" y="2600022"/>
                </a:lnTo>
                <a:lnTo>
                  <a:pt x="7869218" y="2599094"/>
                </a:lnTo>
                <a:lnTo>
                  <a:pt x="7853784" y="2583215"/>
                </a:lnTo>
                <a:cubicBezTo>
                  <a:pt x="7848142" y="2579224"/>
                  <a:pt x="7842784" y="2577131"/>
                  <a:pt x="7838540" y="2577164"/>
                </a:cubicBezTo>
                <a:close/>
                <a:moveTo>
                  <a:pt x="8241266" y="2558502"/>
                </a:moveTo>
                <a:cubicBezTo>
                  <a:pt x="8230246" y="2557694"/>
                  <a:pt x="8231502" y="2571480"/>
                  <a:pt x="8235914" y="2589365"/>
                </a:cubicBezTo>
                <a:cubicBezTo>
                  <a:pt x="8245940" y="2584851"/>
                  <a:pt x="8262037" y="2587499"/>
                  <a:pt x="8256716" y="2564562"/>
                </a:cubicBezTo>
                <a:cubicBezTo>
                  <a:pt x="8249977" y="2560661"/>
                  <a:pt x="8244940" y="2558771"/>
                  <a:pt x="8241266" y="2558502"/>
                </a:cubicBezTo>
                <a:close/>
                <a:moveTo>
                  <a:pt x="9122703" y="2522912"/>
                </a:moveTo>
                <a:cubicBezTo>
                  <a:pt x="9098360" y="2528952"/>
                  <a:pt x="9115661" y="2540273"/>
                  <a:pt x="9099575" y="2545405"/>
                </a:cubicBezTo>
                <a:cubicBezTo>
                  <a:pt x="9110772" y="2558022"/>
                  <a:pt x="9120762" y="2571956"/>
                  <a:pt x="9139484" y="2577234"/>
                </a:cubicBezTo>
                <a:cubicBezTo>
                  <a:pt x="9121335" y="2565652"/>
                  <a:pt x="9122014" y="2540392"/>
                  <a:pt x="9141192" y="2565535"/>
                </a:cubicBezTo>
                <a:cubicBezTo>
                  <a:pt x="9145841" y="2557353"/>
                  <a:pt x="9136594" y="2541250"/>
                  <a:pt x="9122703" y="2522912"/>
                </a:cubicBezTo>
                <a:close/>
                <a:moveTo>
                  <a:pt x="8048249" y="2522871"/>
                </a:moveTo>
                <a:lnTo>
                  <a:pt x="8047643" y="2525191"/>
                </a:lnTo>
                <a:lnTo>
                  <a:pt x="8055055" y="2532275"/>
                </a:lnTo>
                <a:cubicBezTo>
                  <a:pt x="8056506" y="2534995"/>
                  <a:pt x="8054310" y="2535380"/>
                  <a:pt x="8051207" y="2535506"/>
                </a:cubicBezTo>
                <a:lnTo>
                  <a:pt x="8048318" y="2535948"/>
                </a:lnTo>
                <a:lnTo>
                  <a:pt x="8056095" y="2556830"/>
                </a:lnTo>
                <a:lnTo>
                  <a:pt x="8063357" y="2552437"/>
                </a:lnTo>
                <a:lnTo>
                  <a:pt x="8056917" y="2545635"/>
                </a:lnTo>
                <a:lnTo>
                  <a:pt x="8066389" y="2549538"/>
                </a:lnTo>
                <a:lnTo>
                  <a:pt x="8069878" y="2540193"/>
                </a:lnTo>
                <a:lnTo>
                  <a:pt x="8061110" y="2531840"/>
                </a:lnTo>
                <a:close/>
                <a:moveTo>
                  <a:pt x="7968097" y="2519550"/>
                </a:moveTo>
                <a:lnTo>
                  <a:pt x="7972172" y="2530982"/>
                </a:lnTo>
                <a:lnTo>
                  <a:pt x="7977256" y="2527620"/>
                </a:lnTo>
                <a:close/>
                <a:moveTo>
                  <a:pt x="7988620" y="2514572"/>
                </a:moveTo>
                <a:lnTo>
                  <a:pt x="7989955" y="2519890"/>
                </a:lnTo>
                <a:lnTo>
                  <a:pt x="7993018" y="2518269"/>
                </a:lnTo>
                <a:close/>
                <a:moveTo>
                  <a:pt x="8066334" y="2485850"/>
                </a:moveTo>
                <a:cubicBezTo>
                  <a:pt x="8062237" y="2484921"/>
                  <a:pt x="8069192" y="2493184"/>
                  <a:pt x="8072517" y="2500799"/>
                </a:cubicBezTo>
                <a:lnTo>
                  <a:pt x="8067042" y="2504823"/>
                </a:lnTo>
                <a:lnTo>
                  <a:pt x="8072443" y="2513098"/>
                </a:lnTo>
                <a:cubicBezTo>
                  <a:pt x="8074838" y="2521441"/>
                  <a:pt x="8061662" y="2517274"/>
                  <a:pt x="8065926" y="2527148"/>
                </a:cubicBezTo>
                <a:lnTo>
                  <a:pt x="8073990" y="2533486"/>
                </a:lnTo>
                <a:lnTo>
                  <a:pt x="8077063" y="2528995"/>
                </a:lnTo>
                <a:cubicBezTo>
                  <a:pt x="8080392" y="2527187"/>
                  <a:pt x="8085239" y="2527292"/>
                  <a:pt x="8092790" y="2530802"/>
                </a:cubicBezTo>
                <a:cubicBezTo>
                  <a:pt x="8089889" y="2515222"/>
                  <a:pt x="8083165" y="2502099"/>
                  <a:pt x="8074659" y="2490208"/>
                </a:cubicBezTo>
                <a:cubicBezTo>
                  <a:pt x="8070293" y="2487491"/>
                  <a:pt x="8067699" y="2486160"/>
                  <a:pt x="8066334" y="2485850"/>
                </a:cubicBezTo>
                <a:close/>
                <a:moveTo>
                  <a:pt x="8315694" y="2482593"/>
                </a:moveTo>
                <a:cubicBezTo>
                  <a:pt x="8328473" y="2505092"/>
                  <a:pt x="8325919" y="2510148"/>
                  <a:pt x="8321367" y="2512969"/>
                </a:cubicBezTo>
                <a:cubicBezTo>
                  <a:pt x="8316813" y="2515793"/>
                  <a:pt x="8310175" y="2516329"/>
                  <a:pt x="8314854" y="2529694"/>
                </a:cubicBezTo>
                <a:cubicBezTo>
                  <a:pt x="8337836" y="2541406"/>
                  <a:pt x="8334588" y="2522971"/>
                  <a:pt x="8366447" y="2544581"/>
                </a:cubicBezTo>
                <a:cubicBezTo>
                  <a:pt x="8352400" y="2513510"/>
                  <a:pt x="8355004" y="2520564"/>
                  <a:pt x="8348663" y="2493654"/>
                </a:cubicBezTo>
                <a:cubicBezTo>
                  <a:pt x="8326466" y="2477301"/>
                  <a:pt x="8333873" y="2494331"/>
                  <a:pt x="8315694" y="2482593"/>
                </a:cubicBezTo>
                <a:close/>
                <a:moveTo>
                  <a:pt x="8396370" y="2465541"/>
                </a:moveTo>
                <a:cubicBezTo>
                  <a:pt x="8392780" y="2465638"/>
                  <a:pt x="8389516" y="2466218"/>
                  <a:pt x="8386604" y="2467440"/>
                </a:cubicBezTo>
                <a:cubicBezTo>
                  <a:pt x="8374690" y="2472149"/>
                  <a:pt x="8368588" y="2484828"/>
                  <a:pt x="8379182" y="2497201"/>
                </a:cubicBezTo>
                <a:cubicBezTo>
                  <a:pt x="8398147" y="2507489"/>
                  <a:pt x="8401417" y="2500105"/>
                  <a:pt x="8404412" y="2492553"/>
                </a:cubicBezTo>
                <a:cubicBezTo>
                  <a:pt x="8407474" y="2484902"/>
                  <a:pt x="8410111" y="2477120"/>
                  <a:pt x="8428101" y="2485958"/>
                </a:cubicBezTo>
                <a:cubicBezTo>
                  <a:pt x="8421930" y="2475959"/>
                  <a:pt x="8414498" y="2470162"/>
                  <a:pt x="8407127" y="2467461"/>
                </a:cubicBezTo>
                <a:cubicBezTo>
                  <a:pt x="8403444" y="2466110"/>
                  <a:pt x="8399808" y="2465485"/>
                  <a:pt x="8396370" y="2465541"/>
                </a:cubicBezTo>
                <a:close/>
                <a:moveTo>
                  <a:pt x="7993263" y="2407703"/>
                </a:moveTo>
                <a:cubicBezTo>
                  <a:pt x="7989536" y="2408044"/>
                  <a:pt x="7989126" y="2412542"/>
                  <a:pt x="7993209" y="2422752"/>
                </a:cubicBezTo>
                <a:cubicBezTo>
                  <a:pt x="8011453" y="2435784"/>
                  <a:pt x="8021384" y="2438016"/>
                  <a:pt x="8013219" y="2417592"/>
                </a:cubicBezTo>
                <a:cubicBezTo>
                  <a:pt x="8004033" y="2411178"/>
                  <a:pt x="7996989" y="2407362"/>
                  <a:pt x="7993263" y="2407703"/>
                </a:cubicBezTo>
                <a:close/>
                <a:moveTo>
                  <a:pt x="8887207" y="2334727"/>
                </a:moveTo>
                <a:cubicBezTo>
                  <a:pt x="8882498" y="2332922"/>
                  <a:pt x="8878821" y="2333234"/>
                  <a:pt x="8877918" y="2337213"/>
                </a:cubicBezTo>
                <a:cubicBezTo>
                  <a:pt x="8883015" y="2352509"/>
                  <a:pt x="8903441" y="2352888"/>
                  <a:pt x="8910367" y="2366280"/>
                </a:cubicBezTo>
                <a:cubicBezTo>
                  <a:pt x="8924743" y="2364613"/>
                  <a:pt x="8901333" y="2340143"/>
                  <a:pt x="8887207" y="2334727"/>
                </a:cubicBezTo>
                <a:close/>
                <a:moveTo>
                  <a:pt x="8697716" y="2308884"/>
                </a:moveTo>
                <a:cubicBezTo>
                  <a:pt x="8701642" y="2318853"/>
                  <a:pt x="8711609" y="2327224"/>
                  <a:pt x="8721027" y="2332468"/>
                </a:cubicBezTo>
                <a:cubicBezTo>
                  <a:pt x="8730449" y="2337710"/>
                  <a:pt x="8739316" y="2339828"/>
                  <a:pt x="8741243" y="2337571"/>
                </a:cubicBezTo>
                <a:cubicBezTo>
                  <a:pt x="8733265" y="2321848"/>
                  <a:pt x="8715750" y="2315254"/>
                  <a:pt x="8697716" y="2308884"/>
                </a:cubicBezTo>
                <a:close/>
                <a:moveTo>
                  <a:pt x="8773467" y="2247485"/>
                </a:moveTo>
                <a:cubicBezTo>
                  <a:pt x="8779629" y="2257893"/>
                  <a:pt x="8796922" y="2258243"/>
                  <a:pt x="8802430" y="2269492"/>
                </a:cubicBezTo>
                <a:cubicBezTo>
                  <a:pt x="8791904" y="2279797"/>
                  <a:pt x="8781288" y="2278244"/>
                  <a:pt x="8748869" y="2260723"/>
                </a:cubicBezTo>
                <a:cubicBezTo>
                  <a:pt x="8752520" y="2271914"/>
                  <a:pt x="8742839" y="2271087"/>
                  <a:pt x="8735248" y="2272133"/>
                </a:cubicBezTo>
                <a:cubicBezTo>
                  <a:pt x="8727721" y="2273084"/>
                  <a:pt x="8722199" y="2275849"/>
                  <a:pt x="8733919" y="2294628"/>
                </a:cubicBezTo>
                <a:cubicBezTo>
                  <a:pt x="8711295" y="2278557"/>
                  <a:pt x="8712364" y="2302841"/>
                  <a:pt x="8696578" y="2280114"/>
                </a:cubicBezTo>
                <a:cubicBezTo>
                  <a:pt x="8676869" y="2283800"/>
                  <a:pt x="8720359" y="2309548"/>
                  <a:pt x="8731718" y="2316709"/>
                </a:cubicBezTo>
                <a:cubicBezTo>
                  <a:pt x="8753307" y="2323234"/>
                  <a:pt x="8748522" y="2305638"/>
                  <a:pt x="8785183" y="2325833"/>
                </a:cubicBezTo>
                <a:cubicBezTo>
                  <a:pt x="8795685" y="2344950"/>
                  <a:pt x="8758712" y="2320253"/>
                  <a:pt x="8775428" y="2345097"/>
                </a:cubicBezTo>
                <a:cubicBezTo>
                  <a:pt x="8793837" y="2355868"/>
                  <a:pt x="8790221" y="2334426"/>
                  <a:pt x="8801020" y="2360670"/>
                </a:cubicBezTo>
                <a:cubicBezTo>
                  <a:pt x="8814717" y="2359728"/>
                  <a:pt x="8826802" y="2357345"/>
                  <a:pt x="8833571" y="2349807"/>
                </a:cubicBezTo>
                <a:cubicBezTo>
                  <a:pt x="8846082" y="2357138"/>
                  <a:pt x="8834524" y="2357488"/>
                  <a:pt x="8843121" y="2370826"/>
                </a:cubicBezTo>
                <a:cubicBezTo>
                  <a:pt x="8869695" y="2385633"/>
                  <a:pt x="8868849" y="2375381"/>
                  <a:pt x="8874351" y="2370653"/>
                </a:cubicBezTo>
                <a:cubicBezTo>
                  <a:pt x="8843123" y="2347637"/>
                  <a:pt x="8867753" y="2359135"/>
                  <a:pt x="8858453" y="2335914"/>
                </a:cubicBezTo>
                <a:cubicBezTo>
                  <a:pt x="8849202" y="2328000"/>
                  <a:pt x="8837913" y="2322132"/>
                  <a:pt x="8824976" y="2317868"/>
                </a:cubicBezTo>
                <a:cubicBezTo>
                  <a:pt x="8822227" y="2308635"/>
                  <a:pt x="8846455" y="2323767"/>
                  <a:pt x="8841165" y="2312377"/>
                </a:cubicBezTo>
                <a:cubicBezTo>
                  <a:pt x="8851031" y="2319708"/>
                  <a:pt x="8856414" y="2331156"/>
                  <a:pt x="8870305" y="2334496"/>
                </a:cubicBezTo>
                <a:cubicBezTo>
                  <a:pt x="8833867" y="2285975"/>
                  <a:pt x="8821837" y="2255893"/>
                  <a:pt x="8773467" y="2247485"/>
                </a:cubicBezTo>
                <a:close/>
                <a:moveTo>
                  <a:pt x="8424355" y="2165723"/>
                </a:moveTo>
                <a:cubicBezTo>
                  <a:pt x="8432739" y="2184198"/>
                  <a:pt x="8441216" y="2202737"/>
                  <a:pt x="8449570" y="2221057"/>
                </a:cubicBezTo>
                <a:cubicBezTo>
                  <a:pt x="8461502" y="2223717"/>
                  <a:pt x="8466182" y="2215696"/>
                  <a:pt x="8464685" y="2204478"/>
                </a:cubicBezTo>
                <a:cubicBezTo>
                  <a:pt x="8463281" y="2193314"/>
                  <a:pt x="8455612" y="2178898"/>
                  <a:pt x="8443063" y="2168627"/>
                </a:cubicBezTo>
                <a:cubicBezTo>
                  <a:pt x="8430334" y="2161437"/>
                  <a:pt x="8433530" y="2169561"/>
                  <a:pt x="8424355" y="2165723"/>
                </a:cubicBezTo>
                <a:close/>
                <a:moveTo>
                  <a:pt x="117850" y="2152998"/>
                </a:moveTo>
                <a:cubicBezTo>
                  <a:pt x="123070" y="2173418"/>
                  <a:pt x="122752" y="2194115"/>
                  <a:pt x="131812" y="2214169"/>
                </a:cubicBezTo>
                <a:cubicBezTo>
                  <a:pt x="128721" y="2185401"/>
                  <a:pt x="134155" y="2193977"/>
                  <a:pt x="133515" y="2175661"/>
                </a:cubicBezTo>
                <a:cubicBezTo>
                  <a:pt x="122965" y="2144742"/>
                  <a:pt x="123923" y="2164372"/>
                  <a:pt x="117850" y="2152998"/>
                </a:cubicBezTo>
                <a:close/>
                <a:moveTo>
                  <a:pt x="8463469" y="2150245"/>
                </a:moveTo>
                <a:cubicBezTo>
                  <a:pt x="8428681" y="2148867"/>
                  <a:pt x="8493514" y="2202514"/>
                  <a:pt x="8507718" y="2246741"/>
                </a:cubicBezTo>
                <a:cubicBezTo>
                  <a:pt x="8506427" y="2253982"/>
                  <a:pt x="8497700" y="2254035"/>
                  <a:pt x="8489542" y="2254583"/>
                </a:cubicBezTo>
                <a:cubicBezTo>
                  <a:pt x="8481563" y="2255248"/>
                  <a:pt x="8473972" y="2256300"/>
                  <a:pt x="8474950" y="2265942"/>
                </a:cubicBezTo>
                <a:cubicBezTo>
                  <a:pt x="8492180" y="2279578"/>
                  <a:pt x="8497894" y="2274710"/>
                  <a:pt x="8501943" y="2271290"/>
                </a:cubicBezTo>
                <a:cubicBezTo>
                  <a:pt x="8505896" y="2267813"/>
                  <a:pt x="8508184" y="2265784"/>
                  <a:pt x="8518829" y="2285270"/>
                </a:cubicBezTo>
                <a:cubicBezTo>
                  <a:pt x="8540153" y="2288019"/>
                  <a:pt x="8530286" y="2256106"/>
                  <a:pt x="8565093" y="2282632"/>
                </a:cubicBezTo>
                <a:cubicBezTo>
                  <a:pt x="8562864" y="2269978"/>
                  <a:pt x="8576194" y="2269219"/>
                  <a:pt x="8556982" y="2251134"/>
                </a:cubicBezTo>
                <a:cubicBezTo>
                  <a:pt x="8538000" y="2251666"/>
                  <a:pt x="8516445" y="2233494"/>
                  <a:pt x="8498728" y="2211632"/>
                </a:cubicBezTo>
                <a:cubicBezTo>
                  <a:pt x="8480948" y="2189872"/>
                  <a:pt x="8467009" y="2164418"/>
                  <a:pt x="8463469" y="2150245"/>
                </a:cubicBezTo>
                <a:close/>
                <a:moveTo>
                  <a:pt x="8731363" y="2137200"/>
                </a:moveTo>
                <a:cubicBezTo>
                  <a:pt x="8737048" y="2148561"/>
                  <a:pt x="8742619" y="2159710"/>
                  <a:pt x="8748369" y="2170975"/>
                </a:cubicBezTo>
                <a:cubicBezTo>
                  <a:pt x="8773700" y="2174168"/>
                  <a:pt x="8786965" y="2204887"/>
                  <a:pt x="8796799" y="2194283"/>
                </a:cubicBezTo>
                <a:cubicBezTo>
                  <a:pt x="8791733" y="2172341"/>
                  <a:pt x="8760902" y="2175677"/>
                  <a:pt x="8749027" y="2160141"/>
                </a:cubicBezTo>
                <a:cubicBezTo>
                  <a:pt x="8751759" y="2153808"/>
                  <a:pt x="8769966" y="2160701"/>
                  <a:pt x="8768869" y="2150848"/>
                </a:cubicBezTo>
                <a:cubicBezTo>
                  <a:pt x="8752495" y="2128857"/>
                  <a:pt x="8746640" y="2146138"/>
                  <a:pt x="8731363" y="2137200"/>
                </a:cubicBezTo>
                <a:close/>
                <a:moveTo>
                  <a:pt x="246921" y="2104354"/>
                </a:moveTo>
                <a:cubicBezTo>
                  <a:pt x="255660" y="2168963"/>
                  <a:pt x="248198" y="2185401"/>
                  <a:pt x="245002" y="2227339"/>
                </a:cubicBezTo>
                <a:cubicBezTo>
                  <a:pt x="268021" y="2254373"/>
                  <a:pt x="254807" y="2152035"/>
                  <a:pt x="259814" y="2134779"/>
                </a:cubicBezTo>
                <a:cubicBezTo>
                  <a:pt x="255447" y="2124546"/>
                  <a:pt x="251181" y="2114444"/>
                  <a:pt x="246921" y="2104354"/>
                </a:cubicBezTo>
                <a:close/>
                <a:moveTo>
                  <a:pt x="8657193" y="2098358"/>
                </a:moveTo>
                <a:cubicBezTo>
                  <a:pt x="8639632" y="2092846"/>
                  <a:pt x="8638345" y="2101476"/>
                  <a:pt x="8639211" y="2112300"/>
                </a:cubicBezTo>
                <a:cubicBezTo>
                  <a:pt x="8640136" y="2123021"/>
                  <a:pt x="8643393" y="2136045"/>
                  <a:pt x="8635431" y="2139081"/>
                </a:cubicBezTo>
                <a:cubicBezTo>
                  <a:pt x="8650748" y="2142764"/>
                  <a:pt x="8653863" y="2135423"/>
                  <a:pt x="8656977" y="2128083"/>
                </a:cubicBezTo>
                <a:cubicBezTo>
                  <a:pt x="8660183" y="2120800"/>
                  <a:pt x="8663174" y="2113655"/>
                  <a:pt x="8679030" y="2117683"/>
                </a:cubicBezTo>
                <a:cubicBezTo>
                  <a:pt x="8673345" y="2109515"/>
                  <a:pt x="8661830" y="2107395"/>
                  <a:pt x="8657193" y="2098358"/>
                </a:cubicBezTo>
                <a:close/>
                <a:moveTo>
                  <a:pt x="8726971" y="2094021"/>
                </a:moveTo>
                <a:cubicBezTo>
                  <a:pt x="8723207" y="2095120"/>
                  <a:pt x="8723466" y="2099657"/>
                  <a:pt x="8729179" y="2108883"/>
                </a:cubicBezTo>
                <a:cubicBezTo>
                  <a:pt x="8742266" y="2113105"/>
                  <a:pt x="8749229" y="2123048"/>
                  <a:pt x="8762692" y="2126674"/>
                </a:cubicBezTo>
                <a:cubicBezTo>
                  <a:pt x="8758053" y="2117640"/>
                  <a:pt x="8753442" y="2108765"/>
                  <a:pt x="8748895" y="2099789"/>
                </a:cubicBezTo>
                <a:cubicBezTo>
                  <a:pt x="8738520" y="2095262"/>
                  <a:pt x="8730734" y="2092922"/>
                  <a:pt x="8726971" y="2094021"/>
                </a:cubicBezTo>
                <a:close/>
                <a:moveTo>
                  <a:pt x="7895855" y="2092823"/>
                </a:moveTo>
                <a:lnTo>
                  <a:pt x="7894599" y="2094587"/>
                </a:lnTo>
                <a:lnTo>
                  <a:pt x="7896137" y="2097470"/>
                </a:lnTo>
                <a:lnTo>
                  <a:pt x="7894548" y="2100259"/>
                </a:lnTo>
                <a:lnTo>
                  <a:pt x="7896829" y="2107168"/>
                </a:lnTo>
                <a:cubicBezTo>
                  <a:pt x="7915234" y="2119741"/>
                  <a:pt x="7924950" y="2122116"/>
                  <a:pt x="7915642" y="2102503"/>
                </a:cubicBezTo>
                <a:cubicBezTo>
                  <a:pt x="7906408" y="2096265"/>
                  <a:pt x="7899401" y="2092542"/>
                  <a:pt x="7895855" y="2092823"/>
                </a:cubicBezTo>
                <a:close/>
                <a:moveTo>
                  <a:pt x="7084436" y="2088864"/>
                </a:moveTo>
                <a:lnTo>
                  <a:pt x="7085911" y="2094129"/>
                </a:lnTo>
                <a:lnTo>
                  <a:pt x="7096329" y="2106563"/>
                </a:lnTo>
                <a:lnTo>
                  <a:pt x="7097743" y="2105451"/>
                </a:lnTo>
                <a:close/>
                <a:moveTo>
                  <a:pt x="8876621" y="2082992"/>
                </a:moveTo>
                <a:cubicBezTo>
                  <a:pt x="8847476" y="2081264"/>
                  <a:pt x="8842183" y="2109746"/>
                  <a:pt x="8840084" y="2121024"/>
                </a:cubicBezTo>
                <a:cubicBezTo>
                  <a:pt x="8833741" y="2110497"/>
                  <a:pt x="8827260" y="2104193"/>
                  <a:pt x="8820856" y="2101960"/>
                </a:cubicBezTo>
                <a:cubicBezTo>
                  <a:pt x="8817621" y="2100895"/>
                  <a:pt x="8814553" y="2100766"/>
                  <a:pt x="8811524" y="2101772"/>
                </a:cubicBezTo>
                <a:cubicBezTo>
                  <a:pt x="8808341" y="2102823"/>
                  <a:pt x="8805328" y="2104810"/>
                  <a:pt x="8802260" y="2107874"/>
                </a:cubicBezTo>
                <a:cubicBezTo>
                  <a:pt x="8809841" y="2117236"/>
                  <a:pt x="8819059" y="2124993"/>
                  <a:pt x="8831996" y="2129257"/>
                </a:cubicBezTo>
                <a:cubicBezTo>
                  <a:pt x="8822199" y="2132804"/>
                  <a:pt x="8806282" y="2135268"/>
                  <a:pt x="8795693" y="2140676"/>
                </a:cubicBezTo>
                <a:cubicBezTo>
                  <a:pt x="8784951" y="2146123"/>
                  <a:pt x="8779537" y="2154515"/>
                  <a:pt x="8790742" y="2169912"/>
                </a:cubicBezTo>
                <a:cubicBezTo>
                  <a:pt x="8821679" y="2170803"/>
                  <a:pt x="8823659" y="2157471"/>
                  <a:pt x="8871279" y="2181659"/>
                </a:cubicBezTo>
                <a:cubicBezTo>
                  <a:pt x="8873207" y="2174404"/>
                  <a:pt x="8879721" y="2170870"/>
                  <a:pt x="8881918" y="2163785"/>
                </a:cubicBezTo>
                <a:cubicBezTo>
                  <a:pt x="8884053" y="2156798"/>
                  <a:pt x="8882000" y="2146063"/>
                  <a:pt x="8866770" y="2124657"/>
                </a:cubicBezTo>
                <a:cubicBezTo>
                  <a:pt x="8882397" y="2139643"/>
                  <a:pt x="8895940" y="2156933"/>
                  <a:pt x="8914757" y="2168654"/>
                </a:cubicBezTo>
                <a:cubicBezTo>
                  <a:pt x="8924973" y="2167038"/>
                  <a:pt x="8930485" y="2161488"/>
                  <a:pt x="8931092" y="2151733"/>
                </a:cubicBezTo>
                <a:cubicBezTo>
                  <a:pt x="8920666" y="2138495"/>
                  <a:pt x="8912566" y="2122558"/>
                  <a:pt x="8898176" y="2113209"/>
                </a:cubicBezTo>
                <a:cubicBezTo>
                  <a:pt x="8912374" y="2108272"/>
                  <a:pt x="8888953" y="2094064"/>
                  <a:pt x="8914480" y="2096546"/>
                </a:cubicBezTo>
                <a:cubicBezTo>
                  <a:pt x="8898700" y="2087501"/>
                  <a:pt x="8886335" y="2083568"/>
                  <a:pt x="8876621" y="2082992"/>
                </a:cubicBezTo>
                <a:close/>
                <a:moveTo>
                  <a:pt x="281452" y="2072868"/>
                </a:moveTo>
                <a:cubicBezTo>
                  <a:pt x="270473" y="2068051"/>
                  <a:pt x="266850" y="2095635"/>
                  <a:pt x="258748" y="2103988"/>
                </a:cubicBezTo>
                <a:cubicBezTo>
                  <a:pt x="261203" y="2119355"/>
                  <a:pt x="266105" y="2134637"/>
                  <a:pt x="272179" y="2149780"/>
                </a:cubicBezTo>
                <a:cubicBezTo>
                  <a:pt x="274099" y="2119038"/>
                  <a:pt x="279536" y="2103625"/>
                  <a:pt x="281452" y="2072868"/>
                </a:cubicBezTo>
                <a:close/>
                <a:moveTo>
                  <a:pt x="8775602" y="2068019"/>
                </a:moveTo>
                <a:cubicBezTo>
                  <a:pt x="8772042" y="2068271"/>
                  <a:pt x="8769545" y="2070028"/>
                  <a:pt x="8768817" y="2073183"/>
                </a:cubicBezTo>
                <a:cubicBezTo>
                  <a:pt x="8768090" y="2076337"/>
                  <a:pt x="8769040" y="2080822"/>
                  <a:pt x="8772588" y="2086394"/>
                </a:cubicBezTo>
                <a:cubicBezTo>
                  <a:pt x="8791993" y="2094180"/>
                  <a:pt x="8790566" y="2084255"/>
                  <a:pt x="8803268" y="2086289"/>
                </a:cubicBezTo>
                <a:cubicBezTo>
                  <a:pt x="8793938" y="2072912"/>
                  <a:pt x="8782636" y="2067451"/>
                  <a:pt x="8775602" y="2068019"/>
                </a:cubicBezTo>
                <a:close/>
                <a:moveTo>
                  <a:pt x="8458441" y="2067083"/>
                </a:moveTo>
                <a:cubicBezTo>
                  <a:pt x="8450936" y="2066798"/>
                  <a:pt x="8447853" y="2070686"/>
                  <a:pt x="8446027" y="2075786"/>
                </a:cubicBezTo>
                <a:cubicBezTo>
                  <a:pt x="8444350" y="2080839"/>
                  <a:pt x="8443869" y="2087202"/>
                  <a:pt x="8441773" y="2092127"/>
                </a:cubicBezTo>
                <a:cubicBezTo>
                  <a:pt x="8447930" y="2091152"/>
                  <a:pt x="8456754" y="2092545"/>
                  <a:pt x="8461660" y="2090362"/>
                </a:cubicBezTo>
                <a:cubicBezTo>
                  <a:pt x="8466563" y="2088177"/>
                  <a:pt x="8467704" y="2082367"/>
                  <a:pt x="8458441" y="2067083"/>
                </a:cubicBezTo>
                <a:close/>
                <a:moveTo>
                  <a:pt x="8667863" y="2059676"/>
                </a:moveTo>
                <a:cubicBezTo>
                  <a:pt x="8665204" y="2062271"/>
                  <a:pt x="8665862" y="2067720"/>
                  <a:pt x="8669858" y="2076071"/>
                </a:cubicBezTo>
                <a:cubicBezTo>
                  <a:pt x="8689698" y="2076773"/>
                  <a:pt x="8686720" y="2099891"/>
                  <a:pt x="8706650" y="2100654"/>
                </a:cubicBezTo>
                <a:cubicBezTo>
                  <a:pt x="8712547" y="2095897"/>
                  <a:pt x="8700447" y="2072719"/>
                  <a:pt x="8685776" y="2060413"/>
                </a:cubicBezTo>
                <a:cubicBezTo>
                  <a:pt x="8676499" y="2057342"/>
                  <a:pt x="8670522" y="2057082"/>
                  <a:pt x="8667863" y="2059676"/>
                </a:cubicBezTo>
                <a:close/>
                <a:moveTo>
                  <a:pt x="8499933" y="2052893"/>
                </a:moveTo>
                <a:cubicBezTo>
                  <a:pt x="8493862" y="2053765"/>
                  <a:pt x="8500552" y="2066237"/>
                  <a:pt x="8481642" y="2055465"/>
                </a:cubicBezTo>
                <a:cubicBezTo>
                  <a:pt x="8492930" y="2068135"/>
                  <a:pt x="8510164" y="2074971"/>
                  <a:pt x="8525168" y="2084152"/>
                </a:cubicBezTo>
                <a:cubicBezTo>
                  <a:pt x="8520682" y="2075073"/>
                  <a:pt x="8516163" y="2066255"/>
                  <a:pt x="8511679" y="2057178"/>
                </a:cubicBezTo>
                <a:cubicBezTo>
                  <a:pt x="8505399" y="2053600"/>
                  <a:pt x="8501957" y="2052602"/>
                  <a:pt x="8499933" y="2052893"/>
                </a:cubicBezTo>
                <a:close/>
                <a:moveTo>
                  <a:pt x="8299506" y="2036566"/>
                </a:moveTo>
                <a:cubicBezTo>
                  <a:pt x="8288622" y="2036116"/>
                  <a:pt x="8287708" y="2045173"/>
                  <a:pt x="8277065" y="2044820"/>
                </a:cubicBezTo>
                <a:cubicBezTo>
                  <a:pt x="8293830" y="2062191"/>
                  <a:pt x="8328517" y="2065728"/>
                  <a:pt x="8314444" y="2040887"/>
                </a:cubicBezTo>
                <a:cubicBezTo>
                  <a:pt x="8307871" y="2037923"/>
                  <a:pt x="8303135" y="2036716"/>
                  <a:pt x="8299506" y="2036566"/>
                </a:cubicBezTo>
                <a:close/>
                <a:moveTo>
                  <a:pt x="8720894" y="2021665"/>
                </a:moveTo>
                <a:cubicBezTo>
                  <a:pt x="8712383" y="2022706"/>
                  <a:pt x="8712469" y="2030962"/>
                  <a:pt x="8698850" y="2027686"/>
                </a:cubicBezTo>
                <a:cubicBezTo>
                  <a:pt x="8710285" y="2038922"/>
                  <a:pt x="8722608" y="2043360"/>
                  <a:pt x="8730286" y="2042368"/>
                </a:cubicBezTo>
                <a:cubicBezTo>
                  <a:pt x="8737941" y="2041221"/>
                  <a:pt x="8740773" y="2034532"/>
                  <a:pt x="8733098" y="2023725"/>
                </a:cubicBezTo>
                <a:cubicBezTo>
                  <a:pt x="8727524" y="2021774"/>
                  <a:pt x="8723731" y="2021319"/>
                  <a:pt x="8720894" y="2021665"/>
                </a:cubicBezTo>
                <a:close/>
                <a:moveTo>
                  <a:pt x="7265999" y="2020013"/>
                </a:moveTo>
                <a:lnTo>
                  <a:pt x="7263816" y="2029235"/>
                </a:lnTo>
                <a:lnTo>
                  <a:pt x="7275593" y="2032677"/>
                </a:lnTo>
                <a:cubicBezTo>
                  <a:pt x="7277481" y="2032480"/>
                  <a:pt x="7278381" y="2031450"/>
                  <a:pt x="7277688" y="2029052"/>
                </a:cubicBezTo>
                <a:lnTo>
                  <a:pt x="7273417" y="2022279"/>
                </a:lnTo>
                <a:close/>
                <a:moveTo>
                  <a:pt x="8025670" y="2017575"/>
                </a:moveTo>
                <a:lnTo>
                  <a:pt x="8023619" y="2018859"/>
                </a:lnTo>
                <a:lnTo>
                  <a:pt x="8029002" y="2024813"/>
                </a:lnTo>
                <a:close/>
                <a:moveTo>
                  <a:pt x="312147" y="2010827"/>
                </a:moveTo>
                <a:cubicBezTo>
                  <a:pt x="309164" y="2045472"/>
                  <a:pt x="298401" y="2044332"/>
                  <a:pt x="296051" y="2064890"/>
                </a:cubicBezTo>
                <a:cubicBezTo>
                  <a:pt x="297439" y="2090490"/>
                  <a:pt x="299891" y="2116102"/>
                  <a:pt x="310440" y="2141347"/>
                </a:cubicBezTo>
                <a:cubicBezTo>
                  <a:pt x="316304" y="2115597"/>
                  <a:pt x="323550" y="2080130"/>
                  <a:pt x="322060" y="2041395"/>
                </a:cubicBezTo>
                <a:cubicBezTo>
                  <a:pt x="321207" y="2031162"/>
                  <a:pt x="315983" y="2020932"/>
                  <a:pt x="312147" y="2010827"/>
                </a:cubicBezTo>
                <a:close/>
                <a:moveTo>
                  <a:pt x="8760201" y="2006512"/>
                </a:moveTo>
                <a:cubicBezTo>
                  <a:pt x="8746626" y="2017254"/>
                  <a:pt x="8735633" y="2018102"/>
                  <a:pt x="8751374" y="2046495"/>
                </a:cubicBezTo>
                <a:cubicBezTo>
                  <a:pt x="8748368" y="2034877"/>
                  <a:pt x="8758052" y="2033901"/>
                  <a:pt x="8768072" y="2032996"/>
                </a:cubicBezTo>
                <a:cubicBezTo>
                  <a:pt x="8778030" y="2032189"/>
                  <a:pt x="8788347" y="2031613"/>
                  <a:pt x="8786476" y="2020988"/>
                </a:cubicBezTo>
                <a:cubicBezTo>
                  <a:pt x="8776074" y="2017903"/>
                  <a:pt x="8765825" y="2014777"/>
                  <a:pt x="8760201" y="2006512"/>
                </a:cubicBezTo>
                <a:close/>
                <a:moveTo>
                  <a:pt x="7617922" y="1998970"/>
                </a:moveTo>
                <a:cubicBezTo>
                  <a:pt x="7611845" y="1999091"/>
                  <a:pt x="7620372" y="2009884"/>
                  <a:pt x="7619029" y="2013514"/>
                </a:cubicBezTo>
                <a:cubicBezTo>
                  <a:pt x="7621990" y="2014410"/>
                  <a:pt x="7654520" y="2031167"/>
                  <a:pt x="7629774" y="2003065"/>
                </a:cubicBezTo>
                <a:cubicBezTo>
                  <a:pt x="7623596" y="2000074"/>
                  <a:pt x="7619948" y="1998929"/>
                  <a:pt x="7617922" y="1998970"/>
                </a:cubicBezTo>
                <a:close/>
                <a:moveTo>
                  <a:pt x="8006387" y="1987036"/>
                </a:moveTo>
                <a:cubicBezTo>
                  <a:pt x="8003899" y="1988783"/>
                  <a:pt x="8002772" y="1992170"/>
                  <a:pt x="8003316" y="1996401"/>
                </a:cubicBezTo>
                <a:lnTo>
                  <a:pt x="8006407" y="1999821"/>
                </a:lnTo>
                <a:lnTo>
                  <a:pt x="8016824" y="2003294"/>
                </a:lnTo>
                <a:cubicBezTo>
                  <a:pt x="8019949" y="2003133"/>
                  <a:pt x="8021340" y="2001589"/>
                  <a:pt x="8022473" y="2000341"/>
                </a:cubicBezTo>
                <a:lnTo>
                  <a:pt x="8023504" y="2000047"/>
                </a:lnTo>
                <a:lnTo>
                  <a:pt x="8023506" y="1999945"/>
                </a:lnTo>
                <a:cubicBezTo>
                  <a:pt x="8022875" y="1997196"/>
                  <a:pt x="8021244" y="1993399"/>
                  <a:pt x="8017621" y="1987504"/>
                </a:cubicBezTo>
                <a:cubicBezTo>
                  <a:pt x="8012723" y="1985180"/>
                  <a:pt x="8008875" y="1985288"/>
                  <a:pt x="8006387" y="1987036"/>
                </a:cubicBezTo>
                <a:close/>
                <a:moveTo>
                  <a:pt x="8802543" y="1979614"/>
                </a:moveTo>
                <a:cubicBezTo>
                  <a:pt x="8797705" y="1979394"/>
                  <a:pt x="8795145" y="1982154"/>
                  <a:pt x="8793177" y="1985775"/>
                </a:cubicBezTo>
                <a:cubicBezTo>
                  <a:pt x="8789332" y="1993074"/>
                  <a:pt x="8787887" y="2003963"/>
                  <a:pt x="8775712" y="2001290"/>
                </a:cubicBezTo>
                <a:cubicBezTo>
                  <a:pt x="8802400" y="2031305"/>
                  <a:pt x="8812067" y="1983795"/>
                  <a:pt x="8835944" y="2032454"/>
                </a:cubicBezTo>
                <a:cubicBezTo>
                  <a:pt x="8859323" y="2044139"/>
                  <a:pt x="8844060" y="2024379"/>
                  <a:pt x="8859112" y="2029281"/>
                </a:cubicBezTo>
                <a:cubicBezTo>
                  <a:pt x="8841999" y="2015859"/>
                  <a:pt x="8823459" y="2003894"/>
                  <a:pt x="8810589" y="1986336"/>
                </a:cubicBezTo>
                <a:cubicBezTo>
                  <a:pt x="8815608" y="1987968"/>
                  <a:pt x="8820471" y="1989649"/>
                  <a:pt x="8825577" y="1991341"/>
                </a:cubicBezTo>
                <a:cubicBezTo>
                  <a:pt x="8814497" y="1983037"/>
                  <a:pt x="8807381" y="1979835"/>
                  <a:pt x="8802543" y="1979614"/>
                </a:cubicBezTo>
                <a:close/>
                <a:moveTo>
                  <a:pt x="7373905" y="1977354"/>
                </a:moveTo>
                <a:cubicBezTo>
                  <a:pt x="7377076" y="1986715"/>
                  <a:pt x="7384792" y="1993662"/>
                  <a:pt x="7386706" y="2003616"/>
                </a:cubicBezTo>
                <a:cubicBezTo>
                  <a:pt x="7367819" y="1994003"/>
                  <a:pt x="7352504" y="1995701"/>
                  <a:pt x="7358106" y="2020819"/>
                </a:cubicBezTo>
                <a:lnTo>
                  <a:pt x="7361794" y="2030129"/>
                </a:lnTo>
                <a:lnTo>
                  <a:pt x="7364259" y="2032330"/>
                </a:lnTo>
                <a:cubicBezTo>
                  <a:pt x="7369858" y="2033637"/>
                  <a:pt x="7373239" y="2033271"/>
                  <a:pt x="7373030" y="2029805"/>
                </a:cubicBezTo>
                <a:cubicBezTo>
                  <a:pt x="7372792" y="2026183"/>
                  <a:pt x="7368661" y="2019550"/>
                  <a:pt x="7359254" y="2008486"/>
                </a:cubicBezTo>
                <a:cubicBezTo>
                  <a:pt x="7370946" y="2012521"/>
                  <a:pt x="7377356" y="2021146"/>
                  <a:pt x="7384039" y="2029527"/>
                </a:cubicBezTo>
                <a:cubicBezTo>
                  <a:pt x="7390666" y="2038006"/>
                  <a:pt x="7397629" y="2046145"/>
                  <a:pt x="7410775" y="2048878"/>
                </a:cubicBezTo>
                <a:cubicBezTo>
                  <a:pt x="7382733" y="2026203"/>
                  <a:pt x="7421038" y="2032991"/>
                  <a:pt x="7376416" y="2003052"/>
                </a:cubicBezTo>
                <a:cubicBezTo>
                  <a:pt x="7391613" y="2009717"/>
                  <a:pt x="7391317" y="2004396"/>
                  <a:pt x="7390645" y="1999666"/>
                </a:cubicBezTo>
                <a:cubicBezTo>
                  <a:pt x="7390125" y="1994891"/>
                  <a:pt x="7389113" y="1990504"/>
                  <a:pt x="7403282" y="1998602"/>
                </a:cubicBezTo>
                <a:cubicBezTo>
                  <a:pt x="7394559" y="1993103"/>
                  <a:pt x="7388604" y="1988872"/>
                  <a:pt x="7384135" y="1985246"/>
                </a:cubicBezTo>
                <a:lnTo>
                  <a:pt x="7377170" y="1978623"/>
                </a:lnTo>
                <a:close/>
                <a:moveTo>
                  <a:pt x="7561252" y="1972417"/>
                </a:moveTo>
                <a:lnTo>
                  <a:pt x="7562600" y="1974866"/>
                </a:lnTo>
                <a:lnTo>
                  <a:pt x="7566439" y="1981880"/>
                </a:lnTo>
                <a:lnTo>
                  <a:pt x="7565488" y="1979380"/>
                </a:lnTo>
                <a:cubicBezTo>
                  <a:pt x="7565861" y="1978539"/>
                  <a:pt x="7566511" y="1977908"/>
                  <a:pt x="7565361" y="1975932"/>
                </a:cubicBezTo>
                <a:close/>
                <a:moveTo>
                  <a:pt x="7618920" y="1965714"/>
                </a:moveTo>
                <a:lnTo>
                  <a:pt x="7618738" y="1966525"/>
                </a:lnTo>
                <a:lnTo>
                  <a:pt x="7622038" y="1971491"/>
                </a:lnTo>
                <a:cubicBezTo>
                  <a:pt x="7623102" y="1973377"/>
                  <a:pt x="7623052" y="1974456"/>
                  <a:pt x="7619596" y="1973043"/>
                </a:cubicBezTo>
                <a:lnTo>
                  <a:pt x="7617695" y="1971167"/>
                </a:lnTo>
                <a:lnTo>
                  <a:pt x="7617566" y="1971741"/>
                </a:lnTo>
                <a:lnTo>
                  <a:pt x="7612784" y="1971404"/>
                </a:lnTo>
                <a:lnTo>
                  <a:pt x="7618165" y="1987053"/>
                </a:lnTo>
                <a:cubicBezTo>
                  <a:pt x="7622892" y="1994494"/>
                  <a:pt x="7630963" y="2002776"/>
                  <a:pt x="7644043" y="2009007"/>
                </a:cubicBezTo>
                <a:cubicBezTo>
                  <a:pt x="7655044" y="2010945"/>
                  <a:pt x="7617145" y="1977330"/>
                  <a:pt x="7631444" y="1981624"/>
                </a:cubicBezTo>
                <a:cubicBezTo>
                  <a:pt x="7652472" y="2005432"/>
                  <a:pt x="7669571" y="1993298"/>
                  <a:pt x="7680882" y="2012926"/>
                </a:cubicBezTo>
                <a:cubicBezTo>
                  <a:pt x="7691007" y="2011258"/>
                  <a:pt x="7686472" y="1991870"/>
                  <a:pt x="7646618" y="1976746"/>
                </a:cubicBezTo>
                <a:cubicBezTo>
                  <a:pt x="7671888" y="1998718"/>
                  <a:pt x="7652411" y="1984980"/>
                  <a:pt x="7634065" y="1973891"/>
                </a:cubicBezTo>
                <a:close/>
                <a:moveTo>
                  <a:pt x="8523644" y="1956261"/>
                </a:moveTo>
                <a:cubicBezTo>
                  <a:pt x="8497092" y="1953410"/>
                  <a:pt x="8508977" y="1969933"/>
                  <a:pt x="8533532" y="1996934"/>
                </a:cubicBezTo>
                <a:cubicBezTo>
                  <a:pt x="8550902" y="1988165"/>
                  <a:pt x="8509834" y="1967971"/>
                  <a:pt x="8523644" y="1956261"/>
                </a:cubicBezTo>
                <a:close/>
                <a:moveTo>
                  <a:pt x="8788272" y="1946994"/>
                </a:moveTo>
                <a:cubicBezTo>
                  <a:pt x="8793339" y="1955742"/>
                  <a:pt x="8798226" y="1964377"/>
                  <a:pt x="8803234" y="1973225"/>
                </a:cubicBezTo>
                <a:cubicBezTo>
                  <a:pt x="8837483" y="1987042"/>
                  <a:pt x="8803012" y="1958783"/>
                  <a:pt x="8814794" y="1961076"/>
                </a:cubicBezTo>
                <a:cubicBezTo>
                  <a:pt x="8809047" y="1953006"/>
                  <a:pt x="8797868" y="1950957"/>
                  <a:pt x="8788272" y="1946994"/>
                </a:cubicBezTo>
                <a:close/>
                <a:moveTo>
                  <a:pt x="7552120" y="1943376"/>
                </a:moveTo>
                <a:lnTo>
                  <a:pt x="7550284" y="1946340"/>
                </a:lnTo>
                <a:lnTo>
                  <a:pt x="7555451" y="1946973"/>
                </a:lnTo>
                <a:lnTo>
                  <a:pt x="7555660" y="1946141"/>
                </a:lnTo>
                <a:close/>
                <a:moveTo>
                  <a:pt x="7500720" y="1930153"/>
                </a:moveTo>
                <a:lnTo>
                  <a:pt x="7507319" y="1949389"/>
                </a:lnTo>
                <a:cubicBezTo>
                  <a:pt x="7499740" y="1945026"/>
                  <a:pt x="7492550" y="1942439"/>
                  <a:pt x="7486537" y="1941983"/>
                </a:cubicBezTo>
                <a:cubicBezTo>
                  <a:pt x="7480588" y="1941427"/>
                  <a:pt x="7475906" y="1943059"/>
                  <a:pt x="7473464" y="1946932"/>
                </a:cubicBezTo>
                <a:cubicBezTo>
                  <a:pt x="7470976" y="1950781"/>
                  <a:pt x="7470746" y="1956990"/>
                  <a:pt x="7473759" y="1965850"/>
                </a:cubicBezTo>
                <a:lnTo>
                  <a:pt x="7479906" y="1976688"/>
                </a:lnTo>
                <a:lnTo>
                  <a:pt x="7494322" y="1985171"/>
                </a:lnTo>
                <a:cubicBezTo>
                  <a:pt x="7505222" y="1989091"/>
                  <a:pt x="7515473" y="1990519"/>
                  <a:pt x="7523455" y="1989650"/>
                </a:cubicBezTo>
                <a:cubicBezTo>
                  <a:pt x="7531406" y="1988826"/>
                  <a:pt x="7537145" y="1985919"/>
                  <a:pt x="7538668" y="1980906"/>
                </a:cubicBezTo>
                <a:cubicBezTo>
                  <a:pt x="7540278" y="1975953"/>
                  <a:pt x="7537853" y="1969007"/>
                  <a:pt x="7529800" y="1960595"/>
                </a:cubicBezTo>
                <a:cubicBezTo>
                  <a:pt x="7538572" y="1962168"/>
                  <a:pt x="7543577" y="1967268"/>
                  <a:pt x="7548572" y="1972361"/>
                </a:cubicBezTo>
                <a:lnTo>
                  <a:pt x="7549159" y="1972728"/>
                </a:lnTo>
                <a:lnTo>
                  <a:pt x="7538891" y="1953284"/>
                </a:lnTo>
                <a:lnTo>
                  <a:pt x="7534382" y="1949426"/>
                </a:lnTo>
                <a:close/>
                <a:moveTo>
                  <a:pt x="7441736" y="1929710"/>
                </a:moveTo>
                <a:lnTo>
                  <a:pt x="7471098" y="1990532"/>
                </a:lnTo>
                <a:lnTo>
                  <a:pt x="7487848" y="1999557"/>
                </a:lnTo>
                <a:cubicBezTo>
                  <a:pt x="7463449" y="1980704"/>
                  <a:pt x="7478813" y="1985118"/>
                  <a:pt x="7461294" y="1965736"/>
                </a:cubicBezTo>
                <a:lnTo>
                  <a:pt x="7470127" y="1970934"/>
                </a:lnTo>
                <a:lnTo>
                  <a:pt x="7466238" y="1965987"/>
                </a:lnTo>
                <a:cubicBezTo>
                  <a:pt x="7459330" y="1953163"/>
                  <a:pt x="7452917" y="1939953"/>
                  <a:pt x="7441736" y="1929710"/>
                </a:cubicBezTo>
                <a:close/>
                <a:moveTo>
                  <a:pt x="8007612" y="1925737"/>
                </a:moveTo>
                <a:cubicBezTo>
                  <a:pt x="8005902" y="1926950"/>
                  <a:pt x="8005077" y="1929519"/>
                  <a:pt x="8005229" y="1932882"/>
                </a:cubicBezTo>
                <a:lnTo>
                  <a:pt x="8006678" y="1937848"/>
                </a:lnTo>
                <a:lnTo>
                  <a:pt x="8019957" y="1936123"/>
                </a:lnTo>
                <a:close/>
                <a:moveTo>
                  <a:pt x="7924358" y="1922694"/>
                </a:moveTo>
                <a:cubicBezTo>
                  <a:pt x="7931212" y="1930208"/>
                  <a:pt x="7931214" y="1933403"/>
                  <a:pt x="7931189" y="1936440"/>
                </a:cubicBezTo>
                <a:lnTo>
                  <a:pt x="7941044" y="1941947"/>
                </a:lnTo>
                <a:lnTo>
                  <a:pt x="7942403" y="1936338"/>
                </a:lnTo>
                <a:lnTo>
                  <a:pt x="7945667" y="1943492"/>
                </a:lnTo>
                <a:lnTo>
                  <a:pt x="7946742" y="1943746"/>
                </a:lnTo>
                <a:cubicBezTo>
                  <a:pt x="7948751" y="1943555"/>
                  <a:pt x="7950533" y="1942527"/>
                  <a:pt x="7960927" y="1946024"/>
                </a:cubicBezTo>
                <a:lnTo>
                  <a:pt x="7975637" y="1956635"/>
                </a:lnTo>
                <a:lnTo>
                  <a:pt x="7976176" y="1950995"/>
                </a:lnTo>
                <a:cubicBezTo>
                  <a:pt x="7979346" y="1943793"/>
                  <a:pt x="7986574" y="1940919"/>
                  <a:pt x="7995191" y="1939339"/>
                </a:cubicBezTo>
                <a:lnTo>
                  <a:pt x="7997475" y="1939042"/>
                </a:lnTo>
                <a:lnTo>
                  <a:pt x="7996683" y="1937874"/>
                </a:lnTo>
                <a:cubicBezTo>
                  <a:pt x="7966892" y="1934366"/>
                  <a:pt x="7977498" y="1944524"/>
                  <a:pt x="7924358" y="1922694"/>
                </a:cubicBezTo>
                <a:close/>
                <a:moveTo>
                  <a:pt x="7495490" y="1914720"/>
                </a:moveTo>
                <a:lnTo>
                  <a:pt x="7496447" y="1917695"/>
                </a:lnTo>
                <a:lnTo>
                  <a:pt x="7500602" y="1929807"/>
                </a:lnTo>
                <a:lnTo>
                  <a:pt x="7512260" y="1928883"/>
                </a:lnTo>
                <a:lnTo>
                  <a:pt x="7514390" y="1926599"/>
                </a:lnTo>
                <a:lnTo>
                  <a:pt x="7509653" y="1919262"/>
                </a:lnTo>
                <a:lnTo>
                  <a:pt x="7502345" y="1915771"/>
                </a:lnTo>
                <a:close/>
                <a:moveTo>
                  <a:pt x="9017771" y="1912105"/>
                </a:moveTo>
                <a:cubicBezTo>
                  <a:pt x="9044567" y="1942748"/>
                  <a:pt x="8985956" y="1909408"/>
                  <a:pt x="9006422" y="1935505"/>
                </a:cubicBezTo>
                <a:cubicBezTo>
                  <a:pt x="9014619" y="1931091"/>
                  <a:pt x="9036988" y="1941579"/>
                  <a:pt x="9053877" y="1947364"/>
                </a:cubicBezTo>
                <a:cubicBezTo>
                  <a:pt x="9070705" y="1953252"/>
                  <a:pt x="9082055" y="1954434"/>
                  <a:pt x="9067941" y="1931649"/>
                </a:cubicBezTo>
                <a:cubicBezTo>
                  <a:pt x="9058389" y="1943406"/>
                  <a:pt x="9040085" y="1917283"/>
                  <a:pt x="9017771" y="1912105"/>
                </a:cubicBezTo>
                <a:close/>
                <a:moveTo>
                  <a:pt x="7390336" y="1909113"/>
                </a:moveTo>
                <a:cubicBezTo>
                  <a:pt x="7392772" y="1920438"/>
                  <a:pt x="7397875" y="1930182"/>
                  <a:pt x="7404854" y="1938799"/>
                </a:cubicBezTo>
                <a:lnTo>
                  <a:pt x="7407372" y="1941040"/>
                </a:lnTo>
                <a:lnTo>
                  <a:pt x="7409591" y="1937207"/>
                </a:lnTo>
                <a:cubicBezTo>
                  <a:pt x="7413438" y="1935813"/>
                  <a:pt x="7418283" y="1935404"/>
                  <a:pt x="7423992" y="1936330"/>
                </a:cubicBezTo>
                <a:lnTo>
                  <a:pt x="7431871" y="1939199"/>
                </a:lnTo>
                <a:lnTo>
                  <a:pt x="7428184" y="1929223"/>
                </a:lnTo>
                <a:cubicBezTo>
                  <a:pt x="7423506" y="1940439"/>
                  <a:pt x="7399221" y="1910409"/>
                  <a:pt x="7390336" y="1909113"/>
                </a:cubicBezTo>
                <a:close/>
                <a:moveTo>
                  <a:pt x="8532503" y="1907828"/>
                </a:moveTo>
                <a:cubicBezTo>
                  <a:pt x="8509329" y="1903215"/>
                  <a:pt x="8537684" y="1944978"/>
                  <a:pt x="8494962" y="1914019"/>
                </a:cubicBezTo>
                <a:cubicBezTo>
                  <a:pt x="8513457" y="1934840"/>
                  <a:pt x="8533943" y="1945116"/>
                  <a:pt x="8544360" y="1944184"/>
                </a:cubicBezTo>
                <a:cubicBezTo>
                  <a:pt x="8554711" y="1943351"/>
                  <a:pt x="8554996" y="1931306"/>
                  <a:pt x="8532503" y="1907828"/>
                </a:cubicBezTo>
                <a:close/>
                <a:moveTo>
                  <a:pt x="7956490" y="1894455"/>
                </a:moveTo>
                <a:cubicBezTo>
                  <a:pt x="7951959" y="1896885"/>
                  <a:pt x="7975427" y="1916729"/>
                  <a:pt x="7943048" y="1901839"/>
                </a:cubicBezTo>
                <a:cubicBezTo>
                  <a:pt x="7949516" y="1910364"/>
                  <a:pt x="7968136" y="1919600"/>
                  <a:pt x="7957317" y="1917779"/>
                </a:cubicBezTo>
                <a:cubicBezTo>
                  <a:pt x="7978658" y="1931091"/>
                  <a:pt x="8002024" y="1925408"/>
                  <a:pt x="7973461" y="1899762"/>
                </a:cubicBezTo>
                <a:cubicBezTo>
                  <a:pt x="7962623" y="1894771"/>
                  <a:pt x="7958001" y="1893645"/>
                  <a:pt x="7956490" y="1894455"/>
                </a:cubicBezTo>
                <a:close/>
                <a:moveTo>
                  <a:pt x="8558976" y="1892017"/>
                </a:moveTo>
                <a:cubicBezTo>
                  <a:pt x="8565067" y="1902937"/>
                  <a:pt x="8571159" y="1913862"/>
                  <a:pt x="8577068" y="1924672"/>
                </a:cubicBezTo>
                <a:cubicBezTo>
                  <a:pt x="8590901" y="1928111"/>
                  <a:pt x="8601205" y="1934749"/>
                  <a:pt x="8606743" y="1946154"/>
                </a:cubicBezTo>
                <a:cubicBezTo>
                  <a:pt x="8607530" y="1931514"/>
                  <a:pt x="8598880" y="1909258"/>
                  <a:pt x="8603676" y="1898253"/>
                </a:cubicBezTo>
                <a:cubicBezTo>
                  <a:pt x="8589295" y="1896687"/>
                  <a:pt x="8568892" y="1890076"/>
                  <a:pt x="8558976" y="1892017"/>
                </a:cubicBezTo>
                <a:close/>
                <a:moveTo>
                  <a:pt x="8860782" y="1891325"/>
                </a:moveTo>
                <a:cubicBezTo>
                  <a:pt x="8879209" y="1912663"/>
                  <a:pt x="8890682" y="1935032"/>
                  <a:pt x="8860817" y="1912455"/>
                </a:cubicBezTo>
                <a:cubicBezTo>
                  <a:pt x="8859444" y="1919231"/>
                  <a:pt x="8869302" y="1936968"/>
                  <a:pt x="8891122" y="1953921"/>
                </a:cubicBezTo>
                <a:cubicBezTo>
                  <a:pt x="8906438" y="1957603"/>
                  <a:pt x="8908776" y="1946302"/>
                  <a:pt x="8902168" y="1931998"/>
                </a:cubicBezTo>
                <a:cubicBezTo>
                  <a:pt x="8895715" y="1917652"/>
                  <a:pt x="8880473" y="1900266"/>
                  <a:pt x="8860782" y="1891325"/>
                </a:cubicBezTo>
                <a:close/>
                <a:moveTo>
                  <a:pt x="9152621" y="1890459"/>
                </a:moveTo>
                <a:cubicBezTo>
                  <a:pt x="9130371" y="1888379"/>
                  <a:pt x="9169642" y="1925213"/>
                  <a:pt x="9125819" y="1899396"/>
                </a:cubicBezTo>
                <a:cubicBezTo>
                  <a:pt x="9136500" y="1918628"/>
                  <a:pt x="9152963" y="1922891"/>
                  <a:pt x="9161911" y="1919091"/>
                </a:cubicBezTo>
                <a:cubicBezTo>
                  <a:pt x="9170860" y="1915288"/>
                  <a:pt x="9172296" y="1903418"/>
                  <a:pt x="9152621" y="1890459"/>
                </a:cubicBezTo>
                <a:close/>
                <a:moveTo>
                  <a:pt x="8164717" y="1881083"/>
                </a:moveTo>
                <a:cubicBezTo>
                  <a:pt x="8152386" y="1880399"/>
                  <a:pt x="8155077" y="1893970"/>
                  <a:pt x="8153257" y="1903446"/>
                </a:cubicBezTo>
                <a:cubicBezTo>
                  <a:pt x="8162077" y="1911644"/>
                  <a:pt x="8172870" y="1918307"/>
                  <a:pt x="8184963" y="1923706"/>
                </a:cubicBezTo>
                <a:cubicBezTo>
                  <a:pt x="8165453" y="1893497"/>
                  <a:pt x="8200771" y="1915620"/>
                  <a:pt x="8182779" y="1887198"/>
                </a:cubicBezTo>
                <a:cubicBezTo>
                  <a:pt x="8174607" y="1883122"/>
                  <a:pt x="8168828" y="1881311"/>
                  <a:pt x="8164717" y="1881083"/>
                </a:cubicBezTo>
                <a:close/>
                <a:moveTo>
                  <a:pt x="7536477" y="1870560"/>
                </a:moveTo>
                <a:cubicBezTo>
                  <a:pt x="7531540" y="1871197"/>
                  <a:pt x="7527418" y="1871934"/>
                  <a:pt x="7523723" y="1872798"/>
                </a:cubicBezTo>
                <a:cubicBezTo>
                  <a:pt x="7520028" y="1873663"/>
                  <a:pt x="7516697" y="1874757"/>
                  <a:pt x="7513479" y="1876059"/>
                </a:cubicBezTo>
                <a:cubicBezTo>
                  <a:pt x="7506983" y="1878771"/>
                  <a:pt x="7501284" y="1882814"/>
                  <a:pt x="7493900" y="1889131"/>
                </a:cubicBezTo>
                <a:cubicBezTo>
                  <a:pt x="7507929" y="1895059"/>
                  <a:pt x="7519319" y="1897377"/>
                  <a:pt x="7526786" y="1894726"/>
                </a:cubicBezTo>
                <a:cubicBezTo>
                  <a:pt x="7528684" y="1894114"/>
                  <a:pt x="7530282" y="1893180"/>
                  <a:pt x="7531734" y="1891873"/>
                </a:cubicBezTo>
                <a:cubicBezTo>
                  <a:pt x="7533098" y="1890509"/>
                  <a:pt x="7534163" y="1888820"/>
                  <a:pt x="7535017" y="1886862"/>
                </a:cubicBezTo>
                <a:cubicBezTo>
                  <a:pt x="7536644" y="1882885"/>
                  <a:pt x="7537137" y="1877505"/>
                  <a:pt x="7536477" y="1870560"/>
                </a:cubicBezTo>
                <a:close/>
                <a:moveTo>
                  <a:pt x="8414269" y="1861346"/>
                </a:moveTo>
                <a:cubicBezTo>
                  <a:pt x="8420051" y="1875958"/>
                  <a:pt x="8435524" y="1880992"/>
                  <a:pt x="8439572" y="1897153"/>
                </a:cubicBezTo>
                <a:cubicBezTo>
                  <a:pt x="8428370" y="1894538"/>
                  <a:pt x="8422929" y="1886383"/>
                  <a:pt x="8417788" y="1878144"/>
                </a:cubicBezTo>
                <a:cubicBezTo>
                  <a:pt x="8402297" y="1872543"/>
                  <a:pt x="8411067" y="1888209"/>
                  <a:pt x="8420975" y="1904871"/>
                </a:cubicBezTo>
                <a:cubicBezTo>
                  <a:pt x="8434868" y="1908216"/>
                  <a:pt x="8439913" y="1920002"/>
                  <a:pt x="8446191" y="1930626"/>
                </a:cubicBezTo>
                <a:cubicBezTo>
                  <a:pt x="8456116" y="1934664"/>
                  <a:pt x="8465866" y="1938587"/>
                  <a:pt x="8475616" y="1942510"/>
                </a:cubicBezTo>
                <a:cubicBezTo>
                  <a:pt x="8466274" y="1928151"/>
                  <a:pt x="8448848" y="1921612"/>
                  <a:pt x="8439263" y="1907237"/>
                </a:cubicBezTo>
                <a:cubicBezTo>
                  <a:pt x="8431930" y="1891087"/>
                  <a:pt x="8456820" y="1921357"/>
                  <a:pt x="8468752" y="1919019"/>
                </a:cubicBezTo>
                <a:cubicBezTo>
                  <a:pt x="8450711" y="1899869"/>
                  <a:pt x="8442893" y="1870502"/>
                  <a:pt x="8414269" y="1861346"/>
                </a:cubicBezTo>
                <a:close/>
                <a:moveTo>
                  <a:pt x="9173135" y="1848770"/>
                </a:moveTo>
                <a:cubicBezTo>
                  <a:pt x="9165445" y="1850392"/>
                  <a:pt x="9173461" y="1863047"/>
                  <a:pt x="9183209" y="1877110"/>
                </a:cubicBezTo>
                <a:cubicBezTo>
                  <a:pt x="9197666" y="1881362"/>
                  <a:pt x="9194831" y="1873465"/>
                  <a:pt x="9210487" y="1878610"/>
                </a:cubicBezTo>
                <a:cubicBezTo>
                  <a:pt x="9205332" y="1866198"/>
                  <a:pt x="9194371" y="1860400"/>
                  <a:pt x="9186578" y="1851182"/>
                </a:cubicBezTo>
                <a:cubicBezTo>
                  <a:pt x="9180007" y="1848914"/>
                  <a:pt x="9175699" y="1848229"/>
                  <a:pt x="9173135" y="1848770"/>
                </a:cubicBezTo>
                <a:close/>
                <a:moveTo>
                  <a:pt x="8283292" y="1818087"/>
                </a:moveTo>
                <a:cubicBezTo>
                  <a:pt x="8266687" y="1814205"/>
                  <a:pt x="8264292" y="1822799"/>
                  <a:pt x="8275015" y="1843412"/>
                </a:cubicBezTo>
                <a:cubicBezTo>
                  <a:pt x="8298341" y="1849783"/>
                  <a:pt x="8313025" y="1848069"/>
                  <a:pt x="8304675" y="1826143"/>
                </a:cubicBezTo>
                <a:cubicBezTo>
                  <a:pt x="8295941" y="1822060"/>
                  <a:pt x="8288827" y="1819380"/>
                  <a:pt x="8283292" y="1818087"/>
                </a:cubicBezTo>
                <a:close/>
                <a:moveTo>
                  <a:pt x="7085291" y="1807467"/>
                </a:moveTo>
                <a:lnTo>
                  <a:pt x="7085570" y="1808013"/>
                </a:lnTo>
                <a:cubicBezTo>
                  <a:pt x="7089310" y="1818833"/>
                  <a:pt x="7083568" y="1819846"/>
                  <a:pt x="7092544" y="1842481"/>
                </a:cubicBezTo>
                <a:cubicBezTo>
                  <a:pt x="7105811" y="1852615"/>
                  <a:pt x="7107521" y="1842184"/>
                  <a:pt x="7101167" y="1823351"/>
                </a:cubicBezTo>
                <a:lnTo>
                  <a:pt x="7099405" y="1819164"/>
                </a:lnTo>
                <a:lnTo>
                  <a:pt x="7097964" y="1818270"/>
                </a:lnTo>
                <a:close/>
                <a:moveTo>
                  <a:pt x="7630645" y="1806620"/>
                </a:moveTo>
                <a:cubicBezTo>
                  <a:pt x="7629634" y="1808222"/>
                  <a:pt x="7630223" y="1811684"/>
                  <a:pt x="7630841" y="1815199"/>
                </a:cubicBezTo>
                <a:cubicBezTo>
                  <a:pt x="7631991" y="1822175"/>
                  <a:pt x="7633228" y="1829202"/>
                  <a:pt x="7622117" y="1821641"/>
                </a:cubicBezTo>
                <a:cubicBezTo>
                  <a:pt x="7645293" y="1850835"/>
                  <a:pt x="7651339" y="1831456"/>
                  <a:pt x="7640045" y="1809196"/>
                </a:cubicBezTo>
                <a:cubicBezTo>
                  <a:pt x="7634265" y="1805274"/>
                  <a:pt x="7631655" y="1805017"/>
                  <a:pt x="7630645" y="1806620"/>
                </a:cubicBezTo>
                <a:close/>
                <a:moveTo>
                  <a:pt x="8540272" y="1798570"/>
                </a:moveTo>
                <a:cubicBezTo>
                  <a:pt x="8551899" y="1820899"/>
                  <a:pt x="8572172" y="1834508"/>
                  <a:pt x="8585161" y="1855476"/>
                </a:cubicBezTo>
                <a:cubicBezTo>
                  <a:pt x="8614007" y="1872271"/>
                  <a:pt x="8578880" y="1836659"/>
                  <a:pt x="8607640" y="1853395"/>
                </a:cubicBezTo>
                <a:cubicBezTo>
                  <a:pt x="8601391" y="1839323"/>
                  <a:pt x="8581920" y="1838434"/>
                  <a:pt x="8573941" y="1825905"/>
                </a:cubicBezTo>
                <a:cubicBezTo>
                  <a:pt x="8570259" y="1819556"/>
                  <a:pt x="8566547" y="1813052"/>
                  <a:pt x="8562773" y="1806645"/>
                </a:cubicBezTo>
                <a:cubicBezTo>
                  <a:pt x="8555252" y="1803986"/>
                  <a:pt x="8547793" y="1801229"/>
                  <a:pt x="8540272" y="1798570"/>
                </a:cubicBezTo>
                <a:close/>
                <a:moveTo>
                  <a:pt x="8555854" y="1765242"/>
                </a:moveTo>
                <a:cubicBezTo>
                  <a:pt x="8549136" y="1767372"/>
                  <a:pt x="8561200" y="1784509"/>
                  <a:pt x="8570029" y="1799136"/>
                </a:cubicBezTo>
                <a:cubicBezTo>
                  <a:pt x="8596725" y="1810548"/>
                  <a:pt x="8566262" y="1775931"/>
                  <a:pt x="8569649" y="1768762"/>
                </a:cubicBezTo>
                <a:cubicBezTo>
                  <a:pt x="8562420" y="1765489"/>
                  <a:pt x="8558094" y="1764532"/>
                  <a:pt x="8555854" y="1765242"/>
                </a:cubicBezTo>
                <a:close/>
                <a:moveTo>
                  <a:pt x="8643262" y="1733927"/>
                </a:moveTo>
                <a:cubicBezTo>
                  <a:pt x="8648366" y="1742420"/>
                  <a:pt x="8653623" y="1750873"/>
                  <a:pt x="8658785" y="1759267"/>
                </a:cubicBezTo>
                <a:cubicBezTo>
                  <a:pt x="8666392" y="1757397"/>
                  <a:pt x="8684911" y="1763795"/>
                  <a:pt x="8665745" y="1741434"/>
                </a:cubicBezTo>
                <a:cubicBezTo>
                  <a:pt x="8658249" y="1738932"/>
                  <a:pt x="8650664" y="1736374"/>
                  <a:pt x="8643262" y="1733927"/>
                </a:cubicBezTo>
                <a:close/>
                <a:moveTo>
                  <a:pt x="7521466" y="1697508"/>
                </a:moveTo>
                <a:cubicBezTo>
                  <a:pt x="7505739" y="1689676"/>
                  <a:pt x="7504603" y="1698678"/>
                  <a:pt x="7513841" y="1720198"/>
                </a:cubicBezTo>
                <a:cubicBezTo>
                  <a:pt x="7520362" y="1722641"/>
                  <a:pt x="7523225" y="1720696"/>
                  <a:pt x="7517610" y="1708823"/>
                </a:cubicBezTo>
                <a:cubicBezTo>
                  <a:pt x="7522550" y="1711381"/>
                  <a:pt x="7524899" y="1715641"/>
                  <a:pt x="7527100" y="1719945"/>
                </a:cubicBezTo>
                <a:cubicBezTo>
                  <a:pt x="7534905" y="1723753"/>
                  <a:pt x="7524945" y="1706781"/>
                  <a:pt x="7521466" y="1697508"/>
                </a:cubicBezTo>
                <a:close/>
                <a:moveTo>
                  <a:pt x="7310553" y="1688022"/>
                </a:moveTo>
                <a:cubicBezTo>
                  <a:pt x="7308752" y="1688432"/>
                  <a:pt x="7308948" y="1691368"/>
                  <a:pt x="7310559" y="1695507"/>
                </a:cubicBezTo>
                <a:cubicBezTo>
                  <a:pt x="7313905" y="1703589"/>
                  <a:pt x="7322908" y="1716486"/>
                  <a:pt x="7333520" y="1723035"/>
                </a:cubicBezTo>
                <a:cubicBezTo>
                  <a:pt x="7338305" y="1717444"/>
                  <a:pt x="7329585" y="1713888"/>
                  <a:pt x="7322534" y="1695697"/>
                </a:cubicBezTo>
                <a:cubicBezTo>
                  <a:pt x="7316154" y="1689730"/>
                  <a:pt x="7312355" y="1687613"/>
                  <a:pt x="7310553" y="1688022"/>
                </a:cubicBezTo>
                <a:close/>
                <a:moveTo>
                  <a:pt x="8821493" y="1673155"/>
                </a:moveTo>
                <a:cubicBezTo>
                  <a:pt x="8812625" y="1670358"/>
                  <a:pt x="8817208" y="1686135"/>
                  <a:pt x="8802019" y="1678750"/>
                </a:cubicBezTo>
                <a:cubicBezTo>
                  <a:pt x="8831311" y="1709435"/>
                  <a:pt x="8825498" y="1685077"/>
                  <a:pt x="8836075" y="1683689"/>
                </a:cubicBezTo>
                <a:cubicBezTo>
                  <a:pt x="8828899" y="1677083"/>
                  <a:pt x="8824449" y="1674087"/>
                  <a:pt x="8821493" y="1673155"/>
                </a:cubicBezTo>
                <a:close/>
                <a:moveTo>
                  <a:pt x="8760233" y="1671294"/>
                </a:moveTo>
                <a:cubicBezTo>
                  <a:pt x="8777127" y="1698054"/>
                  <a:pt x="8757859" y="1679657"/>
                  <a:pt x="8745897" y="1686837"/>
                </a:cubicBezTo>
                <a:cubicBezTo>
                  <a:pt x="8753441" y="1696454"/>
                  <a:pt x="8770022" y="1695935"/>
                  <a:pt x="8776823" y="1706332"/>
                </a:cubicBezTo>
                <a:cubicBezTo>
                  <a:pt x="8794122" y="1706266"/>
                  <a:pt x="8770417" y="1684516"/>
                  <a:pt x="8807030" y="1705378"/>
                </a:cubicBezTo>
                <a:cubicBezTo>
                  <a:pt x="8801934" y="1693276"/>
                  <a:pt x="8791102" y="1687281"/>
                  <a:pt x="8783242" y="1678158"/>
                </a:cubicBezTo>
                <a:cubicBezTo>
                  <a:pt x="8775560" y="1675957"/>
                  <a:pt x="8767851" y="1673595"/>
                  <a:pt x="8760233" y="1671294"/>
                </a:cubicBezTo>
                <a:close/>
                <a:moveTo>
                  <a:pt x="8699799" y="1664208"/>
                </a:moveTo>
                <a:cubicBezTo>
                  <a:pt x="8691159" y="1665896"/>
                  <a:pt x="8699370" y="1680002"/>
                  <a:pt x="8697287" y="1686606"/>
                </a:cubicBezTo>
                <a:cubicBezTo>
                  <a:pt x="8724082" y="1695861"/>
                  <a:pt x="8737809" y="1695069"/>
                  <a:pt x="8715062" y="1667398"/>
                </a:cubicBezTo>
                <a:cubicBezTo>
                  <a:pt x="8707432" y="1664463"/>
                  <a:pt x="8702679" y="1663646"/>
                  <a:pt x="8699799" y="1664208"/>
                </a:cubicBezTo>
                <a:close/>
                <a:moveTo>
                  <a:pt x="7532904" y="1654582"/>
                </a:moveTo>
                <a:cubicBezTo>
                  <a:pt x="7524182" y="1651030"/>
                  <a:pt x="7519790" y="1651596"/>
                  <a:pt x="7519646" y="1656225"/>
                </a:cubicBezTo>
                <a:cubicBezTo>
                  <a:pt x="7519409" y="1660796"/>
                  <a:pt x="7523569" y="1669391"/>
                  <a:pt x="7532039" y="1681534"/>
                </a:cubicBezTo>
                <a:cubicBezTo>
                  <a:pt x="7533307" y="1673726"/>
                  <a:pt x="7537467" y="1669127"/>
                  <a:pt x="7532904" y="1654582"/>
                </a:cubicBezTo>
                <a:close/>
                <a:moveTo>
                  <a:pt x="7490091" y="1653244"/>
                </a:moveTo>
                <a:cubicBezTo>
                  <a:pt x="7484756" y="1651703"/>
                  <a:pt x="7489667" y="1662011"/>
                  <a:pt x="7480165" y="1655498"/>
                </a:cubicBezTo>
                <a:cubicBezTo>
                  <a:pt x="7494600" y="1678763"/>
                  <a:pt x="7493158" y="1669662"/>
                  <a:pt x="7509052" y="1679823"/>
                </a:cubicBezTo>
                <a:cubicBezTo>
                  <a:pt x="7505865" y="1673089"/>
                  <a:pt x="7502857" y="1666472"/>
                  <a:pt x="7499756" y="1659797"/>
                </a:cubicBezTo>
                <a:cubicBezTo>
                  <a:pt x="7494787" y="1655589"/>
                  <a:pt x="7491870" y="1653758"/>
                  <a:pt x="7490091" y="1653244"/>
                </a:cubicBezTo>
                <a:close/>
                <a:moveTo>
                  <a:pt x="7851297" y="1629313"/>
                </a:moveTo>
                <a:cubicBezTo>
                  <a:pt x="7840807" y="1626307"/>
                  <a:pt x="7835793" y="1637182"/>
                  <a:pt x="7829528" y="1638126"/>
                </a:cubicBezTo>
                <a:cubicBezTo>
                  <a:pt x="7855255" y="1664067"/>
                  <a:pt x="7859269" y="1642709"/>
                  <a:pt x="7863861" y="1637826"/>
                </a:cubicBezTo>
                <a:cubicBezTo>
                  <a:pt x="7858898" y="1632858"/>
                  <a:pt x="7854793" y="1630314"/>
                  <a:pt x="7851297" y="1629313"/>
                </a:cubicBezTo>
                <a:close/>
                <a:moveTo>
                  <a:pt x="7538388" y="1629069"/>
                </a:moveTo>
                <a:cubicBezTo>
                  <a:pt x="7532583" y="1632406"/>
                  <a:pt x="7532644" y="1644700"/>
                  <a:pt x="7539422" y="1658833"/>
                </a:cubicBezTo>
                <a:cubicBezTo>
                  <a:pt x="7551709" y="1658522"/>
                  <a:pt x="7568478" y="1662706"/>
                  <a:pt x="7572547" y="1653052"/>
                </a:cubicBezTo>
                <a:cubicBezTo>
                  <a:pt x="7555863" y="1631353"/>
                  <a:pt x="7544192" y="1625732"/>
                  <a:pt x="7538388" y="1629069"/>
                </a:cubicBezTo>
                <a:close/>
                <a:moveTo>
                  <a:pt x="7610310" y="1608911"/>
                </a:moveTo>
                <a:cubicBezTo>
                  <a:pt x="7608390" y="1613716"/>
                  <a:pt x="7623409" y="1631230"/>
                  <a:pt x="7609680" y="1626324"/>
                </a:cubicBezTo>
                <a:cubicBezTo>
                  <a:pt x="7635415" y="1656854"/>
                  <a:pt x="7636130" y="1634528"/>
                  <a:pt x="7619567" y="1609643"/>
                </a:cubicBezTo>
                <a:cubicBezTo>
                  <a:pt x="7613471" y="1607120"/>
                  <a:pt x="7610949" y="1607309"/>
                  <a:pt x="7610310" y="1608911"/>
                </a:cubicBezTo>
                <a:close/>
                <a:moveTo>
                  <a:pt x="8677001" y="1599662"/>
                </a:moveTo>
                <a:cubicBezTo>
                  <a:pt x="8670975" y="1600027"/>
                  <a:pt x="8665622" y="1601929"/>
                  <a:pt x="8661698" y="1605151"/>
                </a:cubicBezTo>
                <a:cubicBezTo>
                  <a:pt x="8653797" y="1611692"/>
                  <a:pt x="8651811" y="1623635"/>
                  <a:pt x="8661468" y="1640694"/>
                </a:cubicBezTo>
                <a:cubicBezTo>
                  <a:pt x="8674437" y="1639707"/>
                  <a:pt x="8679372" y="1632680"/>
                  <a:pt x="8683015" y="1624698"/>
                </a:cubicBezTo>
                <a:cubicBezTo>
                  <a:pt x="8686567" y="1616663"/>
                  <a:pt x="8688986" y="1607632"/>
                  <a:pt x="8696440" y="1602608"/>
                </a:cubicBezTo>
                <a:cubicBezTo>
                  <a:pt x="8689825" y="1600105"/>
                  <a:pt x="8683093" y="1599197"/>
                  <a:pt x="8677001" y="1599662"/>
                </a:cubicBezTo>
                <a:close/>
                <a:moveTo>
                  <a:pt x="7665869" y="1568319"/>
                </a:moveTo>
                <a:cubicBezTo>
                  <a:pt x="7661258" y="1568538"/>
                  <a:pt x="7661237" y="1573420"/>
                  <a:pt x="7666264" y="1583532"/>
                </a:cubicBezTo>
                <a:cubicBezTo>
                  <a:pt x="7677155" y="1584844"/>
                  <a:pt x="7699509" y="1597546"/>
                  <a:pt x="7693005" y="1581085"/>
                </a:cubicBezTo>
                <a:cubicBezTo>
                  <a:pt x="7679678" y="1572545"/>
                  <a:pt x="7670479" y="1568100"/>
                  <a:pt x="7665869" y="1568319"/>
                </a:cubicBezTo>
                <a:close/>
                <a:moveTo>
                  <a:pt x="7719309" y="1551148"/>
                </a:moveTo>
                <a:cubicBezTo>
                  <a:pt x="7736667" y="1575978"/>
                  <a:pt x="7732100" y="1579623"/>
                  <a:pt x="7705984" y="1561493"/>
                </a:cubicBezTo>
                <a:cubicBezTo>
                  <a:pt x="7710691" y="1570019"/>
                  <a:pt x="7715336" y="1578637"/>
                  <a:pt x="7719890" y="1587203"/>
                </a:cubicBezTo>
                <a:cubicBezTo>
                  <a:pt x="7730429" y="1582876"/>
                  <a:pt x="7749750" y="1587000"/>
                  <a:pt x="7739717" y="1562346"/>
                </a:cubicBezTo>
                <a:cubicBezTo>
                  <a:pt x="7732793" y="1558537"/>
                  <a:pt x="7725961" y="1554786"/>
                  <a:pt x="7719309" y="1551148"/>
                </a:cubicBezTo>
                <a:close/>
                <a:moveTo>
                  <a:pt x="7598965" y="1534997"/>
                </a:moveTo>
                <a:cubicBezTo>
                  <a:pt x="7609285" y="1557195"/>
                  <a:pt x="7626815" y="1574355"/>
                  <a:pt x="7646205" y="1589773"/>
                </a:cubicBezTo>
                <a:cubicBezTo>
                  <a:pt x="7648076" y="1603591"/>
                  <a:pt x="7652271" y="1620122"/>
                  <a:pt x="7626250" y="1604831"/>
                </a:cubicBezTo>
                <a:cubicBezTo>
                  <a:pt x="7630540" y="1619618"/>
                  <a:pt x="7646144" y="1625842"/>
                  <a:pt x="7652863" y="1638966"/>
                </a:cubicBezTo>
                <a:cubicBezTo>
                  <a:pt x="7650658" y="1625074"/>
                  <a:pt x="7655616" y="1623202"/>
                  <a:pt x="7659407" y="1620593"/>
                </a:cubicBezTo>
                <a:cubicBezTo>
                  <a:pt x="7663349" y="1617939"/>
                  <a:pt x="7666179" y="1614447"/>
                  <a:pt x="7659706" y="1597732"/>
                </a:cubicBezTo>
                <a:cubicBezTo>
                  <a:pt x="7670866" y="1604212"/>
                  <a:pt x="7682145" y="1610903"/>
                  <a:pt x="7693305" y="1617382"/>
                </a:cubicBezTo>
                <a:cubicBezTo>
                  <a:pt x="7687311" y="1606104"/>
                  <a:pt x="7689489" y="1603449"/>
                  <a:pt x="7696685" y="1605626"/>
                </a:cubicBezTo>
                <a:cubicBezTo>
                  <a:pt x="7685504" y="1595383"/>
                  <a:pt x="7679599" y="1595552"/>
                  <a:pt x="7673484" y="1595861"/>
                </a:cubicBezTo>
                <a:cubicBezTo>
                  <a:pt x="7667370" y="1596171"/>
                  <a:pt x="7661125" y="1596681"/>
                  <a:pt x="7649595" y="1587189"/>
                </a:cubicBezTo>
                <a:cubicBezTo>
                  <a:pt x="7632719" y="1560996"/>
                  <a:pt x="7651171" y="1571102"/>
                  <a:pt x="7639095" y="1549880"/>
                </a:cubicBezTo>
                <a:cubicBezTo>
                  <a:pt x="7618019" y="1537150"/>
                  <a:pt x="7611205" y="1538964"/>
                  <a:pt x="7598965" y="1534997"/>
                </a:cubicBezTo>
                <a:close/>
                <a:moveTo>
                  <a:pt x="8009898" y="1495324"/>
                </a:moveTo>
                <a:cubicBezTo>
                  <a:pt x="8007283" y="1499163"/>
                  <a:pt x="8027639" y="1522072"/>
                  <a:pt x="8033771" y="1527188"/>
                </a:cubicBezTo>
                <a:cubicBezTo>
                  <a:pt x="8049502" y="1536408"/>
                  <a:pt x="8039100" y="1508742"/>
                  <a:pt x="8021548" y="1499208"/>
                </a:cubicBezTo>
                <a:cubicBezTo>
                  <a:pt x="8014194" y="1494885"/>
                  <a:pt x="8010770" y="1494045"/>
                  <a:pt x="8009898" y="1495324"/>
                </a:cubicBezTo>
                <a:close/>
                <a:moveTo>
                  <a:pt x="7972761" y="1495252"/>
                </a:moveTo>
                <a:cubicBezTo>
                  <a:pt x="7961044" y="1491060"/>
                  <a:pt x="7963093" y="1498603"/>
                  <a:pt x="7973848" y="1513716"/>
                </a:cubicBezTo>
                <a:cubicBezTo>
                  <a:pt x="7983283" y="1518133"/>
                  <a:pt x="7992692" y="1522401"/>
                  <a:pt x="8002252" y="1526619"/>
                </a:cubicBezTo>
                <a:cubicBezTo>
                  <a:pt x="7998690" y="1510486"/>
                  <a:pt x="7976325" y="1511387"/>
                  <a:pt x="7972761" y="1495252"/>
                </a:cubicBezTo>
                <a:close/>
                <a:moveTo>
                  <a:pt x="7748682" y="1452595"/>
                </a:moveTo>
                <a:cubicBezTo>
                  <a:pt x="7756988" y="1470192"/>
                  <a:pt x="7748828" y="1472547"/>
                  <a:pt x="7740459" y="1474629"/>
                </a:cubicBezTo>
                <a:cubicBezTo>
                  <a:pt x="7731999" y="1476659"/>
                  <a:pt x="7723422" y="1478469"/>
                  <a:pt x="7730559" y="1495329"/>
                </a:cubicBezTo>
                <a:cubicBezTo>
                  <a:pt x="7716292" y="1482586"/>
                  <a:pt x="7709216" y="1478822"/>
                  <a:pt x="7703285" y="1480637"/>
                </a:cubicBezTo>
                <a:cubicBezTo>
                  <a:pt x="7720301" y="1502613"/>
                  <a:pt x="7731358" y="1524441"/>
                  <a:pt x="7704047" y="1498613"/>
                </a:cubicBezTo>
                <a:cubicBezTo>
                  <a:pt x="7708448" y="1507219"/>
                  <a:pt x="7717369" y="1516456"/>
                  <a:pt x="7723416" y="1524851"/>
                </a:cubicBezTo>
                <a:cubicBezTo>
                  <a:pt x="7729462" y="1533246"/>
                  <a:pt x="7732788" y="1540756"/>
                  <a:pt x="7725824" y="1545810"/>
                </a:cubicBezTo>
                <a:cubicBezTo>
                  <a:pt x="7734430" y="1550544"/>
                  <a:pt x="7740052" y="1552420"/>
                  <a:pt x="7743315" y="1551839"/>
                </a:cubicBezTo>
                <a:cubicBezTo>
                  <a:pt x="7746490" y="1551203"/>
                  <a:pt x="7747181" y="1548303"/>
                  <a:pt x="7746206" y="1543661"/>
                </a:cubicBezTo>
                <a:cubicBezTo>
                  <a:pt x="7744249" y="1534372"/>
                  <a:pt x="7735179" y="1518380"/>
                  <a:pt x="7724289" y="1500680"/>
                </a:cubicBezTo>
                <a:cubicBezTo>
                  <a:pt x="7726639" y="1493555"/>
                  <a:pt x="7754333" y="1510179"/>
                  <a:pt x="7761444" y="1507299"/>
                </a:cubicBezTo>
                <a:cubicBezTo>
                  <a:pt x="7760437" y="1510692"/>
                  <a:pt x="7759611" y="1514199"/>
                  <a:pt x="7768719" y="1519941"/>
                </a:cubicBezTo>
                <a:cubicBezTo>
                  <a:pt x="7752557" y="1519193"/>
                  <a:pt x="7743827" y="1537441"/>
                  <a:pt x="7773777" y="1571876"/>
                </a:cubicBezTo>
                <a:cubicBezTo>
                  <a:pt x="7803324" y="1588557"/>
                  <a:pt x="7779169" y="1553328"/>
                  <a:pt x="7783055" y="1545362"/>
                </a:cubicBezTo>
                <a:cubicBezTo>
                  <a:pt x="7794708" y="1551459"/>
                  <a:pt x="7806180" y="1557443"/>
                  <a:pt x="7817683" y="1563583"/>
                </a:cubicBezTo>
                <a:cubicBezTo>
                  <a:pt x="7814934" y="1551156"/>
                  <a:pt x="7823036" y="1545293"/>
                  <a:pt x="7824405" y="1535326"/>
                </a:cubicBezTo>
                <a:cubicBezTo>
                  <a:pt x="7825139" y="1530371"/>
                  <a:pt x="7824152" y="1524337"/>
                  <a:pt x="7819261" y="1516109"/>
                </a:cubicBezTo>
                <a:cubicBezTo>
                  <a:pt x="7814428" y="1507791"/>
                  <a:pt x="7805595" y="1497220"/>
                  <a:pt x="7790747" y="1482998"/>
                </a:cubicBezTo>
                <a:cubicBezTo>
                  <a:pt x="7801167" y="1486651"/>
                  <a:pt x="7806736" y="1494609"/>
                  <a:pt x="7811999" y="1502647"/>
                </a:cubicBezTo>
                <a:cubicBezTo>
                  <a:pt x="7837143" y="1509330"/>
                  <a:pt x="7793780" y="1470194"/>
                  <a:pt x="7772612" y="1460600"/>
                </a:cubicBezTo>
                <a:cubicBezTo>
                  <a:pt x="7795181" y="1496350"/>
                  <a:pt x="7766690" y="1460198"/>
                  <a:pt x="7748682" y="1452595"/>
                </a:cubicBezTo>
                <a:close/>
                <a:moveTo>
                  <a:pt x="7842833" y="1426956"/>
                </a:moveTo>
                <a:cubicBezTo>
                  <a:pt x="7839414" y="1427580"/>
                  <a:pt x="7837599" y="1430459"/>
                  <a:pt x="7836764" y="1434380"/>
                </a:cubicBezTo>
                <a:cubicBezTo>
                  <a:pt x="7834974" y="1442418"/>
                  <a:pt x="7836780" y="1454943"/>
                  <a:pt x="7836860" y="1462214"/>
                </a:cubicBezTo>
                <a:cubicBezTo>
                  <a:pt x="7795703" y="1431964"/>
                  <a:pt x="7845034" y="1475423"/>
                  <a:pt x="7794953" y="1441350"/>
                </a:cubicBezTo>
                <a:cubicBezTo>
                  <a:pt x="7804829" y="1476048"/>
                  <a:pt x="7845462" y="1508323"/>
                  <a:pt x="7837089" y="1528601"/>
                </a:cubicBezTo>
                <a:cubicBezTo>
                  <a:pt x="7858172" y="1537727"/>
                  <a:pt x="7870415" y="1528501"/>
                  <a:pt x="7838894" y="1498356"/>
                </a:cubicBezTo>
                <a:cubicBezTo>
                  <a:pt x="7866981" y="1518559"/>
                  <a:pt x="7871410" y="1514129"/>
                  <a:pt x="7872892" y="1506179"/>
                </a:cubicBezTo>
                <a:cubicBezTo>
                  <a:pt x="7874443" y="1498126"/>
                  <a:pt x="7872982" y="1486653"/>
                  <a:pt x="7889844" y="1492284"/>
                </a:cubicBezTo>
                <a:cubicBezTo>
                  <a:pt x="7860568" y="1465770"/>
                  <a:pt x="7877859" y="1464728"/>
                  <a:pt x="7866529" y="1445921"/>
                </a:cubicBezTo>
                <a:cubicBezTo>
                  <a:pt x="7887430" y="1456738"/>
                  <a:pt x="7905524" y="1464808"/>
                  <a:pt x="7890221" y="1443917"/>
                </a:cubicBezTo>
                <a:cubicBezTo>
                  <a:pt x="7870689" y="1436325"/>
                  <a:pt x="7862202" y="1438196"/>
                  <a:pt x="7863253" y="1448718"/>
                </a:cubicBezTo>
                <a:cubicBezTo>
                  <a:pt x="7856644" y="1446219"/>
                  <a:pt x="7854351" y="1441858"/>
                  <a:pt x="7854231" y="1438447"/>
                </a:cubicBezTo>
                <a:cubicBezTo>
                  <a:pt x="7854113" y="1435042"/>
                  <a:pt x="7856229" y="1432485"/>
                  <a:pt x="7858797" y="1433407"/>
                </a:cubicBezTo>
                <a:cubicBezTo>
                  <a:pt x="7851382" y="1428181"/>
                  <a:pt x="7846338" y="1426391"/>
                  <a:pt x="7842833" y="1426956"/>
                </a:cubicBezTo>
                <a:close/>
                <a:moveTo>
                  <a:pt x="7874093" y="1410140"/>
                </a:moveTo>
                <a:cubicBezTo>
                  <a:pt x="7848142" y="1406141"/>
                  <a:pt x="7905272" y="1447018"/>
                  <a:pt x="7915993" y="1469190"/>
                </a:cubicBezTo>
                <a:cubicBezTo>
                  <a:pt x="7922921" y="1469388"/>
                  <a:pt x="7920961" y="1461906"/>
                  <a:pt x="7914691" y="1450869"/>
                </a:cubicBezTo>
                <a:cubicBezTo>
                  <a:pt x="7891191" y="1440779"/>
                  <a:pt x="7902556" y="1429746"/>
                  <a:pt x="7874093" y="1410140"/>
                </a:cubicBezTo>
                <a:close/>
                <a:moveTo>
                  <a:pt x="7646417" y="1215818"/>
                </a:moveTo>
                <a:cubicBezTo>
                  <a:pt x="7640577" y="1217176"/>
                  <a:pt x="7647077" y="1229084"/>
                  <a:pt x="7642584" y="1231563"/>
                </a:cubicBezTo>
                <a:cubicBezTo>
                  <a:pt x="7669486" y="1256440"/>
                  <a:pt x="7669260" y="1236018"/>
                  <a:pt x="7657233" y="1218718"/>
                </a:cubicBezTo>
                <a:cubicBezTo>
                  <a:pt x="7651680" y="1216086"/>
                  <a:pt x="7648363" y="1215366"/>
                  <a:pt x="7646417" y="1215818"/>
                </a:cubicBezTo>
                <a:close/>
                <a:moveTo>
                  <a:pt x="5645391" y="1199757"/>
                </a:moveTo>
                <a:cubicBezTo>
                  <a:pt x="5641105" y="1204555"/>
                  <a:pt x="5635602" y="1216085"/>
                  <a:pt x="5633048" y="1212944"/>
                </a:cubicBezTo>
                <a:cubicBezTo>
                  <a:pt x="5630290" y="1241901"/>
                  <a:pt x="5633946" y="1239899"/>
                  <a:pt x="5638505" y="1233465"/>
                </a:cubicBezTo>
                <a:cubicBezTo>
                  <a:pt x="5643125" y="1226937"/>
                  <a:pt x="5648713" y="1215876"/>
                  <a:pt x="5650301" y="1226741"/>
                </a:cubicBezTo>
                <a:cubicBezTo>
                  <a:pt x="5652588" y="1196936"/>
                  <a:pt x="5649612" y="1195060"/>
                  <a:pt x="5645391" y="1199757"/>
                </a:cubicBezTo>
                <a:close/>
                <a:moveTo>
                  <a:pt x="5489463" y="1192284"/>
                </a:moveTo>
                <a:cubicBezTo>
                  <a:pt x="5483042" y="1209067"/>
                  <a:pt x="5481239" y="1227513"/>
                  <a:pt x="5476117" y="1244837"/>
                </a:cubicBezTo>
                <a:cubicBezTo>
                  <a:pt x="5478259" y="1270212"/>
                  <a:pt x="5488587" y="1215064"/>
                  <a:pt x="5489463" y="1192284"/>
                </a:cubicBezTo>
                <a:close/>
                <a:moveTo>
                  <a:pt x="5596431" y="1183892"/>
                </a:moveTo>
                <a:cubicBezTo>
                  <a:pt x="5591710" y="1195774"/>
                  <a:pt x="5590645" y="1208853"/>
                  <a:pt x="5587647" y="1221406"/>
                </a:cubicBezTo>
                <a:cubicBezTo>
                  <a:pt x="5588277" y="1248188"/>
                  <a:pt x="5594784" y="1231873"/>
                  <a:pt x="5601781" y="1210178"/>
                </a:cubicBezTo>
                <a:cubicBezTo>
                  <a:pt x="5600525" y="1197581"/>
                  <a:pt x="5595070" y="1216226"/>
                  <a:pt x="5596431" y="1183892"/>
                </a:cubicBezTo>
                <a:close/>
                <a:moveTo>
                  <a:pt x="5479954" y="1182714"/>
                </a:moveTo>
                <a:cubicBezTo>
                  <a:pt x="5478168" y="1184123"/>
                  <a:pt x="5475362" y="1191172"/>
                  <a:pt x="5471897" y="1201763"/>
                </a:cubicBezTo>
                <a:cubicBezTo>
                  <a:pt x="5470726" y="1225606"/>
                  <a:pt x="5475113" y="1218648"/>
                  <a:pt x="5481889" y="1197506"/>
                </a:cubicBezTo>
                <a:cubicBezTo>
                  <a:pt x="5482505" y="1185535"/>
                  <a:pt x="5481740" y="1181304"/>
                  <a:pt x="5479954" y="1182714"/>
                </a:cubicBezTo>
                <a:close/>
                <a:moveTo>
                  <a:pt x="5449993" y="1176150"/>
                </a:moveTo>
                <a:cubicBezTo>
                  <a:pt x="5447184" y="1199794"/>
                  <a:pt x="5439483" y="1221602"/>
                  <a:pt x="5430397" y="1242815"/>
                </a:cubicBezTo>
                <a:cubicBezTo>
                  <a:pt x="5433749" y="1258678"/>
                  <a:pt x="5447751" y="1218480"/>
                  <a:pt x="5448107" y="1250092"/>
                </a:cubicBezTo>
                <a:cubicBezTo>
                  <a:pt x="5457758" y="1219791"/>
                  <a:pt x="5443263" y="1235789"/>
                  <a:pt x="5459679" y="1188366"/>
                </a:cubicBezTo>
                <a:cubicBezTo>
                  <a:pt x="5458222" y="1175091"/>
                  <a:pt x="5449866" y="1197735"/>
                  <a:pt x="5449993" y="1176150"/>
                </a:cubicBezTo>
                <a:close/>
                <a:moveTo>
                  <a:pt x="5514401" y="1169118"/>
                </a:moveTo>
                <a:cubicBezTo>
                  <a:pt x="5510742" y="1184312"/>
                  <a:pt x="5508086" y="1199718"/>
                  <a:pt x="5506509" y="1215806"/>
                </a:cubicBezTo>
                <a:cubicBezTo>
                  <a:pt x="5500712" y="1230202"/>
                  <a:pt x="5500808" y="1210266"/>
                  <a:pt x="5506787" y="1190985"/>
                </a:cubicBezTo>
                <a:cubicBezTo>
                  <a:pt x="5504568" y="1172920"/>
                  <a:pt x="5499902" y="1219696"/>
                  <a:pt x="5496519" y="1228256"/>
                </a:cubicBezTo>
                <a:cubicBezTo>
                  <a:pt x="5495909" y="1249814"/>
                  <a:pt x="5500365" y="1242345"/>
                  <a:pt x="5501352" y="1254772"/>
                </a:cubicBezTo>
                <a:cubicBezTo>
                  <a:pt x="5511404" y="1234026"/>
                  <a:pt x="5509140" y="1208438"/>
                  <a:pt x="5519074" y="1187481"/>
                </a:cubicBezTo>
                <a:cubicBezTo>
                  <a:pt x="5521107" y="1159877"/>
                  <a:pt x="5514219" y="1185392"/>
                  <a:pt x="5514401" y="1169118"/>
                </a:cubicBezTo>
                <a:close/>
                <a:moveTo>
                  <a:pt x="5574531" y="1151475"/>
                </a:moveTo>
                <a:cubicBezTo>
                  <a:pt x="5570013" y="1162240"/>
                  <a:pt x="5567848" y="1179064"/>
                  <a:pt x="5567970" y="1188864"/>
                </a:cubicBezTo>
                <a:cubicBezTo>
                  <a:pt x="5568092" y="1198664"/>
                  <a:pt x="5570505" y="1201433"/>
                  <a:pt x="5574901" y="1184066"/>
                </a:cubicBezTo>
                <a:cubicBezTo>
                  <a:pt x="5574829" y="1173190"/>
                  <a:pt x="5574664" y="1162252"/>
                  <a:pt x="5574531" y="1151475"/>
                </a:cubicBezTo>
                <a:close/>
                <a:moveTo>
                  <a:pt x="5745840" y="1123663"/>
                </a:moveTo>
                <a:cubicBezTo>
                  <a:pt x="5743601" y="1122285"/>
                  <a:pt x="5740575" y="1133005"/>
                  <a:pt x="5738674" y="1127327"/>
                </a:cubicBezTo>
                <a:cubicBezTo>
                  <a:pt x="5731819" y="1164389"/>
                  <a:pt x="5745234" y="1178682"/>
                  <a:pt x="5747745" y="1130129"/>
                </a:cubicBezTo>
                <a:cubicBezTo>
                  <a:pt x="5747245" y="1125926"/>
                  <a:pt x="5746586" y="1124123"/>
                  <a:pt x="5745840" y="1123663"/>
                </a:cubicBezTo>
                <a:close/>
                <a:moveTo>
                  <a:pt x="5791089" y="1079962"/>
                </a:moveTo>
                <a:cubicBezTo>
                  <a:pt x="5790280" y="1100424"/>
                  <a:pt x="5785105" y="1128822"/>
                  <a:pt x="5783068" y="1109072"/>
                </a:cubicBezTo>
                <a:cubicBezTo>
                  <a:pt x="5780060" y="1148418"/>
                  <a:pt x="5789280" y="1134789"/>
                  <a:pt x="5792695" y="1119583"/>
                </a:cubicBezTo>
                <a:cubicBezTo>
                  <a:pt x="5793148" y="1106674"/>
                  <a:pt x="5792419" y="1093438"/>
                  <a:pt x="5791089" y="1079962"/>
                </a:cubicBezTo>
                <a:close/>
                <a:moveTo>
                  <a:pt x="5765186" y="1048497"/>
                </a:moveTo>
                <a:cubicBezTo>
                  <a:pt x="5760652" y="1070082"/>
                  <a:pt x="5761505" y="1134083"/>
                  <a:pt x="5754834" y="1108491"/>
                </a:cubicBezTo>
                <a:cubicBezTo>
                  <a:pt x="5753296" y="1168488"/>
                  <a:pt x="5767374" y="1143756"/>
                  <a:pt x="5774079" y="1129927"/>
                </a:cubicBezTo>
                <a:cubicBezTo>
                  <a:pt x="5775182" y="1107987"/>
                  <a:pt x="5773962" y="1100133"/>
                  <a:pt x="5771763" y="1102219"/>
                </a:cubicBezTo>
                <a:cubicBezTo>
                  <a:pt x="5770678" y="1103344"/>
                  <a:pt x="5769304" y="1106919"/>
                  <a:pt x="5767891" y="1112558"/>
                </a:cubicBezTo>
                <a:cubicBezTo>
                  <a:pt x="5766480" y="1118193"/>
                  <a:pt x="5765005" y="1125733"/>
                  <a:pt x="5763586" y="1134980"/>
                </a:cubicBezTo>
                <a:cubicBezTo>
                  <a:pt x="5764542" y="1106277"/>
                  <a:pt x="5767679" y="1078121"/>
                  <a:pt x="5765186" y="1048497"/>
                </a:cubicBezTo>
                <a:close/>
                <a:moveTo>
                  <a:pt x="6062139" y="1029253"/>
                </a:moveTo>
                <a:cubicBezTo>
                  <a:pt x="6059424" y="1026863"/>
                  <a:pt x="6060111" y="1050132"/>
                  <a:pt x="6056543" y="1040803"/>
                </a:cubicBezTo>
                <a:cubicBezTo>
                  <a:pt x="6060561" y="1076801"/>
                  <a:pt x="6065295" y="1054098"/>
                  <a:pt x="6066272" y="1042352"/>
                </a:cubicBezTo>
                <a:cubicBezTo>
                  <a:pt x="6064327" y="1033696"/>
                  <a:pt x="6063044" y="1030049"/>
                  <a:pt x="6062139" y="1029253"/>
                </a:cubicBezTo>
                <a:close/>
                <a:moveTo>
                  <a:pt x="6919329" y="1029210"/>
                </a:moveTo>
                <a:cubicBezTo>
                  <a:pt x="6920179" y="1035856"/>
                  <a:pt x="6913649" y="1033821"/>
                  <a:pt x="6907743" y="1032600"/>
                </a:cubicBezTo>
                <a:cubicBezTo>
                  <a:pt x="6901901" y="1031277"/>
                  <a:pt x="6896680" y="1030760"/>
                  <a:pt x="6899943" y="1040180"/>
                </a:cubicBezTo>
                <a:cubicBezTo>
                  <a:pt x="6908243" y="1044993"/>
                  <a:pt x="6920285" y="1051477"/>
                  <a:pt x="6926686" y="1052319"/>
                </a:cubicBezTo>
                <a:cubicBezTo>
                  <a:pt x="6932995" y="1053097"/>
                  <a:pt x="6933850" y="1047945"/>
                  <a:pt x="6919329" y="1029210"/>
                </a:cubicBezTo>
                <a:close/>
                <a:moveTo>
                  <a:pt x="6981223" y="1021339"/>
                </a:moveTo>
                <a:cubicBezTo>
                  <a:pt x="6980366" y="1023073"/>
                  <a:pt x="6982566" y="1027828"/>
                  <a:pt x="6990201" y="1037502"/>
                </a:cubicBezTo>
                <a:cubicBezTo>
                  <a:pt x="7012693" y="1055986"/>
                  <a:pt x="6997734" y="1032942"/>
                  <a:pt x="7006372" y="1036032"/>
                </a:cubicBezTo>
                <a:cubicBezTo>
                  <a:pt x="7011397" y="1037255"/>
                  <a:pt x="6999678" y="1028063"/>
                  <a:pt x="6990585" y="1023301"/>
                </a:cubicBezTo>
                <a:cubicBezTo>
                  <a:pt x="6985994" y="1020892"/>
                  <a:pt x="6982080" y="1019605"/>
                  <a:pt x="6981223" y="1021339"/>
                </a:cubicBezTo>
                <a:close/>
                <a:moveTo>
                  <a:pt x="7094376" y="995962"/>
                </a:moveTo>
                <a:cubicBezTo>
                  <a:pt x="7086669" y="994994"/>
                  <a:pt x="7072899" y="993258"/>
                  <a:pt x="7098350" y="1019439"/>
                </a:cubicBezTo>
                <a:cubicBezTo>
                  <a:pt x="7113486" y="1028006"/>
                  <a:pt x="7115176" y="1017129"/>
                  <a:pt x="7094376" y="995962"/>
                </a:cubicBezTo>
                <a:close/>
                <a:moveTo>
                  <a:pt x="6109806" y="981889"/>
                </a:moveTo>
                <a:cubicBezTo>
                  <a:pt x="6110600" y="1001416"/>
                  <a:pt x="6111604" y="1021213"/>
                  <a:pt x="6118643" y="1041619"/>
                </a:cubicBezTo>
                <a:cubicBezTo>
                  <a:pt x="6121365" y="1042501"/>
                  <a:pt x="6119945" y="1017167"/>
                  <a:pt x="6116209" y="997312"/>
                </a:cubicBezTo>
                <a:cubicBezTo>
                  <a:pt x="6114635" y="995212"/>
                  <a:pt x="6112919" y="992741"/>
                  <a:pt x="6109806" y="981889"/>
                </a:cubicBezTo>
                <a:close/>
                <a:moveTo>
                  <a:pt x="7107874" y="955538"/>
                </a:moveTo>
                <a:cubicBezTo>
                  <a:pt x="7103715" y="955364"/>
                  <a:pt x="7103197" y="958684"/>
                  <a:pt x="7109234" y="968392"/>
                </a:cubicBezTo>
                <a:cubicBezTo>
                  <a:pt x="7118544" y="969813"/>
                  <a:pt x="7145480" y="988047"/>
                  <a:pt x="7128357" y="963643"/>
                </a:cubicBezTo>
                <a:cubicBezTo>
                  <a:pt x="7119831" y="959378"/>
                  <a:pt x="7112032" y="955711"/>
                  <a:pt x="7107874" y="955538"/>
                </a:cubicBezTo>
                <a:close/>
                <a:moveTo>
                  <a:pt x="7220151" y="951083"/>
                </a:moveTo>
                <a:cubicBezTo>
                  <a:pt x="7213046" y="950162"/>
                  <a:pt x="7210352" y="954088"/>
                  <a:pt x="7214921" y="961830"/>
                </a:cubicBezTo>
                <a:cubicBezTo>
                  <a:pt x="7248835" y="984179"/>
                  <a:pt x="7232489" y="960544"/>
                  <a:pt x="7251845" y="969411"/>
                </a:cubicBezTo>
                <a:cubicBezTo>
                  <a:pt x="7238772" y="957769"/>
                  <a:pt x="7227257" y="952003"/>
                  <a:pt x="7220151" y="951083"/>
                </a:cubicBezTo>
                <a:close/>
                <a:moveTo>
                  <a:pt x="6404241" y="946573"/>
                </a:moveTo>
                <a:cubicBezTo>
                  <a:pt x="6403977" y="947742"/>
                  <a:pt x="6404883" y="951402"/>
                  <a:pt x="6407534" y="958488"/>
                </a:cubicBezTo>
                <a:cubicBezTo>
                  <a:pt x="6420256" y="985676"/>
                  <a:pt x="6414620" y="968236"/>
                  <a:pt x="6421858" y="977934"/>
                </a:cubicBezTo>
                <a:cubicBezTo>
                  <a:pt x="6418315" y="967371"/>
                  <a:pt x="6411969" y="955452"/>
                  <a:pt x="6407969" y="949600"/>
                </a:cubicBezTo>
                <a:cubicBezTo>
                  <a:pt x="6405940" y="946724"/>
                  <a:pt x="6404506" y="945403"/>
                  <a:pt x="6404241" y="946573"/>
                </a:cubicBezTo>
                <a:close/>
                <a:moveTo>
                  <a:pt x="6549582" y="930272"/>
                </a:moveTo>
                <a:cubicBezTo>
                  <a:pt x="6546635" y="928101"/>
                  <a:pt x="6545569" y="928992"/>
                  <a:pt x="6551159" y="940710"/>
                </a:cubicBezTo>
                <a:cubicBezTo>
                  <a:pt x="6567723" y="962401"/>
                  <a:pt x="6570598" y="961434"/>
                  <a:pt x="6559293" y="938202"/>
                </a:cubicBezTo>
                <a:cubicBezTo>
                  <a:pt x="6557358" y="937674"/>
                  <a:pt x="6552529" y="932442"/>
                  <a:pt x="6549582" y="930272"/>
                </a:cubicBezTo>
                <a:close/>
                <a:moveTo>
                  <a:pt x="7246433" y="920037"/>
                </a:moveTo>
                <a:cubicBezTo>
                  <a:pt x="7243903" y="922050"/>
                  <a:pt x="7247102" y="928373"/>
                  <a:pt x="7257506" y="937847"/>
                </a:cubicBezTo>
                <a:cubicBezTo>
                  <a:pt x="7264269" y="940306"/>
                  <a:pt x="7271875" y="943433"/>
                  <a:pt x="7275744" y="943093"/>
                </a:cubicBezTo>
                <a:cubicBezTo>
                  <a:pt x="7279368" y="942740"/>
                  <a:pt x="7279192" y="939020"/>
                  <a:pt x="7270222" y="927670"/>
                </a:cubicBezTo>
                <a:cubicBezTo>
                  <a:pt x="7257499" y="920069"/>
                  <a:pt x="7249116" y="917978"/>
                  <a:pt x="7246433" y="920037"/>
                </a:cubicBezTo>
                <a:close/>
                <a:moveTo>
                  <a:pt x="6482913" y="912268"/>
                </a:moveTo>
                <a:cubicBezTo>
                  <a:pt x="6481041" y="913034"/>
                  <a:pt x="6481371" y="918103"/>
                  <a:pt x="6481594" y="922549"/>
                </a:cubicBezTo>
                <a:cubicBezTo>
                  <a:pt x="6486753" y="931355"/>
                  <a:pt x="6490723" y="937052"/>
                  <a:pt x="6493640" y="940417"/>
                </a:cubicBezTo>
                <a:cubicBezTo>
                  <a:pt x="6496555" y="943786"/>
                  <a:pt x="6498485" y="944724"/>
                  <a:pt x="6499561" y="944013"/>
                </a:cubicBezTo>
                <a:cubicBezTo>
                  <a:pt x="6501717" y="942593"/>
                  <a:pt x="6500618" y="934542"/>
                  <a:pt x="6497954" y="925777"/>
                </a:cubicBezTo>
                <a:cubicBezTo>
                  <a:pt x="6488982" y="914431"/>
                  <a:pt x="6484751" y="911345"/>
                  <a:pt x="6482913" y="912268"/>
                </a:cubicBezTo>
                <a:close/>
                <a:moveTo>
                  <a:pt x="7617947" y="909387"/>
                </a:moveTo>
                <a:cubicBezTo>
                  <a:pt x="7611879" y="909494"/>
                  <a:pt x="7620372" y="920341"/>
                  <a:pt x="7619029" y="923971"/>
                </a:cubicBezTo>
                <a:cubicBezTo>
                  <a:pt x="7621990" y="924868"/>
                  <a:pt x="7654519" y="941624"/>
                  <a:pt x="7629772" y="913526"/>
                </a:cubicBezTo>
                <a:cubicBezTo>
                  <a:pt x="7623610" y="910509"/>
                  <a:pt x="7619970" y="909351"/>
                  <a:pt x="7617947" y="909387"/>
                </a:cubicBezTo>
                <a:close/>
                <a:moveTo>
                  <a:pt x="5278122" y="903720"/>
                </a:moveTo>
                <a:cubicBezTo>
                  <a:pt x="5275795" y="904231"/>
                  <a:pt x="5273503" y="905584"/>
                  <a:pt x="5271286" y="908260"/>
                </a:cubicBezTo>
                <a:lnTo>
                  <a:pt x="5270346" y="910096"/>
                </a:lnTo>
                <a:lnTo>
                  <a:pt x="5276868" y="914952"/>
                </a:lnTo>
                <a:lnTo>
                  <a:pt x="5281933" y="903995"/>
                </a:lnTo>
                <a:close/>
                <a:moveTo>
                  <a:pt x="6582208" y="898102"/>
                </a:moveTo>
                <a:cubicBezTo>
                  <a:pt x="6578060" y="897187"/>
                  <a:pt x="6576509" y="900098"/>
                  <a:pt x="6579163" y="909481"/>
                </a:cubicBezTo>
                <a:cubicBezTo>
                  <a:pt x="6609651" y="946059"/>
                  <a:pt x="6587257" y="925413"/>
                  <a:pt x="6602200" y="954278"/>
                </a:cubicBezTo>
                <a:cubicBezTo>
                  <a:pt x="6617319" y="973664"/>
                  <a:pt x="6620488" y="974833"/>
                  <a:pt x="6621262" y="972405"/>
                </a:cubicBezTo>
                <a:cubicBezTo>
                  <a:pt x="6622100" y="969876"/>
                  <a:pt x="6620480" y="963857"/>
                  <a:pt x="6626046" y="968614"/>
                </a:cubicBezTo>
                <a:cubicBezTo>
                  <a:pt x="6621517" y="960205"/>
                  <a:pt x="6613809" y="952845"/>
                  <a:pt x="6609777" y="944056"/>
                </a:cubicBezTo>
                <a:cubicBezTo>
                  <a:pt x="6607288" y="937211"/>
                  <a:pt x="6620126" y="953218"/>
                  <a:pt x="6627377" y="960705"/>
                </a:cubicBezTo>
                <a:cubicBezTo>
                  <a:pt x="6603444" y="919926"/>
                  <a:pt x="6615004" y="935961"/>
                  <a:pt x="6600839" y="909672"/>
                </a:cubicBezTo>
                <a:cubicBezTo>
                  <a:pt x="6593103" y="903754"/>
                  <a:pt x="6586357" y="899015"/>
                  <a:pt x="6582208" y="898102"/>
                </a:cubicBezTo>
                <a:close/>
                <a:moveTo>
                  <a:pt x="6717768" y="890503"/>
                </a:moveTo>
                <a:cubicBezTo>
                  <a:pt x="6713672" y="889008"/>
                  <a:pt x="6719916" y="900653"/>
                  <a:pt x="6725906" y="912134"/>
                </a:cubicBezTo>
                <a:cubicBezTo>
                  <a:pt x="6732620" y="915674"/>
                  <a:pt x="6739250" y="918742"/>
                  <a:pt x="6725703" y="896871"/>
                </a:cubicBezTo>
                <a:cubicBezTo>
                  <a:pt x="6721648" y="892960"/>
                  <a:pt x="6719133" y="891002"/>
                  <a:pt x="6717768" y="890503"/>
                </a:cubicBezTo>
                <a:close/>
                <a:moveTo>
                  <a:pt x="6652992" y="887427"/>
                </a:moveTo>
                <a:cubicBezTo>
                  <a:pt x="6649055" y="885382"/>
                  <a:pt x="6654444" y="895835"/>
                  <a:pt x="6657476" y="903163"/>
                </a:cubicBezTo>
                <a:cubicBezTo>
                  <a:pt x="6679399" y="927950"/>
                  <a:pt x="6677354" y="916802"/>
                  <a:pt x="6660470" y="894216"/>
                </a:cubicBezTo>
                <a:cubicBezTo>
                  <a:pt x="6656653" y="890179"/>
                  <a:pt x="6654304" y="888109"/>
                  <a:pt x="6652992" y="887427"/>
                </a:cubicBezTo>
                <a:close/>
                <a:moveTo>
                  <a:pt x="6576633" y="850533"/>
                </a:moveTo>
                <a:cubicBezTo>
                  <a:pt x="6601649" y="891995"/>
                  <a:pt x="6604715" y="903924"/>
                  <a:pt x="6632788" y="950922"/>
                </a:cubicBezTo>
                <a:cubicBezTo>
                  <a:pt x="6642495" y="961902"/>
                  <a:pt x="6640071" y="954962"/>
                  <a:pt x="6650612" y="967019"/>
                </a:cubicBezTo>
                <a:cubicBezTo>
                  <a:pt x="6640533" y="948032"/>
                  <a:pt x="6625343" y="930956"/>
                  <a:pt x="6618420" y="910759"/>
                </a:cubicBezTo>
                <a:cubicBezTo>
                  <a:pt x="6632540" y="923132"/>
                  <a:pt x="6636007" y="939619"/>
                  <a:pt x="6646579" y="953228"/>
                </a:cubicBezTo>
                <a:cubicBezTo>
                  <a:pt x="6657816" y="955591"/>
                  <a:pt x="6646172" y="927698"/>
                  <a:pt x="6635288" y="904590"/>
                </a:cubicBezTo>
                <a:cubicBezTo>
                  <a:pt x="6625024" y="897286"/>
                  <a:pt x="6620299" y="894585"/>
                  <a:pt x="6613118" y="888390"/>
                </a:cubicBezTo>
                <a:cubicBezTo>
                  <a:pt x="6606025" y="882252"/>
                  <a:pt x="6596383" y="872565"/>
                  <a:pt x="6576633" y="850533"/>
                </a:cubicBezTo>
                <a:close/>
                <a:moveTo>
                  <a:pt x="7956489" y="804914"/>
                </a:moveTo>
                <a:cubicBezTo>
                  <a:pt x="7951958" y="807343"/>
                  <a:pt x="7975425" y="827189"/>
                  <a:pt x="7943047" y="812297"/>
                </a:cubicBezTo>
                <a:cubicBezTo>
                  <a:pt x="7949516" y="820821"/>
                  <a:pt x="7968136" y="830057"/>
                  <a:pt x="7957406" y="828292"/>
                </a:cubicBezTo>
                <a:cubicBezTo>
                  <a:pt x="7978656" y="841551"/>
                  <a:pt x="8002023" y="835865"/>
                  <a:pt x="7973459" y="810223"/>
                </a:cubicBezTo>
                <a:cubicBezTo>
                  <a:pt x="7962621" y="805230"/>
                  <a:pt x="7958000" y="804105"/>
                  <a:pt x="7956489" y="804914"/>
                </a:cubicBezTo>
                <a:close/>
                <a:moveTo>
                  <a:pt x="505059" y="739592"/>
                </a:moveTo>
                <a:cubicBezTo>
                  <a:pt x="501754" y="738077"/>
                  <a:pt x="503357" y="751482"/>
                  <a:pt x="506126" y="770383"/>
                </a:cubicBezTo>
                <a:cubicBezTo>
                  <a:pt x="513158" y="788101"/>
                  <a:pt x="516039" y="788101"/>
                  <a:pt x="514969" y="770021"/>
                </a:cubicBezTo>
                <a:cubicBezTo>
                  <a:pt x="510493" y="760058"/>
                  <a:pt x="505913" y="749825"/>
                  <a:pt x="505059" y="739592"/>
                </a:cubicBezTo>
                <a:close/>
                <a:moveTo>
                  <a:pt x="5308118" y="702302"/>
                </a:moveTo>
                <a:cubicBezTo>
                  <a:pt x="5321972" y="722263"/>
                  <a:pt x="5340410" y="710280"/>
                  <a:pt x="5356719" y="737769"/>
                </a:cubicBezTo>
                <a:cubicBezTo>
                  <a:pt x="5343610" y="776092"/>
                  <a:pt x="5336683" y="693715"/>
                  <a:pt x="5325493" y="757965"/>
                </a:cubicBezTo>
                <a:cubicBezTo>
                  <a:pt x="5323573" y="721065"/>
                  <a:pt x="5317818" y="720382"/>
                  <a:pt x="5310359" y="735892"/>
                </a:cubicBezTo>
                <a:cubicBezTo>
                  <a:pt x="5311531" y="713217"/>
                  <a:pt x="5301831" y="729652"/>
                  <a:pt x="5308118" y="702302"/>
                </a:cubicBezTo>
                <a:close/>
                <a:moveTo>
                  <a:pt x="507212" y="689836"/>
                </a:moveTo>
                <a:cubicBezTo>
                  <a:pt x="504060" y="689098"/>
                  <a:pt x="506499" y="712853"/>
                  <a:pt x="500905" y="701319"/>
                </a:cubicBezTo>
                <a:cubicBezTo>
                  <a:pt x="507937" y="726788"/>
                  <a:pt x="511137" y="752303"/>
                  <a:pt x="521152" y="777680"/>
                </a:cubicBezTo>
                <a:cubicBezTo>
                  <a:pt x="515395" y="735237"/>
                  <a:pt x="517529" y="740332"/>
                  <a:pt x="512731" y="700953"/>
                </a:cubicBezTo>
                <a:cubicBezTo>
                  <a:pt x="509934" y="693050"/>
                  <a:pt x="508262" y="690082"/>
                  <a:pt x="507212" y="689836"/>
                </a:cubicBezTo>
                <a:close/>
                <a:moveTo>
                  <a:pt x="4857257" y="685942"/>
                </a:moveTo>
                <a:cubicBezTo>
                  <a:pt x="4854828" y="681519"/>
                  <a:pt x="4850513" y="695023"/>
                  <a:pt x="4846196" y="708176"/>
                </a:cubicBezTo>
                <a:cubicBezTo>
                  <a:pt x="4849182" y="716251"/>
                  <a:pt x="4852270" y="723778"/>
                  <a:pt x="4858987" y="697018"/>
                </a:cubicBezTo>
                <a:cubicBezTo>
                  <a:pt x="4858667" y="690883"/>
                  <a:pt x="4858066" y="687417"/>
                  <a:pt x="4857257" y="685942"/>
                </a:cubicBezTo>
                <a:close/>
                <a:moveTo>
                  <a:pt x="5249631" y="682248"/>
                </a:moveTo>
                <a:lnTo>
                  <a:pt x="5257810" y="682661"/>
                </a:lnTo>
                <a:cubicBezTo>
                  <a:pt x="5255093" y="698538"/>
                  <a:pt x="5252962" y="691986"/>
                  <a:pt x="5251324" y="686284"/>
                </a:cubicBezTo>
                <a:close/>
                <a:moveTo>
                  <a:pt x="5249225" y="681279"/>
                </a:moveTo>
                <a:lnTo>
                  <a:pt x="5249631" y="682248"/>
                </a:lnTo>
                <a:lnTo>
                  <a:pt x="5249008" y="682216"/>
                </a:lnTo>
                <a:close/>
                <a:moveTo>
                  <a:pt x="520833" y="677824"/>
                </a:moveTo>
                <a:cubicBezTo>
                  <a:pt x="523816" y="755571"/>
                  <a:pt x="542897" y="714358"/>
                  <a:pt x="541614" y="769420"/>
                </a:cubicBezTo>
                <a:cubicBezTo>
                  <a:pt x="553769" y="791998"/>
                  <a:pt x="543643" y="737256"/>
                  <a:pt x="539912" y="715780"/>
                </a:cubicBezTo>
                <a:cubicBezTo>
                  <a:pt x="532557" y="713302"/>
                  <a:pt x="533408" y="710458"/>
                  <a:pt x="520833" y="677824"/>
                </a:cubicBezTo>
                <a:close/>
                <a:moveTo>
                  <a:pt x="6603124" y="675866"/>
                </a:moveTo>
                <a:cubicBezTo>
                  <a:pt x="6598441" y="674451"/>
                  <a:pt x="6608679" y="691970"/>
                  <a:pt x="6620536" y="704341"/>
                </a:cubicBezTo>
                <a:cubicBezTo>
                  <a:pt x="6643574" y="727754"/>
                  <a:pt x="6617821" y="693462"/>
                  <a:pt x="6613273" y="684486"/>
                </a:cubicBezTo>
                <a:cubicBezTo>
                  <a:pt x="6607904" y="678914"/>
                  <a:pt x="6604685" y="676338"/>
                  <a:pt x="6603124" y="675866"/>
                </a:cubicBezTo>
                <a:close/>
                <a:moveTo>
                  <a:pt x="6744154" y="668534"/>
                </a:moveTo>
                <a:cubicBezTo>
                  <a:pt x="6742389" y="670337"/>
                  <a:pt x="6746156" y="677154"/>
                  <a:pt x="6757307" y="689045"/>
                </a:cubicBezTo>
                <a:cubicBezTo>
                  <a:pt x="6766225" y="695081"/>
                  <a:pt x="6773653" y="699486"/>
                  <a:pt x="6775919" y="698691"/>
                </a:cubicBezTo>
                <a:cubicBezTo>
                  <a:pt x="6778092" y="697842"/>
                  <a:pt x="6775254" y="691747"/>
                  <a:pt x="6763584" y="676891"/>
                </a:cubicBezTo>
                <a:cubicBezTo>
                  <a:pt x="6752959" y="669359"/>
                  <a:pt x="6745894" y="666573"/>
                  <a:pt x="6744154" y="668534"/>
                </a:cubicBezTo>
                <a:close/>
                <a:moveTo>
                  <a:pt x="537138" y="631291"/>
                </a:moveTo>
                <a:cubicBezTo>
                  <a:pt x="528078" y="622257"/>
                  <a:pt x="543537" y="676498"/>
                  <a:pt x="545132" y="692744"/>
                </a:cubicBezTo>
                <a:cubicBezTo>
                  <a:pt x="544919" y="700498"/>
                  <a:pt x="539485" y="685308"/>
                  <a:pt x="535649" y="677458"/>
                </a:cubicBezTo>
                <a:cubicBezTo>
                  <a:pt x="535754" y="705643"/>
                  <a:pt x="545132" y="733625"/>
                  <a:pt x="553234" y="761573"/>
                </a:cubicBezTo>
                <a:cubicBezTo>
                  <a:pt x="560161" y="756616"/>
                  <a:pt x="544492" y="692377"/>
                  <a:pt x="550783" y="684850"/>
                </a:cubicBezTo>
                <a:cubicBezTo>
                  <a:pt x="542789" y="667132"/>
                  <a:pt x="542362" y="649148"/>
                  <a:pt x="537138" y="631291"/>
                </a:cubicBezTo>
                <a:close/>
                <a:moveTo>
                  <a:pt x="4799504" y="630400"/>
                </a:moveTo>
                <a:cubicBezTo>
                  <a:pt x="4797435" y="625700"/>
                  <a:pt x="4793598" y="637724"/>
                  <a:pt x="4790241" y="645540"/>
                </a:cubicBezTo>
                <a:cubicBezTo>
                  <a:pt x="4790454" y="681369"/>
                  <a:pt x="4797808" y="671642"/>
                  <a:pt x="4800899" y="641451"/>
                </a:cubicBezTo>
                <a:cubicBezTo>
                  <a:pt x="4800686" y="635392"/>
                  <a:pt x="4800193" y="631967"/>
                  <a:pt x="4799504" y="630400"/>
                </a:cubicBezTo>
                <a:close/>
                <a:moveTo>
                  <a:pt x="6912153" y="614668"/>
                </a:moveTo>
                <a:lnTo>
                  <a:pt x="6914401" y="615122"/>
                </a:lnTo>
                <a:lnTo>
                  <a:pt x="6913923" y="616176"/>
                </a:lnTo>
                <a:close/>
                <a:moveTo>
                  <a:pt x="6917320" y="608690"/>
                </a:moveTo>
                <a:cubicBezTo>
                  <a:pt x="6927922" y="619053"/>
                  <a:pt x="6921966" y="617310"/>
                  <a:pt x="6916901" y="615627"/>
                </a:cubicBezTo>
                <a:lnTo>
                  <a:pt x="6914401" y="615122"/>
                </a:lnTo>
                <a:close/>
                <a:moveTo>
                  <a:pt x="4711805" y="579242"/>
                </a:moveTo>
                <a:cubicBezTo>
                  <a:pt x="4709652" y="580172"/>
                  <a:pt x="4707321" y="582753"/>
                  <a:pt x="4704763" y="587387"/>
                </a:cubicBezTo>
                <a:cubicBezTo>
                  <a:pt x="4706574" y="638973"/>
                  <a:pt x="4699969" y="605842"/>
                  <a:pt x="4691867" y="639570"/>
                </a:cubicBezTo>
                <a:cubicBezTo>
                  <a:pt x="4691653" y="692531"/>
                  <a:pt x="4701137" y="653056"/>
                  <a:pt x="4704763" y="668940"/>
                </a:cubicBezTo>
                <a:cubicBezTo>
                  <a:pt x="4707109" y="658930"/>
                  <a:pt x="4705189" y="647418"/>
                  <a:pt x="4708176" y="637551"/>
                </a:cubicBezTo>
                <a:cubicBezTo>
                  <a:pt x="4711368" y="630397"/>
                  <a:pt x="4711368" y="652598"/>
                  <a:pt x="4712651" y="663890"/>
                </a:cubicBezTo>
                <a:cubicBezTo>
                  <a:pt x="4721708" y="614194"/>
                  <a:pt x="4720323" y="635435"/>
                  <a:pt x="4727677" y="604550"/>
                </a:cubicBezTo>
                <a:cubicBezTo>
                  <a:pt x="4723122" y="588516"/>
                  <a:pt x="4718265" y="576451"/>
                  <a:pt x="4711805" y="579242"/>
                </a:cubicBezTo>
                <a:close/>
                <a:moveTo>
                  <a:pt x="4651829" y="578307"/>
                </a:moveTo>
                <a:cubicBezTo>
                  <a:pt x="4650740" y="579446"/>
                  <a:pt x="4649421" y="582743"/>
                  <a:pt x="4647741" y="589407"/>
                </a:cubicBezTo>
                <a:cubicBezTo>
                  <a:pt x="4648489" y="619108"/>
                  <a:pt x="4652220" y="620434"/>
                  <a:pt x="4658934" y="593720"/>
                </a:cubicBezTo>
                <a:cubicBezTo>
                  <a:pt x="4656294" y="590902"/>
                  <a:pt x="4655096" y="574891"/>
                  <a:pt x="4651829" y="578307"/>
                </a:cubicBezTo>
                <a:close/>
                <a:moveTo>
                  <a:pt x="5080622" y="560210"/>
                </a:moveTo>
                <a:cubicBezTo>
                  <a:pt x="5077397" y="559906"/>
                  <a:pt x="5073907" y="567544"/>
                  <a:pt x="5071723" y="585048"/>
                </a:cubicBezTo>
                <a:cubicBezTo>
                  <a:pt x="5074601" y="608543"/>
                  <a:pt x="5078437" y="622550"/>
                  <a:pt x="5087923" y="583029"/>
                </a:cubicBezTo>
                <a:cubicBezTo>
                  <a:pt x="5086804" y="568762"/>
                  <a:pt x="5083846" y="560515"/>
                  <a:pt x="5080622" y="560210"/>
                </a:cubicBezTo>
                <a:close/>
                <a:moveTo>
                  <a:pt x="7007370" y="556578"/>
                </a:moveTo>
                <a:cubicBezTo>
                  <a:pt x="7019081" y="571182"/>
                  <a:pt x="7008119" y="570381"/>
                  <a:pt x="6999785" y="570409"/>
                </a:cubicBezTo>
                <a:cubicBezTo>
                  <a:pt x="6991394" y="570532"/>
                  <a:pt x="6985801" y="572008"/>
                  <a:pt x="7007894" y="592324"/>
                </a:cubicBezTo>
                <a:cubicBezTo>
                  <a:pt x="6978374" y="575797"/>
                  <a:pt x="6975040" y="580083"/>
                  <a:pt x="6983391" y="593817"/>
                </a:cubicBezTo>
                <a:cubicBezTo>
                  <a:pt x="6966438" y="581741"/>
                  <a:pt x="6974534" y="597678"/>
                  <a:pt x="6956486" y="578939"/>
                </a:cubicBezTo>
                <a:cubicBezTo>
                  <a:pt x="6967445" y="578347"/>
                  <a:pt x="6972866" y="572739"/>
                  <a:pt x="6979228" y="567446"/>
                </a:cubicBezTo>
                <a:cubicBezTo>
                  <a:pt x="6982378" y="564848"/>
                  <a:pt x="6985831" y="562163"/>
                  <a:pt x="6990215" y="560207"/>
                </a:cubicBezTo>
                <a:cubicBezTo>
                  <a:pt x="6994598" y="558250"/>
                  <a:pt x="7000039" y="556818"/>
                  <a:pt x="7007370" y="556578"/>
                </a:cubicBezTo>
                <a:close/>
                <a:moveTo>
                  <a:pt x="4753259" y="541229"/>
                </a:moveTo>
                <a:cubicBezTo>
                  <a:pt x="4743451" y="592217"/>
                  <a:pt x="4736524" y="603363"/>
                  <a:pt x="4726079" y="660954"/>
                </a:cubicBezTo>
                <a:cubicBezTo>
                  <a:pt x="4726719" y="676918"/>
                  <a:pt x="4729915" y="669765"/>
                  <a:pt x="4730555" y="687243"/>
                </a:cubicBezTo>
                <a:cubicBezTo>
                  <a:pt x="4736097" y="665039"/>
                  <a:pt x="4734926" y="640172"/>
                  <a:pt x="4744944" y="619470"/>
                </a:cubicBezTo>
                <a:cubicBezTo>
                  <a:pt x="4748780" y="640029"/>
                  <a:pt x="4738548" y="655080"/>
                  <a:pt x="4737800" y="673758"/>
                </a:cubicBezTo>
                <a:cubicBezTo>
                  <a:pt x="4746864" y="684449"/>
                  <a:pt x="4758480" y="654116"/>
                  <a:pt x="4767323" y="628424"/>
                </a:cubicBezTo>
                <a:cubicBezTo>
                  <a:pt x="4759330" y="601028"/>
                  <a:pt x="4756987" y="605607"/>
                  <a:pt x="4753259" y="541229"/>
                </a:cubicBezTo>
                <a:close/>
                <a:moveTo>
                  <a:pt x="4590895" y="515028"/>
                </a:moveTo>
                <a:cubicBezTo>
                  <a:pt x="4587844" y="514266"/>
                  <a:pt x="4584273" y="518375"/>
                  <a:pt x="4580701" y="522189"/>
                </a:cubicBezTo>
                <a:cubicBezTo>
                  <a:pt x="4577505" y="565688"/>
                  <a:pt x="4590083" y="555224"/>
                  <a:pt x="4597968" y="537097"/>
                </a:cubicBezTo>
                <a:cubicBezTo>
                  <a:pt x="4596477" y="521424"/>
                  <a:pt x="4593946" y="515790"/>
                  <a:pt x="4590895" y="515028"/>
                </a:cubicBezTo>
                <a:close/>
                <a:moveTo>
                  <a:pt x="4461253" y="485798"/>
                </a:moveTo>
                <a:cubicBezTo>
                  <a:pt x="4459999" y="486561"/>
                  <a:pt x="4458428" y="490223"/>
                  <a:pt x="4456643" y="498000"/>
                </a:cubicBezTo>
                <a:cubicBezTo>
                  <a:pt x="4453335" y="529613"/>
                  <a:pt x="4458664" y="511170"/>
                  <a:pt x="4461116" y="524290"/>
                </a:cubicBezTo>
                <a:cubicBezTo>
                  <a:pt x="4465915" y="507295"/>
                  <a:pt x="4465014" y="483506"/>
                  <a:pt x="4461253" y="485798"/>
                </a:cubicBezTo>
                <a:close/>
                <a:moveTo>
                  <a:pt x="4947276" y="440393"/>
                </a:moveTo>
                <a:cubicBezTo>
                  <a:pt x="4944065" y="435352"/>
                  <a:pt x="4936792" y="455955"/>
                  <a:pt x="4936472" y="474643"/>
                </a:cubicBezTo>
                <a:cubicBezTo>
                  <a:pt x="4936045" y="510345"/>
                  <a:pt x="4944252" y="465000"/>
                  <a:pt x="4948725" y="455002"/>
                </a:cubicBezTo>
                <a:cubicBezTo>
                  <a:pt x="4948965" y="446603"/>
                  <a:pt x="4948346" y="442073"/>
                  <a:pt x="4947276" y="440393"/>
                </a:cubicBezTo>
                <a:close/>
                <a:moveTo>
                  <a:pt x="3881180" y="398203"/>
                </a:moveTo>
                <a:cubicBezTo>
                  <a:pt x="3880499" y="396352"/>
                  <a:pt x="3879693" y="396852"/>
                  <a:pt x="3878867" y="401316"/>
                </a:cubicBezTo>
                <a:cubicBezTo>
                  <a:pt x="3870978" y="414567"/>
                  <a:pt x="3879080" y="433985"/>
                  <a:pt x="3871192" y="447155"/>
                </a:cubicBezTo>
                <a:cubicBezTo>
                  <a:pt x="3864156" y="403417"/>
                  <a:pt x="3852540" y="402958"/>
                  <a:pt x="3837616" y="434081"/>
                </a:cubicBezTo>
                <a:cubicBezTo>
                  <a:pt x="3835808" y="390987"/>
                  <a:pt x="3821202" y="441373"/>
                  <a:pt x="3807988" y="438660"/>
                </a:cubicBezTo>
                <a:cubicBezTo>
                  <a:pt x="3800207" y="437018"/>
                  <a:pt x="3788913" y="385113"/>
                  <a:pt x="3780598" y="435958"/>
                </a:cubicBezTo>
                <a:cubicBezTo>
                  <a:pt x="3753847" y="365379"/>
                  <a:pt x="3718034" y="459218"/>
                  <a:pt x="3691175" y="400846"/>
                </a:cubicBezTo>
                <a:cubicBezTo>
                  <a:pt x="3691493" y="411911"/>
                  <a:pt x="3693200" y="423293"/>
                  <a:pt x="3690640" y="433245"/>
                </a:cubicBezTo>
                <a:cubicBezTo>
                  <a:pt x="3685846" y="428793"/>
                  <a:pt x="3690217" y="422002"/>
                  <a:pt x="3688402" y="399797"/>
                </a:cubicBezTo>
                <a:cubicBezTo>
                  <a:pt x="3665705" y="458081"/>
                  <a:pt x="3636181" y="392632"/>
                  <a:pt x="3606337" y="432786"/>
                </a:cubicBezTo>
                <a:cubicBezTo>
                  <a:pt x="3607935" y="425174"/>
                  <a:pt x="3608466" y="417280"/>
                  <a:pt x="3607403" y="408832"/>
                </a:cubicBezTo>
                <a:cubicBezTo>
                  <a:pt x="3586723" y="448893"/>
                  <a:pt x="3573086" y="421497"/>
                  <a:pt x="3558267" y="405671"/>
                </a:cubicBezTo>
                <a:cubicBezTo>
                  <a:pt x="3552165" y="415031"/>
                  <a:pt x="3545917" y="423256"/>
                  <a:pt x="3539860" y="429083"/>
                </a:cubicBezTo>
                <a:lnTo>
                  <a:pt x="3529280" y="434612"/>
                </a:lnTo>
                <a:lnTo>
                  <a:pt x="3530048" y="434517"/>
                </a:lnTo>
                <a:cubicBezTo>
                  <a:pt x="3560526" y="411618"/>
                  <a:pt x="3585363" y="443701"/>
                  <a:pt x="3609344" y="481978"/>
                </a:cubicBezTo>
                <a:cubicBezTo>
                  <a:pt x="3603693" y="479627"/>
                  <a:pt x="3609131" y="462383"/>
                  <a:pt x="3612114" y="442364"/>
                </a:cubicBezTo>
                <a:cubicBezTo>
                  <a:pt x="3618936" y="457991"/>
                  <a:pt x="3626223" y="469287"/>
                  <a:pt x="3633826" y="477659"/>
                </a:cubicBezTo>
                <a:lnTo>
                  <a:pt x="3648448" y="488655"/>
                </a:lnTo>
                <a:lnTo>
                  <a:pt x="3717937" y="491932"/>
                </a:lnTo>
                <a:cubicBezTo>
                  <a:pt x="4083548" y="516400"/>
                  <a:pt x="4443717" y="592013"/>
                  <a:pt x="4783205" y="862778"/>
                </a:cubicBezTo>
                <a:lnTo>
                  <a:pt x="4809054" y="874506"/>
                </a:lnTo>
                <a:lnTo>
                  <a:pt x="4814331" y="870421"/>
                </a:lnTo>
                <a:lnTo>
                  <a:pt x="4810493" y="875159"/>
                </a:lnTo>
                <a:lnTo>
                  <a:pt x="4812770" y="876192"/>
                </a:lnTo>
                <a:lnTo>
                  <a:pt x="4821992" y="884118"/>
                </a:lnTo>
                <a:lnTo>
                  <a:pt x="4826614" y="878719"/>
                </a:lnTo>
                <a:lnTo>
                  <a:pt x="4823849" y="885714"/>
                </a:lnTo>
                <a:lnTo>
                  <a:pt x="4826058" y="887613"/>
                </a:lnTo>
                <a:lnTo>
                  <a:pt x="4829289" y="894715"/>
                </a:lnTo>
                <a:lnTo>
                  <a:pt x="4830313" y="896097"/>
                </a:lnTo>
                <a:cubicBezTo>
                  <a:pt x="4831235" y="896708"/>
                  <a:pt x="4832529" y="896369"/>
                  <a:pt x="4834825" y="893477"/>
                </a:cubicBezTo>
                <a:cubicBezTo>
                  <a:pt x="4837062" y="885725"/>
                  <a:pt x="4838283" y="877191"/>
                  <a:pt x="4842394" y="870474"/>
                </a:cubicBezTo>
                <a:cubicBezTo>
                  <a:pt x="4837197" y="906500"/>
                  <a:pt x="4860858" y="846981"/>
                  <a:pt x="4862093" y="855815"/>
                </a:cubicBezTo>
                <a:lnTo>
                  <a:pt x="4849083" y="892966"/>
                </a:lnTo>
                <a:lnTo>
                  <a:pt x="4852112" y="892340"/>
                </a:lnTo>
                <a:cubicBezTo>
                  <a:pt x="4857147" y="892800"/>
                  <a:pt x="4862129" y="893798"/>
                  <a:pt x="4868684" y="880164"/>
                </a:cubicBezTo>
                <a:cubicBezTo>
                  <a:pt x="4869191" y="882240"/>
                  <a:pt x="4869464" y="886517"/>
                  <a:pt x="4869664" y="891495"/>
                </a:cubicBezTo>
                <a:lnTo>
                  <a:pt x="4870038" y="902276"/>
                </a:lnTo>
                <a:lnTo>
                  <a:pt x="4873497" y="903276"/>
                </a:lnTo>
                <a:lnTo>
                  <a:pt x="4875969" y="902359"/>
                </a:lnTo>
                <a:lnTo>
                  <a:pt x="4876103" y="901591"/>
                </a:lnTo>
                <a:cubicBezTo>
                  <a:pt x="4876938" y="898573"/>
                  <a:pt x="4877831" y="896849"/>
                  <a:pt x="4878759" y="896134"/>
                </a:cubicBezTo>
                <a:lnTo>
                  <a:pt x="4882665" y="899875"/>
                </a:lnTo>
                <a:lnTo>
                  <a:pt x="4888319" y="897778"/>
                </a:lnTo>
                <a:cubicBezTo>
                  <a:pt x="4893917" y="893720"/>
                  <a:pt x="4900296" y="887049"/>
                  <a:pt x="4907832" y="876593"/>
                </a:cubicBezTo>
                <a:cubicBezTo>
                  <a:pt x="4905649" y="894244"/>
                  <a:pt x="4897404" y="930707"/>
                  <a:pt x="4921641" y="876273"/>
                </a:cubicBezTo>
                <a:cubicBezTo>
                  <a:pt x="4919557" y="890372"/>
                  <a:pt x="4913720" y="901828"/>
                  <a:pt x="4911453" y="915817"/>
                </a:cubicBezTo>
                <a:cubicBezTo>
                  <a:pt x="4928042" y="883502"/>
                  <a:pt x="4946424" y="877731"/>
                  <a:pt x="4941570" y="916610"/>
                </a:cubicBezTo>
                <a:cubicBezTo>
                  <a:pt x="4946966" y="907651"/>
                  <a:pt x="4952081" y="898933"/>
                  <a:pt x="4957388" y="889918"/>
                </a:cubicBezTo>
                <a:cubicBezTo>
                  <a:pt x="4960214" y="901422"/>
                  <a:pt x="4964005" y="910200"/>
                  <a:pt x="4968623" y="916861"/>
                </a:cubicBezTo>
                <a:cubicBezTo>
                  <a:pt x="4973183" y="923622"/>
                  <a:pt x="4978514" y="927957"/>
                  <a:pt x="4984327" y="930925"/>
                </a:cubicBezTo>
                <a:cubicBezTo>
                  <a:pt x="4996197" y="936882"/>
                  <a:pt x="5010123" y="936771"/>
                  <a:pt x="5024260" y="935131"/>
                </a:cubicBezTo>
                <a:cubicBezTo>
                  <a:pt x="5038516" y="933702"/>
                  <a:pt x="5053038" y="931052"/>
                  <a:pt x="5066223" y="931723"/>
                </a:cubicBezTo>
                <a:cubicBezTo>
                  <a:pt x="5079494" y="932453"/>
                  <a:pt x="5091512" y="936976"/>
                  <a:pt x="5100729" y="949730"/>
                </a:cubicBezTo>
                <a:cubicBezTo>
                  <a:pt x="5110557" y="936343"/>
                  <a:pt x="5117060" y="933221"/>
                  <a:pt x="5122272" y="934147"/>
                </a:cubicBezTo>
                <a:cubicBezTo>
                  <a:pt x="5127484" y="935072"/>
                  <a:pt x="5131281" y="940241"/>
                  <a:pt x="5135881" y="943140"/>
                </a:cubicBezTo>
                <a:cubicBezTo>
                  <a:pt x="5140580" y="933883"/>
                  <a:pt x="5145437" y="924584"/>
                  <a:pt x="5150075" y="915425"/>
                </a:cubicBezTo>
                <a:cubicBezTo>
                  <a:pt x="5149241" y="945731"/>
                  <a:pt x="5165825" y="933409"/>
                  <a:pt x="5176272" y="912639"/>
                </a:cubicBezTo>
                <a:cubicBezTo>
                  <a:pt x="5169750" y="936580"/>
                  <a:pt x="5171367" y="936210"/>
                  <a:pt x="5175580" y="928728"/>
                </a:cubicBezTo>
                <a:cubicBezTo>
                  <a:pt x="5179730" y="921344"/>
                  <a:pt x="5186475" y="906847"/>
                  <a:pt x="5190348" y="902901"/>
                </a:cubicBezTo>
                <a:cubicBezTo>
                  <a:pt x="5194064" y="915800"/>
                  <a:pt x="5200137" y="921155"/>
                  <a:pt x="5207408" y="922408"/>
                </a:cubicBezTo>
                <a:cubicBezTo>
                  <a:pt x="5211047" y="923034"/>
                  <a:pt x="5215005" y="922750"/>
                  <a:pt x="5219067" y="921702"/>
                </a:cubicBezTo>
                <a:cubicBezTo>
                  <a:pt x="5223068" y="920752"/>
                  <a:pt x="5227264" y="919092"/>
                  <a:pt x="5231586" y="917233"/>
                </a:cubicBezTo>
                <a:cubicBezTo>
                  <a:pt x="5240104" y="913713"/>
                  <a:pt x="5248816" y="909487"/>
                  <a:pt x="5256658" y="908043"/>
                </a:cubicBezTo>
                <a:lnTo>
                  <a:pt x="5259992" y="908076"/>
                </a:lnTo>
                <a:lnTo>
                  <a:pt x="5261436" y="896001"/>
                </a:lnTo>
                <a:cubicBezTo>
                  <a:pt x="5251100" y="896599"/>
                  <a:pt x="5244169" y="865938"/>
                  <a:pt x="5231273" y="892243"/>
                </a:cubicBezTo>
                <a:cubicBezTo>
                  <a:pt x="5236494" y="877921"/>
                  <a:pt x="5239480" y="862778"/>
                  <a:pt x="5239053" y="846297"/>
                </a:cubicBezTo>
                <a:cubicBezTo>
                  <a:pt x="5234577" y="851854"/>
                  <a:pt x="5231808" y="841479"/>
                  <a:pt x="5224454" y="873234"/>
                </a:cubicBezTo>
                <a:cubicBezTo>
                  <a:pt x="5224986" y="887098"/>
                  <a:pt x="5227437" y="901640"/>
                  <a:pt x="5224559" y="913985"/>
                </a:cubicBezTo>
                <a:cubicBezTo>
                  <a:pt x="5222535" y="896599"/>
                  <a:pt x="5215821" y="923713"/>
                  <a:pt x="5215073" y="894120"/>
                </a:cubicBezTo>
                <a:cubicBezTo>
                  <a:pt x="5222321" y="875126"/>
                  <a:pt x="5224454" y="854287"/>
                  <a:pt x="5221681" y="831388"/>
                </a:cubicBezTo>
                <a:cubicBezTo>
                  <a:pt x="5203883" y="888470"/>
                  <a:pt x="5201428" y="763145"/>
                  <a:pt x="5184805" y="849608"/>
                </a:cubicBezTo>
                <a:cubicBezTo>
                  <a:pt x="5181395" y="845476"/>
                  <a:pt x="5180860" y="836946"/>
                  <a:pt x="5182567" y="816010"/>
                </a:cubicBezTo>
                <a:cubicBezTo>
                  <a:pt x="5176493" y="852768"/>
                  <a:pt x="5171377" y="814730"/>
                  <a:pt x="5170842" y="844100"/>
                </a:cubicBezTo>
                <a:cubicBezTo>
                  <a:pt x="5171909" y="852911"/>
                  <a:pt x="5176066" y="850197"/>
                  <a:pt x="5172545" y="869252"/>
                </a:cubicBezTo>
                <a:cubicBezTo>
                  <a:pt x="5164446" y="863602"/>
                  <a:pt x="5160079" y="822578"/>
                  <a:pt x="5152404" y="812252"/>
                </a:cubicBezTo>
                <a:cubicBezTo>
                  <a:pt x="5153152" y="823398"/>
                  <a:pt x="5148994" y="832811"/>
                  <a:pt x="5149099" y="843733"/>
                </a:cubicBezTo>
                <a:cubicBezTo>
                  <a:pt x="5149634" y="861120"/>
                  <a:pt x="5152830" y="854063"/>
                  <a:pt x="5153575" y="869931"/>
                </a:cubicBezTo>
                <a:cubicBezTo>
                  <a:pt x="5130343" y="905776"/>
                  <a:pt x="5122454" y="797109"/>
                  <a:pt x="5096022" y="863460"/>
                </a:cubicBezTo>
                <a:cubicBezTo>
                  <a:pt x="5091973" y="831986"/>
                  <a:pt x="5100924" y="855847"/>
                  <a:pt x="5099326" y="832352"/>
                </a:cubicBezTo>
                <a:cubicBezTo>
                  <a:pt x="5090693" y="800046"/>
                  <a:pt x="5076409" y="820238"/>
                  <a:pt x="5066925" y="794993"/>
                </a:cubicBezTo>
                <a:cubicBezTo>
                  <a:pt x="5047312" y="863001"/>
                  <a:pt x="5043906" y="712631"/>
                  <a:pt x="5026744" y="803676"/>
                </a:cubicBezTo>
                <a:cubicBezTo>
                  <a:pt x="5029409" y="743878"/>
                  <a:pt x="5010330" y="813674"/>
                  <a:pt x="5009372" y="747875"/>
                </a:cubicBezTo>
                <a:cubicBezTo>
                  <a:pt x="4998396" y="791929"/>
                  <a:pt x="4995196" y="761865"/>
                  <a:pt x="4988692" y="764344"/>
                </a:cubicBezTo>
                <a:cubicBezTo>
                  <a:pt x="4994665" y="704865"/>
                  <a:pt x="4971751" y="711479"/>
                  <a:pt x="4959064" y="768892"/>
                </a:cubicBezTo>
                <a:cubicBezTo>
                  <a:pt x="4954802" y="750939"/>
                  <a:pt x="4961197" y="737091"/>
                  <a:pt x="4961306" y="720841"/>
                </a:cubicBezTo>
                <a:cubicBezTo>
                  <a:pt x="4954484" y="743280"/>
                  <a:pt x="4956291" y="685729"/>
                  <a:pt x="4949473" y="708037"/>
                </a:cubicBezTo>
                <a:cubicBezTo>
                  <a:pt x="4948833" y="729417"/>
                  <a:pt x="4940731" y="767739"/>
                  <a:pt x="4938388" y="744336"/>
                </a:cubicBezTo>
                <a:cubicBezTo>
                  <a:pt x="4941266" y="729324"/>
                  <a:pt x="4950539" y="716613"/>
                  <a:pt x="4948938" y="699731"/>
                </a:cubicBezTo>
                <a:cubicBezTo>
                  <a:pt x="4945742" y="670821"/>
                  <a:pt x="4932737" y="733414"/>
                  <a:pt x="4926667" y="731533"/>
                </a:cubicBezTo>
                <a:cubicBezTo>
                  <a:pt x="4930929" y="702302"/>
                  <a:pt x="4928692" y="700190"/>
                  <a:pt x="4926027" y="682568"/>
                </a:cubicBezTo>
                <a:cubicBezTo>
                  <a:pt x="4914516" y="722860"/>
                  <a:pt x="4909292" y="703350"/>
                  <a:pt x="4897567" y="744841"/>
                </a:cubicBezTo>
                <a:cubicBezTo>
                  <a:pt x="4900871" y="748557"/>
                  <a:pt x="4901406" y="757368"/>
                  <a:pt x="4897035" y="777148"/>
                </a:cubicBezTo>
                <a:cubicBezTo>
                  <a:pt x="4896182" y="772334"/>
                  <a:pt x="4895864" y="760902"/>
                  <a:pt x="4893731" y="767597"/>
                </a:cubicBezTo>
                <a:cubicBezTo>
                  <a:pt x="4890962" y="783021"/>
                  <a:pt x="4895542" y="800963"/>
                  <a:pt x="4891493" y="815787"/>
                </a:cubicBezTo>
                <a:cubicBezTo>
                  <a:pt x="4882755" y="771135"/>
                  <a:pt x="4877317" y="835747"/>
                  <a:pt x="4869750" y="774531"/>
                </a:cubicBezTo>
                <a:cubicBezTo>
                  <a:pt x="4874866" y="756813"/>
                  <a:pt x="4884458" y="793713"/>
                  <a:pt x="4880835" y="738135"/>
                </a:cubicBezTo>
                <a:cubicBezTo>
                  <a:pt x="4887549" y="707802"/>
                  <a:pt x="4893091" y="758929"/>
                  <a:pt x="4895864" y="719692"/>
                </a:cubicBezTo>
                <a:cubicBezTo>
                  <a:pt x="4892028" y="710153"/>
                  <a:pt x="4884989" y="730615"/>
                  <a:pt x="4885206" y="682792"/>
                </a:cubicBezTo>
                <a:cubicBezTo>
                  <a:pt x="4876041" y="723543"/>
                  <a:pt x="4876041" y="678433"/>
                  <a:pt x="4867939" y="708635"/>
                </a:cubicBezTo>
                <a:cubicBezTo>
                  <a:pt x="4867834" y="736809"/>
                  <a:pt x="4873586" y="710974"/>
                  <a:pt x="4874653" y="727775"/>
                </a:cubicBezTo>
                <a:cubicBezTo>
                  <a:pt x="4868257" y="741307"/>
                  <a:pt x="4871562" y="758929"/>
                  <a:pt x="4869750" y="774531"/>
                </a:cubicBezTo>
                <a:cubicBezTo>
                  <a:pt x="4862610" y="800504"/>
                  <a:pt x="4858344" y="799680"/>
                  <a:pt x="4856323" y="777468"/>
                </a:cubicBezTo>
                <a:cubicBezTo>
                  <a:pt x="4859519" y="765119"/>
                  <a:pt x="4864743" y="753513"/>
                  <a:pt x="4864634" y="739885"/>
                </a:cubicBezTo>
                <a:cubicBezTo>
                  <a:pt x="4861652" y="749378"/>
                  <a:pt x="4861652" y="731895"/>
                  <a:pt x="4859092" y="737911"/>
                </a:cubicBezTo>
                <a:cubicBezTo>
                  <a:pt x="4851738" y="753876"/>
                  <a:pt x="4856323" y="774766"/>
                  <a:pt x="4849074" y="790869"/>
                </a:cubicBezTo>
                <a:cubicBezTo>
                  <a:pt x="4839587" y="744560"/>
                  <a:pt x="4814222" y="800867"/>
                  <a:pt x="4815393" y="696197"/>
                </a:cubicBezTo>
                <a:cubicBezTo>
                  <a:pt x="4812620" y="702387"/>
                  <a:pt x="4804735" y="689818"/>
                  <a:pt x="4803777" y="724001"/>
                </a:cubicBezTo>
                <a:cubicBezTo>
                  <a:pt x="4803245" y="748557"/>
                  <a:pt x="4815820" y="717210"/>
                  <a:pt x="4808788" y="758929"/>
                </a:cubicBezTo>
                <a:cubicBezTo>
                  <a:pt x="4803459" y="732496"/>
                  <a:pt x="4775852" y="770769"/>
                  <a:pt x="4790241" y="686326"/>
                </a:cubicBezTo>
                <a:cubicBezTo>
                  <a:pt x="4789174" y="678352"/>
                  <a:pt x="4786937" y="681289"/>
                  <a:pt x="4784699" y="684083"/>
                </a:cubicBezTo>
                <a:cubicBezTo>
                  <a:pt x="4777453" y="700190"/>
                  <a:pt x="4782034" y="721065"/>
                  <a:pt x="4774680" y="737171"/>
                </a:cubicBezTo>
                <a:cubicBezTo>
                  <a:pt x="4752724" y="723909"/>
                  <a:pt x="4726506" y="680549"/>
                  <a:pt x="4704871" y="709694"/>
                </a:cubicBezTo>
                <a:cubicBezTo>
                  <a:pt x="4684618" y="653291"/>
                  <a:pt x="4656483" y="671642"/>
                  <a:pt x="4632715" y="648840"/>
                </a:cubicBezTo>
                <a:cubicBezTo>
                  <a:pt x="4632607" y="656957"/>
                  <a:pt x="4633779" y="665544"/>
                  <a:pt x="4631645" y="672701"/>
                </a:cubicBezTo>
                <a:cubicBezTo>
                  <a:pt x="4622057" y="594225"/>
                  <a:pt x="4584646" y="639794"/>
                  <a:pt x="4564501" y="605607"/>
                </a:cubicBezTo>
                <a:cubicBezTo>
                  <a:pt x="4561518" y="618048"/>
                  <a:pt x="4561731" y="631677"/>
                  <a:pt x="4558962" y="644246"/>
                </a:cubicBezTo>
                <a:cubicBezTo>
                  <a:pt x="4546062" y="610521"/>
                  <a:pt x="4527942" y="625710"/>
                  <a:pt x="4514833" y="594318"/>
                </a:cubicBezTo>
                <a:cubicBezTo>
                  <a:pt x="4515263" y="605244"/>
                  <a:pt x="4515476" y="616395"/>
                  <a:pt x="4511528" y="625710"/>
                </a:cubicBezTo>
                <a:cubicBezTo>
                  <a:pt x="4508336" y="576472"/>
                  <a:pt x="4498206" y="555455"/>
                  <a:pt x="4488618" y="608405"/>
                </a:cubicBezTo>
                <a:cubicBezTo>
                  <a:pt x="4477316" y="540771"/>
                  <a:pt x="4450353" y="621209"/>
                  <a:pt x="4438736" y="556280"/>
                </a:cubicBezTo>
                <a:cubicBezTo>
                  <a:pt x="4435859" y="594776"/>
                  <a:pt x="4422962" y="573535"/>
                  <a:pt x="4432019" y="537379"/>
                </a:cubicBezTo>
                <a:cubicBezTo>
                  <a:pt x="4431064" y="570822"/>
                  <a:pt x="4443852" y="542512"/>
                  <a:pt x="4444387" y="517499"/>
                </a:cubicBezTo>
                <a:cubicBezTo>
                  <a:pt x="4437992" y="501631"/>
                  <a:pt x="4443107" y="484136"/>
                  <a:pt x="4442572" y="451606"/>
                </a:cubicBezTo>
                <a:cubicBezTo>
                  <a:pt x="4428078" y="466892"/>
                  <a:pt x="4424347" y="535355"/>
                  <a:pt x="4422644" y="558018"/>
                </a:cubicBezTo>
                <a:cubicBezTo>
                  <a:pt x="4411346" y="536180"/>
                  <a:pt x="4395891" y="554037"/>
                  <a:pt x="4381823" y="558161"/>
                </a:cubicBezTo>
                <a:cubicBezTo>
                  <a:pt x="4380225" y="544073"/>
                  <a:pt x="4383103" y="531586"/>
                  <a:pt x="4381823" y="517499"/>
                </a:cubicBezTo>
                <a:cubicBezTo>
                  <a:pt x="4339722" y="584451"/>
                  <a:pt x="4308069" y="481434"/>
                  <a:pt x="4273431" y="523831"/>
                </a:cubicBezTo>
                <a:cubicBezTo>
                  <a:pt x="4269378" y="495884"/>
                  <a:pt x="4266927" y="503874"/>
                  <a:pt x="4265010" y="479777"/>
                </a:cubicBezTo>
                <a:cubicBezTo>
                  <a:pt x="4262133" y="489648"/>
                  <a:pt x="4262664" y="500571"/>
                  <a:pt x="4258933" y="509983"/>
                </a:cubicBezTo>
                <a:cubicBezTo>
                  <a:pt x="4206496" y="467432"/>
                  <a:pt x="4153418" y="498597"/>
                  <a:pt x="4103006" y="456740"/>
                </a:cubicBezTo>
                <a:cubicBezTo>
                  <a:pt x="4095334" y="495757"/>
                  <a:pt x="4083501" y="470508"/>
                  <a:pt x="4079556" y="431144"/>
                </a:cubicBezTo>
                <a:cubicBezTo>
                  <a:pt x="4065062" y="484969"/>
                  <a:pt x="4062080" y="430686"/>
                  <a:pt x="4052701" y="436922"/>
                </a:cubicBezTo>
                <a:cubicBezTo>
                  <a:pt x="4044708" y="473221"/>
                  <a:pt x="4007509" y="446789"/>
                  <a:pt x="3989067" y="460876"/>
                </a:cubicBezTo>
                <a:cubicBezTo>
                  <a:pt x="3991627" y="448307"/>
                  <a:pt x="3992907" y="435126"/>
                  <a:pt x="3991732" y="421273"/>
                </a:cubicBezTo>
                <a:cubicBezTo>
                  <a:pt x="3971590" y="481577"/>
                  <a:pt x="3966048" y="397543"/>
                  <a:pt x="3953260" y="455002"/>
                </a:cubicBezTo>
                <a:cubicBezTo>
                  <a:pt x="3952086" y="440999"/>
                  <a:pt x="3951977" y="427278"/>
                  <a:pt x="3953260" y="414108"/>
                </a:cubicBezTo>
                <a:cubicBezTo>
                  <a:pt x="3949634" y="412968"/>
                  <a:pt x="3944305" y="430215"/>
                  <a:pt x="3942067" y="450643"/>
                </a:cubicBezTo>
                <a:cubicBezTo>
                  <a:pt x="3937165" y="422333"/>
                  <a:pt x="3931944" y="475198"/>
                  <a:pt x="3937060" y="416001"/>
                </a:cubicBezTo>
                <a:cubicBezTo>
                  <a:pt x="3924695" y="435631"/>
                  <a:pt x="3917873" y="404712"/>
                  <a:pt x="3903488" y="443620"/>
                </a:cubicBezTo>
                <a:cubicBezTo>
                  <a:pt x="3906152" y="433750"/>
                  <a:pt x="3908603" y="423883"/>
                  <a:pt x="3906893" y="412228"/>
                </a:cubicBezTo>
                <a:cubicBezTo>
                  <a:pt x="3896770" y="434586"/>
                  <a:pt x="3893039" y="395804"/>
                  <a:pt x="3881105" y="434810"/>
                </a:cubicBezTo>
                <a:cubicBezTo>
                  <a:pt x="3884140" y="430473"/>
                  <a:pt x="3883222" y="403757"/>
                  <a:pt x="3881180" y="398203"/>
                </a:cubicBezTo>
                <a:close/>
                <a:moveTo>
                  <a:pt x="3499647" y="382634"/>
                </a:moveTo>
                <a:lnTo>
                  <a:pt x="3496786" y="401878"/>
                </a:lnTo>
                <a:lnTo>
                  <a:pt x="3498407" y="402097"/>
                </a:lnTo>
                <a:lnTo>
                  <a:pt x="3504351" y="411479"/>
                </a:lnTo>
                <a:lnTo>
                  <a:pt x="3503307" y="408059"/>
                </a:lnTo>
                <a:cubicBezTo>
                  <a:pt x="3501814" y="401026"/>
                  <a:pt x="3500580" y="392604"/>
                  <a:pt x="3499647" y="382634"/>
                </a:cubicBezTo>
                <a:close/>
                <a:moveTo>
                  <a:pt x="3461656" y="369841"/>
                </a:moveTo>
                <a:cubicBezTo>
                  <a:pt x="3458922" y="368055"/>
                  <a:pt x="3454887" y="378469"/>
                  <a:pt x="3452647" y="372309"/>
                </a:cubicBezTo>
                <a:lnTo>
                  <a:pt x="3452257" y="375622"/>
                </a:lnTo>
                <a:lnTo>
                  <a:pt x="3452919" y="375871"/>
                </a:lnTo>
                <a:lnTo>
                  <a:pt x="3462145" y="371390"/>
                </a:lnTo>
                <a:close/>
                <a:moveTo>
                  <a:pt x="3908079" y="366400"/>
                </a:moveTo>
                <a:cubicBezTo>
                  <a:pt x="3904791" y="362974"/>
                  <a:pt x="3898716" y="386044"/>
                  <a:pt x="3896235" y="375469"/>
                </a:cubicBezTo>
                <a:cubicBezTo>
                  <a:pt x="3891441" y="412370"/>
                  <a:pt x="3904977" y="392035"/>
                  <a:pt x="3910201" y="380885"/>
                </a:cubicBezTo>
                <a:cubicBezTo>
                  <a:pt x="3909961" y="371628"/>
                  <a:pt x="3909175" y="367542"/>
                  <a:pt x="3908079" y="366400"/>
                </a:cubicBezTo>
                <a:close/>
                <a:moveTo>
                  <a:pt x="3997274" y="341883"/>
                </a:moveTo>
                <a:cubicBezTo>
                  <a:pt x="3990777" y="361020"/>
                  <a:pt x="3985022" y="380522"/>
                  <a:pt x="3987899" y="403417"/>
                </a:cubicBezTo>
                <a:cubicBezTo>
                  <a:pt x="3991522" y="405440"/>
                  <a:pt x="3999089" y="380380"/>
                  <a:pt x="4001222" y="359598"/>
                </a:cubicBezTo>
                <a:cubicBezTo>
                  <a:pt x="3999516" y="356792"/>
                  <a:pt x="3997914" y="353724"/>
                  <a:pt x="3997274" y="341883"/>
                </a:cubicBezTo>
                <a:close/>
                <a:moveTo>
                  <a:pt x="3520750" y="333894"/>
                </a:moveTo>
                <a:cubicBezTo>
                  <a:pt x="3518729" y="354549"/>
                  <a:pt x="3510735" y="382399"/>
                  <a:pt x="3509029" y="361983"/>
                </a:cubicBezTo>
                <a:cubicBezTo>
                  <a:pt x="3503595" y="401443"/>
                  <a:pt x="3515743" y="389333"/>
                  <a:pt x="3520858" y="374648"/>
                </a:cubicBezTo>
                <a:cubicBezTo>
                  <a:pt x="3522033" y="361479"/>
                  <a:pt x="3521925" y="347850"/>
                  <a:pt x="3520750" y="333894"/>
                </a:cubicBezTo>
                <a:close/>
                <a:moveTo>
                  <a:pt x="3488349" y="296773"/>
                </a:moveTo>
                <a:cubicBezTo>
                  <a:pt x="3481744" y="317929"/>
                  <a:pt x="3480995" y="383224"/>
                  <a:pt x="3473323" y="356110"/>
                </a:cubicBezTo>
                <a:lnTo>
                  <a:pt x="3473128" y="366056"/>
                </a:lnTo>
                <a:lnTo>
                  <a:pt x="3476331" y="364500"/>
                </a:lnTo>
                <a:lnTo>
                  <a:pt x="3478294" y="393370"/>
                </a:lnTo>
                <a:lnTo>
                  <a:pt x="3480331" y="396308"/>
                </a:lnTo>
                <a:cubicBezTo>
                  <a:pt x="3485500" y="396604"/>
                  <a:pt x="3492241" y="387722"/>
                  <a:pt x="3496769" y="381436"/>
                </a:cubicBezTo>
                <a:cubicBezTo>
                  <a:pt x="3501353" y="337162"/>
                  <a:pt x="3491762" y="348216"/>
                  <a:pt x="3483342" y="384515"/>
                </a:cubicBezTo>
                <a:cubicBezTo>
                  <a:pt x="3485580" y="355370"/>
                  <a:pt x="3490590" y="327291"/>
                  <a:pt x="3488349" y="296773"/>
                </a:cubicBezTo>
                <a:close/>
                <a:moveTo>
                  <a:pt x="3729332" y="0"/>
                </a:moveTo>
                <a:cubicBezTo>
                  <a:pt x="3786140" y="31848"/>
                  <a:pt x="3850833" y="-11512"/>
                  <a:pt x="3907537" y="21156"/>
                </a:cubicBezTo>
                <a:cubicBezTo>
                  <a:pt x="3936312" y="5874"/>
                  <a:pt x="3964558" y="-4216"/>
                  <a:pt x="3987473" y="36442"/>
                </a:cubicBezTo>
                <a:cubicBezTo>
                  <a:pt x="4001009" y="235"/>
                  <a:pt x="4004418" y="58739"/>
                  <a:pt x="4018699" y="15976"/>
                </a:cubicBezTo>
                <a:cubicBezTo>
                  <a:pt x="4029570" y="68748"/>
                  <a:pt x="4053764" y="-3619"/>
                  <a:pt x="4064527" y="50302"/>
                </a:cubicBezTo>
                <a:cubicBezTo>
                  <a:pt x="4106946" y="2478"/>
                  <a:pt x="4136043" y="81094"/>
                  <a:pt x="4177934" y="37814"/>
                </a:cubicBezTo>
                <a:cubicBezTo>
                  <a:pt x="4178675" y="48884"/>
                  <a:pt x="4179424" y="60030"/>
                  <a:pt x="4180277" y="71319"/>
                </a:cubicBezTo>
                <a:cubicBezTo>
                  <a:pt x="4213101" y="34561"/>
                  <a:pt x="4240281" y="113026"/>
                  <a:pt x="4269591" y="65669"/>
                </a:cubicBezTo>
                <a:cubicBezTo>
                  <a:pt x="4273749" y="122893"/>
                  <a:pt x="4294534" y="48282"/>
                  <a:pt x="4294212" y="107985"/>
                </a:cubicBezTo>
                <a:cubicBezTo>
                  <a:pt x="4297198" y="98210"/>
                  <a:pt x="4300181" y="88482"/>
                  <a:pt x="4303167" y="78839"/>
                </a:cubicBezTo>
                <a:cubicBezTo>
                  <a:pt x="4307643" y="121613"/>
                  <a:pt x="4319896" y="94722"/>
                  <a:pt x="4331624" y="98210"/>
                </a:cubicBezTo>
                <a:cubicBezTo>
                  <a:pt x="4353258" y="104909"/>
                  <a:pt x="4382676" y="161674"/>
                  <a:pt x="4395359" y="115281"/>
                </a:cubicBezTo>
                <a:cubicBezTo>
                  <a:pt x="4442677" y="153777"/>
                  <a:pt x="4495863" y="136521"/>
                  <a:pt x="4541800" y="189163"/>
                </a:cubicBezTo>
                <a:cubicBezTo>
                  <a:pt x="4544038" y="181724"/>
                  <a:pt x="4543929" y="173653"/>
                  <a:pt x="4545639" y="166126"/>
                </a:cubicBezTo>
                <a:cubicBezTo>
                  <a:pt x="4571750" y="198795"/>
                  <a:pt x="4597115" y="238856"/>
                  <a:pt x="4630051" y="207478"/>
                </a:cubicBezTo>
                <a:cubicBezTo>
                  <a:pt x="4631219" y="224040"/>
                  <a:pt x="4632289" y="240972"/>
                  <a:pt x="4633460" y="257630"/>
                </a:cubicBezTo>
                <a:cubicBezTo>
                  <a:pt x="4648916" y="227108"/>
                  <a:pt x="4657549" y="250603"/>
                  <a:pt x="4664155" y="269832"/>
                </a:cubicBezTo>
                <a:cubicBezTo>
                  <a:pt x="4667141" y="260108"/>
                  <a:pt x="4665221" y="248499"/>
                  <a:pt x="4667459" y="238489"/>
                </a:cubicBezTo>
                <a:cubicBezTo>
                  <a:pt x="4674705" y="234589"/>
                  <a:pt x="4675135" y="294750"/>
                  <a:pt x="4683768" y="277494"/>
                </a:cubicBezTo>
                <a:cubicBezTo>
                  <a:pt x="4714246" y="254596"/>
                  <a:pt x="4739083" y="286679"/>
                  <a:pt x="4763064" y="324956"/>
                </a:cubicBezTo>
                <a:cubicBezTo>
                  <a:pt x="4757413" y="322605"/>
                  <a:pt x="4762851" y="305361"/>
                  <a:pt x="4765834" y="285342"/>
                </a:cubicBezTo>
                <a:cubicBezTo>
                  <a:pt x="4793119" y="347850"/>
                  <a:pt x="4827866" y="341059"/>
                  <a:pt x="4860368" y="355003"/>
                </a:cubicBezTo>
                <a:cubicBezTo>
                  <a:pt x="4862610" y="372170"/>
                  <a:pt x="4857494" y="386631"/>
                  <a:pt x="4860903" y="404253"/>
                </a:cubicBezTo>
                <a:cubicBezTo>
                  <a:pt x="4872310" y="356792"/>
                  <a:pt x="4874118" y="398838"/>
                  <a:pt x="4884884" y="356568"/>
                </a:cubicBezTo>
                <a:cubicBezTo>
                  <a:pt x="4887549" y="418467"/>
                  <a:pt x="4901511" y="374190"/>
                  <a:pt x="4905665" y="421875"/>
                </a:cubicBezTo>
                <a:cubicBezTo>
                  <a:pt x="4923149" y="381436"/>
                  <a:pt x="4942654" y="437746"/>
                  <a:pt x="4960984" y="435499"/>
                </a:cubicBezTo>
                <a:cubicBezTo>
                  <a:pt x="4954910" y="508688"/>
                  <a:pt x="4989123" y="433245"/>
                  <a:pt x="4994557" y="489424"/>
                </a:cubicBezTo>
                <a:cubicBezTo>
                  <a:pt x="5001060" y="475561"/>
                  <a:pt x="4997861" y="458162"/>
                  <a:pt x="5002337" y="443397"/>
                </a:cubicBezTo>
                <a:cubicBezTo>
                  <a:pt x="5005536" y="453946"/>
                  <a:pt x="5006281" y="498459"/>
                  <a:pt x="5019072" y="450184"/>
                </a:cubicBezTo>
                <a:cubicBezTo>
                  <a:pt x="5029090" y="501758"/>
                  <a:pt x="5045078" y="497541"/>
                  <a:pt x="5060530" y="498913"/>
                </a:cubicBezTo>
                <a:cubicBezTo>
                  <a:pt x="5064261" y="524891"/>
                  <a:pt x="5049022" y="543476"/>
                  <a:pt x="5054351" y="569908"/>
                </a:cubicBezTo>
                <a:cubicBezTo>
                  <a:pt x="5074492" y="532045"/>
                  <a:pt x="5088350" y="515255"/>
                  <a:pt x="5105718" y="524891"/>
                </a:cubicBezTo>
                <a:cubicBezTo>
                  <a:pt x="5102313" y="558758"/>
                  <a:pt x="5098368" y="535721"/>
                  <a:pt x="5091759" y="560273"/>
                </a:cubicBezTo>
                <a:cubicBezTo>
                  <a:pt x="5095169" y="580596"/>
                  <a:pt x="5086749" y="596341"/>
                  <a:pt x="5090266" y="616676"/>
                </a:cubicBezTo>
                <a:cubicBezTo>
                  <a:pt x="5101033" y="586705"/>
                  <a:pt x="5113925" y="568344"/>
                  <a:pt x="5116485" y="602531"/>
                </a:cubicBezTo>
                <a:cubicBezTo>
                  <a:pt x="5113607" y="605244"/>
                  <a:pt x="5105190" y="591747"/>
                  <a:pt x="5104124" y="622172"/>
                </a:cubicBezTo>
                <a:cubicBezTo>
                  <a:pt x="5112862" y="627225"/>
                  <a:pt x="5120751" y="639208"/>
                  <a:pt x="5133220" y="609002"/>
                </a:cubicBezTo>
                <a:cubicBezTo>
                  <a:pt x="5135455" y="626308"/>
                  <a:pt x="5130343" y="640711"/>
                  <a:pt x="5133752" y="658248"/>
                </a:cubicBezTo>
                <a:cubicBezTo>
                  <a:pt x="5143022" y="643929"/>
                  <a:pt x="5145581" y="671418"/>
                  <a:pt x="5155603" y="617956"/>
                </a:cubicBezTo>
                <a:cubicBezTo>
                  <a:pt x="5161569" y="675954"/>
                  <a:pt x="5178196" y="632498"/>
                  <a:pt x="5189602" y="639570"/>
                </a:cubicBezTo>
                <a:cubicBezTo>
                  <a:pt x="5195784" y="622866"/>
                  <a:pt x="5184378" y="599278"/>
                  <a:pt x="5194075" y="584227"/>
                </a:cubicBezTo>
                <a:cubicBezTo>
                  <a:pt x="5200687" y="603868"/>
                  <a:pt x="5186511" y="656136"/>
                  <a:pt x="5195784" y="650027"/>
                </a:cubicBezTo>
                <a:cubicBezTo>
                  <a:pt x="5197701" y="625942"/>
                  <a:pt x="5207827" y="573162"/>
                  <a:pt x="5209743" y="614784"/>
                </a:cubicBezTo>
                <a:cubicBezTo>
                  <a:pt x="5206547" y="627083"/>
                  <a:pt x="5201323" y="638607"/>
                  <a:pt x="5201428" y="652235"/>
                </a:cubicBezTo>
                <a:cubicBezTo>
                  <a:pt x="5209689" y="667749"/>
                  <a:pt x="5218670" y="676741"/>
                  <a:pt x="5228143" y="681163"/>
                </a:cubicBezTo>
                <a:lnTo>
                  <a:pt x="5249008" y="682216"/>
                </a:lnTo>
                <a:lnTo>
                  <a:pt x="5248431" y="684711"/>
                </a:lnTo>
                <a:cubicBezTo>
                  <a:pt x="5248193" y="686878"/>
                  <a:pt x="5247982" y="690190"/>
                  <a:pt x="5247795" y="695010"/>
                </a:cubicBezTo>
                <a:cubicBezTo>
                  <a:pt x="5257597" y="714135"/>
                  <a:pt x="5278385" y="754793"/>
                  <a:pt x="5286378" y="701928"/>
                </a:cubicBezTo>
                <a:cubicBezTo>
                  <a:pt x="5286802" y="720606"/>
                  <a:pt x="5290533" y="708635"/>
                  <a:pt x="5292449" y="712535"/>
                </a:cubicBezTo>
                <a:cubicBezTo>
                  <a:pt x="5289043" y="724603"/>
                  <a:pt x="5284777" y="736585"/>
                  <a:pt x="5286906" y="751035"/>
                </a:cubicBezTo>
                <a:cubicBezTo>
                  <a:pt x="5295008" y="711572"/>
                  <a:pt x="5293410" y="763839"/>
                  <a:pt x="5301512" y="724001"/>
                </a:cubicBezTo>
                <a:cubicBezTo>
                  <a:pt x="5299488" y="715568"/>
                  <a:pt x="5296715" y="713819"/>
                  <a:pt x="5294687" y="705239"/>
                </a:cubicBezTo>
                <a:cubicBezTo>
                  <a:pt x="5308331" y="664804"/>
                  <a:pt x="5296823" y="776184"/>
                  <a:pt x="5310359" y="735892"/>
                </a:cubicBezTo>
                <a:cubicBezTo>
                  <a:pt x="5310782" y="773613"/>
                  <a:pt x="5318667" y="740343"/>
                  <a:pt x="5320482" y="764201"/>
                </a:cubicBezTo>
                <a:cubicBezTo>
                  <a:pt x="5316216" y="792387"/>
                  <a:pt x="5310674" y="770075"/>
                  <a:pt x="5311531" y="793432"/>
                </a:cubicBezTo>
                <a:cubicBezTo>
                  <a:pt x="5322294" y="811558"/>
                  <a:pt x="5334018" y="819548"/>
                  <a:pt x="5349579" y="792056"/>
                </a:cubicBezTo>
                <a:cubicBezTo>
                  <a:pt x="5347236" y="804640"/>
                  <a:pt x="5345103" y="817525"/>
                  <a:pt x="5344036" y="830567"/>
                </a:cubicBezTo>
                <a:cubicBezTo>
                  <a:pt x="5348726" y="818265"/>
                  <a:pt x="5349901" y="838920"/>
                  <a:pt x="5354590" y="826571"/>
                </a:cubicBezTo>
                <a:cubicBezTo>
                  <a:pt x="5357681" y="814272"/>
                  <a:pt x="5357468" y="800643"/>
                  <a:pt x="5360132" y="788063"/>
                </a:cubicBezTo>
                <a:cubicBezTo>
                  <a:pt x="5362902" y="812849"/>
                  <a:pt x="5367699" y="817432"/>
                  <a:pt x="5373028" y="817525"/>
                </a:cubicBezTo>
                <a:cubicBezTo>
                  <a:pt x="5371644" y="809677"/>
                  <a:pt x="5377501" y="767597"/>
                  <a:pt x="5379210" y="787334"/>
                </a:cubicBezTo>
                <a:cubicBezTo>
                  <a:pt x="5368126" y="854425"/>
                  <a:pt x="5388907" y="799082"/>
                  <a:pt x="5390400" y="832444"/>
                </a:cubicBezTo>
                <a:cubicBezTo>
                  <a:pt x="5390187" y="841897"/>
                  <a:pt x="5387522" y="850385"/>
                  <a:pt x="5384991" y="858920"/>
                </a:cubicBezTo>
                <a:lnTo>
                  <a:pt x="5380528" y="884809"/>
                </a:lnTo>
                <a:lnTo>
                  <a:pt x="5380638" y="884787"/>
                </a:lnTo>
                <a:lnTo>
                  <a:pt x="5384117" y="872897"/>
                </a:lnTo>
                <a:cubicBezTo>
                  <a:pt x="5392022" y="850711"/>
                  <a:pt x="5394621" y="877876"/>
                  <a:pt x="5401058" y="869252"/>
                </a:cubicBezTo>
                <a:cubicBezTo>
                  <a:pt x="5398925" y="830471"/>
                  <a:pt x="5413636" y="831527"/>
                  <a:pt x="5415552" y="842443"/>
                </a:cubicBezTo>
                <a:cubicBezTo>
                  <a:pt x="5412302" y="847677"/>
                  <a:pt x="5409025" y="856431"/>
                  <a:pt x="5406746" y="868094"/>
                </a:cubicBezTo>
                <a:lnTo>
                  <a:pt x="5405979" y="879850"/>
                </a:lnTo>
                <a:lnTo>
                  <a:pt x="5445891" y="872074"/>
                </a:lnTo>
                <a:cubicBezTo>
                  <a:pt x="5497536" y="859497"/>
                  <a:pt x="5547156" y="843142"/>
                  <a:pt x="5593761" y="826974"/>
                </a:cubicBezTo>
                <a:cubicBezTo>
                  <a:pt x="5640430" y="810704"/>
                  <a:pt x="5684049" y="794873"/>
                  <a:pt x="5724729" y="783303"/>
                </a:cubicBezTo>
                <a:cubicBezTo>
                  <a:pt x="5765350" y="771827"/>
                  <a:pt x="5802999" y="764870"/>
                  <a:pt x="5838910" y="766263"/>
                </a:cubicBezTo>
                <a:cubicBezTo>
                  <a:pt x="5839352" y="742376"/>
                  <a:pt x="5843136" y="735179"/>
                  <a:pt x="5845316" y="745307"/>
                </a:cubicBezTo>
                <a:cubicBezTo>
                  <a:pt x="5844024" y="761153"/>
                  <a:pt x="5841752" y="752363"/>
                  <a:pt x="5842412" y="767500"/>
                </a:cubicBezTo>
                <a:cubicBezTo>
                  <a:pt x="5847734" y="795436"/>
                  <a:pt x="5846151" y="743190"/>
                  <a:pt x="5849813" y="738974"/>
                </a:cubicBezTo>
                <a:cubicBezTo>
                  <a:pt x="5850802" y="749594"/>
                  <a:pt x="5851882" y="760275"/>
                  <a:pt x="5852899" y="771054"/>
                </a:cubicBezTo>
                <a:cubicBezTo>
                  <a:pt x="5855364" y="767746"/>
                  <a:pt x="5857756" y="764949"/>
                  <a:pt x="5859989" y="762607"/>
                </a:cubicBezTo>
                <a:cubicBezTo>
                  <a:pt x="5862284" y="760167"/>
                  <a:pt x="5864510" y="758235"/>
                  <a:pt x="5866581" y="756347"/>
                </a:cubicBezTo>
                <a:cubicBezTo>
                  <a:pt x="5870839" y="752785"/>
                  <a:pt x="5874810" y="750289"/>
                  <a:pt x="5878779" y="747789"/>
                </a:cubicBezTo>
                <a:cubicBezTo>
                  <a:pt x="5882747" y="745292"/>
                  <a:pt x="5886769" y="743108"/>
                  <a:pt x="5890782" y="739942"/>
                </a:cubicBezTo>
                <a:cubicBezTo>
                  <a:pt x="5894673" y="736563"/>
                  <a:pt x="5898826" y="732374"/>
                  <a:pt x="5903070" y="726443"/>
                </a:cubicBezTo>
                <a:cubicBezTo>
                  <a:pt x="5902644" y="736312"/>
                  <a:pt x="5903290" y="757272"/>
                  <a:pt x="5904615" y="749774"/>
                </a:cubicBezTo>
                <a:cubicBezTo>
                  <a:pt x="5905347" y="739820"/>
                  <a:pt x="5906168" y="729922"/>
                  <a:pt x="5906899" y="719968"/>
                </a:cubicBezTo>
                <a:cubicBezTo>
                  <a:pt x="5908973" y="721276"/>
                  <a:pt x="5911236" y="722283"/>
                  <a:pt x="5913291" y="723022"/>
                </a:cubicBezTo>
                <a:cubicBezTo>
                  <a:pt x="5915316" y="723606"/>
                  <a:pt x="5917405" y="724089"/>
                  <a:pt x="5919439" y="724260"/>
                </a:cubicBezTo>
                <a:cubicBezTo>
                  <a:pt x="5923507" y="724606"/>
                  <a:pt x="5927615" y="724279"/>
                  <a:pt x="5931615" y="723329"/>
                </a:cubicBezTo>
                <a:cubicBezTo>
                  <a:pt x="5933603" y="722773"/>
                  <a:pt x="5935680" y="722278"/>
                  <a:pt x="5937610" y="721413"/>
                </a:cubicBezTo>
                <a:cubicBezTo>
                  <a:pt x="5939543" y="720550"/>
                  <a:pt x="5941476" y="719681"/>
                  <a:pt x="5943379" y="718662"/>
                </a:cubicBezTo>
                <a:cubicBezTo>
                  <a:pt x="5947214" y="716774"/>
                  <a:pt x="5950995" y="714574"/>
                  <a:pt x="5954775" y="712374"/>
                </a:cubicBezTo>
                <a:cubicBezTo>
                  <a:pt x="5958672" y="710388"/>
                  <a:pt x="5962245" y="707920"/>
                  <a:pt x="5965900" y="705918"/>
                </a:cubicBezTo>
                <a:cubicBezTo>
                  <a:pt x="5969647" y="703975"/>
                  <a:pt x="5973296" y="702384"/>
                  <a:pt x="5976960" y="701364"/>
                </a:cubicBezTo>
                <a:lnTo>
                  <a:pt x="5979804" y="700655"/>
                </a:lnTo>
                <a:lnTo>
                  <a:pt x="5982515" y="700145"/>
                </a:lnTo>
                <a:cubicBezTo>
                  <a:pt x="5984316" y="699891"/>
                  <a:pt x="5986234" y="699847"/>
                  <a:pt x="5988085" y="699907"/>
                </a:cubicBezTo>
                <a:cubicBezTo>
                  <a:pt x="5991910" y="700231"/>
                  <a:pt x="5995810" y="701441"/>
                  <a:pt x="5999841" y="703846"/>
                </a:cubicBezTo>
                <a:lnTo>
                  <a:pt x="6003900" y="696404"/>
                </a:lnTo>
                <a:cubicBezTo>
                  <a:pt x="6005225" y="693904"/>
                  <a:pt x="6006602" y="691719"/>
                  <a:pt x="6007944" y="689786"/>
                </a:cubicBezTo>
                <a:cubicBezTo>
                  <a:pt x="6010692" y="685828"/>
                  <a:pt x="6013637" y="682959"/>
                  <a:pt x="6016640" y="681795"/>
                </a:cubicBezTo>
                <a:cubicBezTo>
                  <a:pt x="6019818" y="680746"/>
                  <a:pt x="6022975" y="680932"/>
                  <a:pt x="6026602" y="683775"/>
                </a:cubicBezTo>
                <a:cubicBezTo>
                  <a:pt x="6030138" y="686559"/>
                  <a:pt x="6034178" y="691744"/>
                  <a:pt x="6038832" y="699954"/>
                </a:cubicBezTo>
                <a:cubicBezTo>
                  <a:pt x="6038138" y="681461"/>
                  <a:pt x="6041160" y="685867"/>
                  <a:pt x="6043895" y="689122"/>
                </a:cubicBezTo>
                <a:cubicBezTo>
                  <a:pt x="6046751" y="692585"/>
                  <a:pt x="6049531" y="695171"/>
                  <a:pt x="6047955" y="673489"/>
                </a:cubicBezTo>
                <a:cubicBezTo>
                  <a:pt x="6055825" y="696779"/>
                  <a:pt x="6058594" y="690191"/>
                  <a:pt x="6061232" y="683803"/>
                </a:cubicBezTo>
                <a:cubicBezTo>
                  <a:pt x="6063731" y="677046"/>
                  <a:pt x="6066065" y="670740"/>
                  <a:pt x="6074627" y="694330"/>
                </a:cubicBezTo>
                <a:cubicBezTo>
                  <a:pt x="6077895" y="667363"/>
                  <a:pt x="6086245" y="669710"/>
                  <a:pt x="6095485" y="673039"/>
                </a:cubicBezTo>
                <a:cubicBezTo>
                  <a:pt x="6096601" y="673464"/>
                  <a:pt x="6097784" y="673791"/>
                  <a:pt x="6098901" y="674217"/>
                </a:cubicBezTo>
                <a:cubicBezTo>
                  <a:pt x="6099990" y="674489"/>
                  <a:pt x="6101170" y="674814"/>
                  <a:pt x="6102229" y="674930"/>
                </a:cubicBezTo>
                <a:cubicBezTo>
                  <a:pt x="6104382" y="675312"/>
                  <a:pt x="6106363" y="675172"/>
                  <a:pt x="6108202" y="674249"/>
                </a:cubicBezTo>
                <a:cubicBezTo>
                  <a:pt x="6110107" y="673226"/>
                  <a:pt x="6111720" y="671468"/>
                  <a:pt x="6113023" y="668398"/>
                </a:cubicBezTo>
                <a:cubicBezTo>
                  <a:pt x="6114237" y="665278"/>
                  <a:pt x="6115229" y="660905"/>
                  <a:pt x="6115560" y="654584"/>
                </a:cubicBezTo>
                <a:cubicBezTo>
                  <a:pt x="6119055" y="664428"/>
                  <a:pt x="6122464" y="674213"/>
                  <a:pt x="6126051" y="684111"/>
                </a:cubicBezTo>
                <a:cubicBezTo>
                  <a:pt x="6126455" y="673672"/>
                  <a:pt x="6128809" y="669743"/>
                  <a:pt x="6132072" y="669162"/>
                </a:cubicBezTo>
                <a:cubicBezTo>
                  <a:pt x="6133692" y="668789"/>
                  <a:pt x="6135537" y="669260"/>
                  <a:pt x="6137528" y="670101"/>
                </a:cubicBezTo>
                <a:cubicBezTo>
                  <a:pt x="6139492" y="670782"/>
                  <a:pt x="6141538" y="671936"/>
                  <a:pt x="6143556" y="672930"/>
                </a:cubicBezTo>
                <a:cubicBezTo>
                  <a:pt x="6147594" y="674919"/>
                  <a:pt x="6151602" y="676750"/>
                  <a:pt x="6154251" y="674948"/>
                </a:cubicBezTo>
                <a:cubicBezTo>
                  <a:pt x="6155698" y="674055"/>
                  <a:pt x="6156671" y="672309"/>
                  <a:pt x="6157158" y="669144"/>
                </a:cubicBezTo>
                <a:cubicBezTo>
                  <a:pt x="6157641" y="665977"/>
                  <a:pt x="6157636" y="661390"/>
                  <a:pt x="6156930" y="655113"/>
                </a:cubicBezTo>
                <a:cubicBezTo>
                  <a:pt x="6167116" y="679727"/>
                  <a:pt x="6167979" y="674161"/>
                  <a:pt x="6168682" y="669046"/>
                </a:cubicBezTo>
                <a:cubicBezTo>
                  <a:pt x="6169294" y="663878"/>
                  <a:pt x="6169775" y="659319"/>
                  <a:pt x="6180081" y="685540"/>
                </a:cubicBezTo>
                <a:cubicBezTo>
                  <a:pt x="6177793" y="676179"/>
                  <a:pt x="6175503" y="666821"/>
                  <a:pt x="6173149" y="657560"/>
                </a:cubicBezTo>
                <a:cubicBezTo>
                  <a:pt x="6181362" y="675513"/>
                  <a:pt x="6184238" y="677745"/>
                  <a:pt x="6185743" y="675358"/>
                </a:cubicBezTo>
                <a:cubicBezTo>
                  <a:pt x="6187183" y="673073"/>
                  <a:pt x="6187189" y="666270"/>
                  <a:pt x="6189985" y="666228"/>
                </a:cubicBezTo>
                <a:cubicBezTo>
                  <a:pt x="6191175" y="666144"/>
                  <a:pt x="6192803" y="666756"/>
                  <a:pt x="6194582" y="667736"/>
                </a:cubicBezTo>
                <a:cubicBezTo>
                  <a:pt x="6196383" y="668872"/>
                  <a:pt x="6198393" y="670280"/>
                  <a:pt x="6200405" y="671685"/>
                </a:cubicBezTo>
                <a:cubicBezTo>
                  <a:pt x="6204607" y="674612"/>
                  <a:pt x="6209075" y="678121"/>
                  <a:pt x="6212985" y="680312"/>
                </a:cubicBezTo>
                <a:cubicBezTo>
                  <a:pt x="6220566" y="684672"/>
                  <a:pt x="6225564" y="683937"/>
                  <a:pt x="6218522" y="662138"/>
                </a:cubicBezTo>
                <a:cubicBezTo>
                  <a:pt x="6226346" y="666514"/>
                  <a:pt x="6233098" y="667992"/>
                  <a:pt x="6239298" y="668150"/>
                </a:cubicBezTo>
                <a:cubicBezTo>
                  <a:pt x="6245529" y="668055"/>
                  <a:pt x="6251034" y="666523"/>
                  <a:pt x="6256950" y="665532"/>
                </a:cubicBezTo>
                <a:cubicBezTo>
                  <a:pt x="6258504" y="665263"/>
                  <a:pt x="6259998" y="665089"/>
                  <a:pt x="6261492" y="664924"/>
                </a:cubicBezTo>
                <a:cubicBezTo>
                  <a:pt x="6262893" y="664695"/>
                  <a:pt x="6264452" y="664425"/>
                  <a:pt x="6266034" y="664315"/>
                </a:cubicBezTo>
                <a:cubicBezTo>
                  <a:pt x="6269110" y="664031"/>
                  <a:pt x="6272420" y="664177"/>
                  <a:pt x="6275967" y="664740"/>
                </a:cubicBezTo>
                <a:cubicBezTo>
                  <a:pt x="6279516" y="665314"/>
                  <a:pt x="6283324" y="666466"/>
                  <a:pt x="6287639" y="668211"/>
                </a:cubicBezTo>
                <a:cubicBezTo>
                  <a:pt x="6291774" y="669848"/>
                  <a:pt x="6296352" y="672178"/>
                  <a:pt x="6301494" y="675419"/>
                </a:cubicBezTo>
                <a:cubicBezTo>
                  <a:pt x="6298790" y="668712"/>
                  <a:pt x="6294925" y="662253"/>
                  <a:pt x="6292069" y="655591"/>
                </a:cubicBezTo>
                <a:cubicBezTo>
                  <a:pt x="6298194" y="659867"/>
                  <a:pt x="6304550" y="664571"/>
                  <a:pt x="6310557" y="668635"/>
                </a:cubicBezTo>
                <a:cubicBezTo>
                  <a:pt x="6313652" y="670723"/>
                  <a:pt x="6316569" y="672284"/>
                  <a:pt x="6319401" y="673791"/>
                </a:cubicBezTo>
                <a:cubicBezTo>
                  <a:pt x="6322292" y="675199"/>
                  <a:pt x="6324977" y="676336"/>
                  <a:pt x="6327427" y="677046"/>
                </a:cubicBezTo>
                <a:cubicBezTo>
                  <a:pt x="6332418" y="678525"/>
                  <a:pt x="6336554" y="678358"/>
                  <a:pt x="6339193" y="675575"/>
                </a:cubicBezTo>
                <a:cubicBezTo>
                  <a:pt x="6339870" y="674894"/>
                  <a:pt x="6340435" y="673998"/>
                  <a:pt x="6340821" y="672992"/>
                </a:cubicBezTo>
                <a:cubicBezTo>
                  <a:pt x="6341267" y="671884"/>
                  <a:pt x="6341684" y="670620"/>
                  <a:pt x="6341895" y="669086"/>
                </a:cubicBezTo>
                <a:cubicBezTo>
                  <a:pt x="6342345" y="666175"/>
                  <a:pt x="6342323" y="662412"/>
                  <a:pt x="6341831" y="657797"/>
                </a:cubicBezTo>
                <a:cubicBezTo>
                  <a:pt x="6350688" y="670323"/>
                  <a:pt x="6359731" y="682968"/>
                  <a:pt x="6368713" y="695296"/>
                </a:cubicBezTo>
                <a:cubicBezTo>
                  <a:pt x="6363851" y="680425"/>
                  <a:pt x="6365044" y="676736"/>
                  <a:pt x="6369179" y="678367"/>
                </a:cubicBezTo>
                <a:cubicBezTo>
                  <a:pt x="6373376" y="679905"/>
                  <a:pt x="6380370" y="686397"/>
                  <a:pt x="6386707" y="692337"/>
                </a:cubicBezTo>
                <a:cubicBezTo>
                  <a:pt x="6382790" y="683758"/>
                  <a:pt x="6375917" y="675671"/>
                  <a:pt x="6371453" y="667166"/>
                </a:cubicBezTo>
                <a:cubicBezTo>
                  <a:pt x="6371747" y="664299"/>
                  <a:pt x="6379897" y="674157"/>
                  <a:pt x="6387249" y="682678"/>
                </a:cubicBezTo>
                <a:cubicBezTo>
                  <a:pt x="6394601" y="691204"/>
                  <a:pt x="6401219" y="698292"/>
                  <a:pt x="6398241" y="690026"/>
                </a:cubicBezTo>
                <a:cubicBezTo>
                  <a:pt x="6398046" y="682540"/>
                  <a:pt x="6399649" y="677997"/>
                  <a:pt x="6402466" y="675331"/>
                </a:cubicBezTo>
                <a:cubicBezTo>
                  <a:pt x="6405345" y="672562"/>
                  <a:pt x="6409553" y="671880"/>
                  <a:pt x="6414768" y="672807"/>
                </a:cubicBezTo>
                <a:cubicBezTo>
                  <a:pt x="6419979" y="673732"/>
                  <a:pt x="6426319" y="676062"/>
                  <a:pt x="6433222" y="679301"/>
                </a:cubicBezTo>
                <a:cubicBezTo>
                  <a:pt x="6436899" y="681068"/>
                  <a:pt x="6440484" y="682772"/>
                  <a:pt x="6444101" y="684633"/>
                </a:cubicBezTo>
                <a:cubicBezTo>
                  <a:pt x="6447866" y="686451"/>
                  <a:pt x="6451662" y="688429"/>
                  <a:pt x="6455637" y="690516"/>
                </a:cubicBezTo>
                <a:cubicBezTo>
                  <a:pt x="6452034" y="691438"/>
                  <a:pt x="6444343" y="676453"/>
                  <a:pt x="6434025" y="660644"/>
                </a:cubicBezTo>
                <a:cubicBezTo>
                  <a:pt x="6457103" y="676997"/>
                  <a:pt x="6471608" y="680171"/>
                  <a:pt x="6482692" y="677578"/>
                </a:cubicBezTo>
                <a:cubicBezTo>
                  <a:pt x="6493832" y="675296"/>
                  <a:pt x="6501827" y="668809"/>
                  <a:pt x="6512566" y="665164"/>
                </a:cubicBezTo>
                <a:cubicBezTo>
                  <a:pt x="6524047" y="675732"/>
                  <a:pt x="6530809" y="688191"/>
                  <a:pt x="6543115" y="698445"/>
                </a:cubicBezTo>
                <a:cubicBezTo>
                  <a:pt x="6530849" y="679327"/>
                  <a:pt x="6531354" y="676729"/>
                  <a:pt x="6532275" y="674672"/>
                </a:cubicBezTo>
                <a:cubicBezTo>
                  <a:pt x="6533168" y="672456"/>
                  <a:pt x="6534476" y="670780"/>
                  <a:pt x="6523477" y="653849"/>
                </a:cubicBezTo>
                <a:cubicBezTo>
                  <a:pt x="6543322" y="674137"/>
                  <a:pt x="6547894" y="675074"/>
                  <a:pt x="6551375" y="674352"/>
                </a:cubicBezTo>
                <a:cubicBezTo>
                  <a:pt x="6554883" y="673784"/>
                  <a:pt x="6557198" y="671908"/>
                  <a:pt x="6573161" y="686559"/>
                </a:cubicBezTo>
                <a:cubicBezTo>
                  <a:pt x="6564197" y="668406"/>
                  <a:pt x="6570529" y="666151"/>
                  <a:pt x="6580120" y="666922"/>
                </a:cubicBezTo>
                <a:cubicBezTo>
                  <a:pt x="6585010" y="667362"/>
                  <a:pt x="6590528" y="668202"/>
                  <a:pt x="6595361" y="668333"/>
                </a:cubicBezTo>
                <a:cubicBezTo>
                  <a:pt x="6600193" y="668463"/>
                  <a:pt x="6604157" y="667768"/>
                  <a:pt x="6605794" y="664772"/>
                </a:cubicBezTo>
                <a:cubicBezTo>
                  <a:pt x="6628370" y="690117"/>
                  <a:pt x="6631190" y="685643"/>
                  <a:pt x="6633228" y="679014"/>
                </a:cubicBezTo>
                <a:cubicBezTo>
                  <a:pt x="6634262" y="675774"/>
                  <a:pt x="6635033" y="671955"/>
                  <a:pt x="6638061" y="670948"/>
                </a:cubicBezTo>
                <a:cubicBezTo>
                  <a:pt x="6640997" y="669883"/>
                  <a:pt x="6646258" y="671532"/>
                  <a:pt x="6656237" y="679490"/>
                </a:cubicBezTo>
                <a:cubicBezTo>
                  <a:pt x="6649871" y="667007"/>
                  <a:pt x="6636811" y="657941"/>
                  <a:pt x="6628854" y="645981"/>
                </a:cubicBezTo>
                <a:cubicBezTo>
                  <a:pt x="6633127" y="648396"/>
                  <a:pt x="6642799" y="656435"/>
                  <a:pt x="6648069" y="659064"/>
                </a:cubicBezTo>
                <a:cubicBezTo>
                  <a:pt x="6653281" y="661794"/>
                  <a:pt x="6654180" y="659167"/>
                  <a:pt x="6640691" y="640389"/>
                </a:cubicBezTo>
                <a:cubicBezTo>
                  <a:pt x="6650484" y="646841"/>
                  <a:pt x="6658102" y="650946"/>
                  <a:pt x="6664201" y="653264"/>
                </a:cubicBezTo>
                <a:cubicBezTo>
                  <a:pt x="6670300" y="655583"/>
                  <a:pt x="6674845" y="656366"/>
                  <a:pt x="6678353" y="655798"/>
                </a:cubicBezTo>
                <a:cubicBezTo>
                  <a:pt x="6685275" y="654607"/>
                  <a:pt x="6688327" y="649169"/>
                  <a:pt x="6692273" y="644712"/>
                </a:cubicBezTo>
                <a:cubicBezTo>
                  <a:pt x="6702091" y="651321"/>
                  <a:pt x="6708470" y="659784"/>
                  <a:pt x="6715005" y="668210"/>
                </a:cubicBezTo>
                <a:cubicBezTo>
                  <a:pt x="6721473" y="676730"/>
                  <a:pt x="6728159" y="685113"/>
                  <a:pt x="6738539" y="691237"/>
                </a:cubicBezTo>
                <a:cubicBezTo>
                  <a:pt x="6730172" y="673324"/>
                  <a:pt x="6724585" y="659806"/>
                  <a:pt x="6722941" y="650022"/>
                </a:cubicBezTo>
                <a:cubicBezTo>
                  <a:pt x="6722180" y="645236"/>
                  <a:pt x="6722254" y="641119"/>
                  <a:pt x="6723532" y="637892"/>
                </a:cubicBezTo>
                <a:cubicBezTo>
                  <a:pt x="6724743" y="634769"/>
                  <a:pt x="6727130" y="632388"/>
                  <a:pt x="6730803" y="630953"/>
                </a:cubicBezTo>
                <a:cubicBezTo>
                  <a:pt x="6753048" y="653027"/>
                  <a:pt x="6735099" y="642132"/>
                  <a:pt x="6749314" y="660952"/>
                </a:cubicBezTo>
                <a:cubicBezTo>
                  <a:pt x="6765187" y="670544"/>
                  <a:pt x="6772392" y="685501"/>
                  <a:pt x="6788329" y="694992"/>
                </a:cubicBezTo>
                <a:cubicBezTo>
                  <a:pt x="6772375" y="669935"/>
                  <a:pt x="6765222" y="650706"/>
                  <a:pt x="6790852" y="668808"/>
                </a:cubicBezTo>
                <a:cubicBezTo>
                  <a:pt x="6791368" y="672186"/>
                  <a:pt x="6777874" y="670208"/>
                  <a:pt x="6798970" y="688505"/>
                </a:cubicBezTo>
                <a:cubicBezTo>
                  <a:pt x="6806688" y="685456"/>
                  <a:pt x="6819252" y="686711"/>
                  <a:pt x="6803493" y="660944"/>
                </a:cubicBezTo>
                <a:cubicBezTo>
                  <a:pt x="6817026" y="669056"/>
                  <a:pt x="6824895" y="680960"/>
                  <a:pt x="6839169" y="688295"/>
                </a:cubicBezTo>
                <a:cubicBezTo>
                  <a:pt x="6833298" y="673623"/>
                  <a:pt x="6854423" y="687081"/>
                  <a:pt x="6820389" y="649931"/>
                </a:cubicBezTo>
                <a:cubicBezTo>
                  <a:pt x="6842900" y="663984"/>
                  <a:pt x="6848384" y="661888"/>
                  <a:pt x="6849406" y="655866"/>
                </a:cubicBezTo>
                <a:cubicBezTo>
                  <a:pt x="6850584" y="649802"/>
                  <a:pt x="6847300" y="639818"/>
                  <a:pt x="6852576" y="637448"/>
                </a:cubicBezTo>
                <a:cubicBezTo>
                  <a:pt x="6843127" y="623855"/>
                  <a:pt x="6820530" y="619329"/>
                  <a:pt x="6813973" y="603947"/>
                </a:cubicBezTo>
                <a:cubicBezTo>
                  <a:pt x="6831438" y="609821"/>
                  <a:pt x="6863222" y="648743"/>
                  <a:pt x="6863259" y="638488"/>
                </a:cubicBezTo>
                <a:cubicBezTo>
                  <a:pt x="6846347" y="623940"/>
                  <a:pt x="6812110" y="587914"/>
                  <a:pt x="6843736" y="609099"/>
                </a:cubicBezTo>
                <a:cubicBezTo>
                  <a:pt x="6851321" y="618050"/>
                  <a:pt x="6857430" y="628148"/>
                  <a:pt x="6867447" y="635437"/>
                </a:cubicBezTo>
                <a:cubicBezTo>
                  <a:pt x="6882916" y="637685"/>
                  <a:pt x="6894017" y="635662"/>
                  <a:pt x="6901920" y="630921"/>
                </a:cubicBezTo>
                <a:cubicBezTo>
                  <a:pt x="6903951" y="629700"/>
                  <a:pt x="6905707" y="628310"/>
                  <a:pt x="6907285" y="626804"/>
                </a:cubicBezTo>
                <a:cubicBezTo>
                  <a:pt x="6908928" y="625201"/>
                  <a:pt x="6910299" y="623427"/>
                  <a:pt x="6911489" y="621539"/>
                </a:cubicBezTo>
                <a:lnTo>
                  <a:pt x="6913923" y="616176"/>
                </a:lnTo>
                <a:lnTo>
                  <a:pt x="6921832" y="622920"/>
                </a:lnTo>
                <a:cubicBezTo>
                  <a:pt x="6931326" y="624043"/>
                  <a:pt x="6946377" y="625754"/>
                  <a:pt x="6954611" y="622889"/>
                </a:cubicBezTo>
                <a:cubicBezTo>
                  <a:pt x="6962777" y="620124"/>
                  <a:pt x="6964069" y="612882"/>
                  <a:pt x="6945765" y="596346"/>
                </a:cubicBezTo>
                <a:cubicBezTo>
                  <a:pt x="6960280" y="605496"/>
                  <a:pt x="6952910" y="596407"/>
                  <a:pt x="6956824" y="596788"/>
                </a:cubicBezTo>
                <a:cubicBezTo>
                  <a:pt x="6964476" y="605639"/>
                  <a:pt x="6971443" y="615171"/>
                  <a:pt x="6983716" y="620685"/>
                </a:cubicBezTo>
                <a:cubicBezTo>
                  <a:pt x="6957329" y="594191"/>
                  <a:pt x="6996559" y="621701"/>
                  <a:pt x="6970019" y="595247"/>
                </a:cubicBezTo>
                <a:cubicBezTo>
                  <a:pt x="6962498" y="592588"/>
                  <a:pt x="6959856" y="593979"/>
                  <a:pt x="6952335" y="591320"/>
                </a:cubicBezTo>
                <a:cubicBezTo>
                  <a:pt x="6940127" y="575710"/>
                  <a:pt x="6953957" y="584151"/>
                  <a:pt x="6967787" y="592591"/>
                </a:cubicBezTo>
                <a:cubicBezTo>
                  <a:pt x="6981617" y="601032"/>
                  <a:pt x="6995572" y="609273"/>
                  <a:pt x="6983391" y="593817"/>
                </a:cubicBezTo>
                <a:cubicBezTo>
                  <a:pt x="7012667" y="612135"/>
                  <a:pt x="6990833" y="589205"/>
                  <a:pt x="7010287" y="599523"/>
                </a:cubicBezTo>
                <a:cubicBezTo>
                  <a:pt x="7029938" y="616913"/>
                  <a:pt x="7009810" y="610471"/>
                  <a:pt x="7028371" y="621202"/>
                </a:cubicBezTo>
                <a:cubicBezTo>
                  <a:pt x="7038070" y="621206"/>
                  <a:pt x="7045973" y="619659"/>
                  <a:pt x="7049772" y="614832"/>
                </a:cubicBezTo>
                <a:cubicBezTo>
                  <a:pt x="7051669" y="612420"/>
                  <a:pt x="7052489" y="609323"/>
                  <a:pt x="7051960" y="604962"/>
                </a:cubicBezTo>
                <a:cubicBezTo>
                  <a:pt x="7051523" y="600659"/>
                  <a:pt x="7049677" y="595194"/>
                  <a:pt x="7046184" y="588546"/>
                </a:cubicBezTo>
                <a:cubicBezTo>
                  <a:pt x="7054912" y="596686"/>
                  <a:pt x="7063916" y="604585"/>
                  <a:pt x="7073514" y="611747"/>
                </a:cubicBezTo>
                <a:cubicBezTo>
                  <a:pt x="7066336" y="601947"/>
                  <a:pt x="7083019" y="610655"/>
                  <a:pt x="7075815" y="600700"/>
                </a:cubicBezTo>
                <a:cubicBezTo>
                  <a:pt x="7067670" y="592231"/>
                  <a:pt x="7056782" y="585923"/>
                  <a:pt x="7048271" y="577642"/>
                </a:cubicBezTo>
                <a:cubicBezTo>
                  <a:pt x="7069016" y="587106"/>
                  <a:pt x="7075042" y="584937"/>
                  <a:pt x="7077862" y="580463"/>
                </a:cubicBezTo>
                <a:cubicBezTo>
                  <a:pt x="7070852" y="577990"/>
                  <a:pt x="7040757" y="553182"/>
                  <a:pt x="7057060" y="561103"/>
                </a:cubicBezTo>
                <a:cubicBezTo>
                  <a:pt x="7104492" y="601975"/>
                  <a:pt x="7071160" y="558323"/>
                  <a:pt x="7098260" y="572491"/>
                </a:cubicBezTo>
                <a:cubicBezTo>
                  <a:pt x="7113081" y="581556"/>
                  <a:pt x="7119809" y="597466"/>
                  <a:pt x="7135314" y="605846"/>
                </a:cubicBezTo>
                <a:cubicBezTo>
                  <a:pt x="7120902" y="590933"/>
                  <a:pt x="7121394" y="587353"/>
                  <a:pt x="7124826" y="585908"/>
                </a:cubicBezTo>
                <a:cubicBezTo>
                  <a:pt x="7128261" y="584459"/>
                  <a:pt x="7134840" y="585413"/>
                  <a:pt x="7132724" y="579774"/>
                </a:cubicBezTo>
                <a:cubicBezTo>
                  <a:pt x="7100940" y="564043"/>
                  <a:pt x="7108958" y="551324"/>
                  <a:pt x="7118595" y="554620"/>
                </a:cubicBezTo>
                <a:cubicBezTo>
                  <a:pt x="7123660" y="565175"/>
                  <a:pt x="7139975" y="582263"/>
                  <a:pt x="7167507" y="596147"/>
                </a:cubicBezTo>
                <a:cubicBezTo>
                  <a:pt x="7164639" y="590311"/>
                  <a:pt x="7135246" y="564980"/>
                  <a:pt x="7151155" y="572922"/>
                </a:cubicBezTo>
                <a:cubicBezTo>
                  <a:pt x="7205236" y="619239"/>
                  <a:pt x="7214307" y="589263"/>
                  <a:pt x="7223339" y="584128"/>
                </a:cubicBezTo>
                <a:cubicBezTo>
                  <a:pt x="7214301" y="579679"/>
                  <a:pt x="7205236" y="575076"/>
                  <a:pt x="7199784" y="567333"/>
                </a:cubicBezTo>
                <a:cubicBezTo>
                  <a:pt x="7235525" y="584588"/>
                  <a:pt x="7201637" y="564196"/>
                  <a:pt x="7206654" y="560834"/>
                </a:cubicBezTo>
                <a:cubicBezTo>
                  <a:pt x="7218386" y="566006"/>
                  <a:pt x="7230271" y="571139"/>
                  <a:pt x="7242000" y="576309"/>
                </a:cubicBezTo>
                <a:cubicBezTo>
                  <a:pt x="7252097" y="592671"/>
                  <a:pt x="7272184" y="599783"/>
                  <a:pt x="7286891" y="611829"/>
                </a:cubicBezTo>
                <a:cubicBezTo>
                  <a:pt x="7264499" y="609377"/>
                  <a:pt x="7254816" y="603551"/>
                  <a:pt x="7270461" y="627301"/>
                </a:cubicBezTo>
                <a:cubicBezTo>
                  <a:pt x="7245762" y="614510"/>
                  <a:pt x="7242480" y="614523"/>
                  <a:pt x="7239278" y="615006"/>
                </a:cubicBezTo>
                <a:cubicBezTo>
                  <a:pt x="7236165" y="615545"/>
                  <a:pt x="7233192" y="616865"/>
                  <a:pt x="7209433" y="606188"/>
                </a:cubicBezTo>
                <a:cubicBezTo>
                  <a:pt x="7232032" y="618908"/>
                  <a:pt x="7242699" y="637159"/>
                  <a:pt x="7230458" y="634997"/>
                </a:cubicBezTo>
                <a:cubicBezTo>
                  <a:pt x="7222286" y="626374"/>
                  <a:pt x="7215809" y="616459"/>
                  <a:pt x="7204885" y="610406"/>
                </a:cubicBezTo>
                <a:cubicBezTo>
                  <a:pt x="7213215" y="620377"/>
                  <a:pt x="7169472" y="588638"/>
                  <a:pt x="7186198" y="608071"/>
                </a:cubicBezTo>
                <a:cubicBezTo>
                  <a:pt x="7205979" y="625260"/>
                  <a:pt x="7229623" y="638918"/>
                  <a:pt x="7246532" y="658461"/>
                </a:cubicBezTo>
                <a:cubicBezTo>
                  <a:pt x="7233934" y="652465"/>
                  <a:pt x="7224769" y="643215"/>
                  <a:pt x="7215267" y="634310"/>
                </a:cubicBezTo>
                <a:cubicBezTo>
                  <a:pt x="7205762" y="625402"/>
                  <a:pt x="7195766" y="616877"/>
                  <a:pt x="7181560" y="612227"/>
                </a:cubicBezTo>
                <a:cubicBezTo>
                  <a:pt x="7198353" y="629757"/>
                  <a:pt x="7186385" y="625962"/>
                  <a:pt x="7175317" y="622735"/>
                </a:cubicBezTo>
                <a:cubicBezTo>
                  <a:pt x="7164275" y="619660"/>
                  <a:pt x="7154082" y="616848"/>
                  <a:pt x="7174680" y="637332"/>
                </a:cubicBezTo>
                <a:cubicBezTo>
                  <a:pt x="7194182" y="648373"/>
                  <a:pt x="7216424" y="657259"/>
                  <a:pt x="7230171" y="673425"/>
                </a:cubicBezTo>
                <a:cubicBezTo>
                  <a:pt x="7196317" y="654580"/>
                  <a:pt x="7199403" y="658471"/>
                  <a:pt x="7167688" y="634036"/>
                </a:cubicBezTo>
                <a:cubicBezTo>
                  <a:pt x="7185119" y="656547"/>
                  <a:pt x="7182635" y="664290"/>
                  <a:pt x="7174098" y="667236"/>
                </a:cubicBezTo>
                <a:cubicBezTo>
                  <a:pt x="7165498" y="670289"/>
                  <a:pt x="7151089" y="668564"/>
                  <a:pt x="7144292" y="672749"/>
                </a:cubicBezTo>
                <a:cubicBezTo>
                  <a:pt x="7150755" y="676687"/>
                  <a:pt x="7155990" y="681372"/>
                  <a:pt x="7160229" y="687243"/>
                </a:cubicBezTo>
                <a:cubicBezTo>
                  <a:pt x="7173754" y="693965"/>
                  <a:pt x="7156532" y="676716"/>
                  <a:pt x="7178510" y="690019"/>
                </a:cubicBezTo>
                <a:cubicBezTo>
                  <a:pt x="7197759" y="716041"/>
                  <a:pt x="7138231" y="671571"/>
                  <a:pt x="7137221" y="678571"/>
                </a:cubicBezTo>
                <a:cubicBezTo>
                  <a:pt x="7155790" y="693885"/>
                  <a:pt x="7170847" y="706570"/>
                  <a:pt x="7159757" y="705972"/>
                </a:cubicBezTo>
                <a:cubicBezTo>
                  <a:pt x="7142120" y="679991"/>
                  <a:pt x="7140134" y="693738"/>
                  <a:pt x="7109734" y="673604"/>
                </a:cubicBezTo>
                <a:cubicBezTo>
                  <a:pt x="7119058" y="687396"/>
                  <a:pt x="7107429" y="691451"/>
                  <a:pt x="7100372" y="698251"/>
                </a:cubicBezTo>
                <a:cubicBezTo>
                  <a:pt x="7096809" y="701700"/>
                  <a:pt x="7094423" y="705891"/>
                  <a:pt x="7096217" y="712435"/>
                </a:cubicBezTo>
                <a:cubicBezTo>
                  <a:pt x="7098009" y="718982"/>
                  <a:pt x="7103871" y="727676"/>
                  <a:pt x="7117221" y="740675"/>
                </a:cubicBezTo>
                <a:cubicBezTo>
                  <a:pt x="7101054" y="735345"/>
                  <a:pt x="7093956" y="722815"/>
                  <a:pt x="7081460" y="714659"/>
                </a:cubicBezTo>
                <a:cubicBezTo>
                  <a:pt x="7076488" y="723745"/>
                  <a:pt x="7049427" y="713907"/>
                  <a:pt x="7062537" y="738282"/>
                </a:cubicBezTo>
                <a:cubicBezTo>
                  <a:pt x="7054455" y="726521"/>
                  <a:pt x="7044549" y="716250"/>
                  <a:pt x="7031838" y="708237"/>
                </a:cubicBezTo>
                <a:cubicBezTo>
                  <a:pt x="7033630" y="714784"/>
                  <a:pt x="7024353" y="711710"/>
                  <a:pt x="7044581" y="734184"/>
                </a:cubicBezTo>
                <a:cubicBezTo>
                  <a:pt x="7055221" y="740892"/>
                  <a:pt x="7067648" y="746366"/>
                  <a:pt x="7075511" y="755072"/>
                </a:cubicBezTo>
                <a:cubicBezTo>
                  <a:pt x="7061173" y="747837"/>
                  <a:pt x="7078139" y="767696"/>
                  <a:pt x="7055336" y="752906"/>
                </a:cubicBezTo>
                <a:cubicBezTo>
                  <a:pt x="7044835" y="736982"/>
                  <a:pt x="7030198" y="724425"/>
                  <a:pt x="7011526" y="714873"/>
                </a:cubicBezTo>
                <a:cubicBezTo>
                  <a:pt x="7028416" y="737048"/>
                  <a:pt x="7012726" y="732155"/>
                  <a:pt x="7000076" y="729042"/>
                </a:cubicBezTo>
                <a:cubicBezTo>
                  <a:pt x="6987423" y="725927"/>
                  <a:pt x="6977783" y="724433"/>
                  <a:pt x="7005629" y="754207"/>
                </a:cubicBezTo>
                <a:cubicBezTo>
                  <a:pt x="7000845" y="754805"/>
                  <a:pt x="6994110" y="750695"/>
                  <a:pt x="6979474" y="738138"/>
                </a:cubicBezTo>
                <a:cubicBezTo>
                  <a:pt x="7003588" y="762643"/>
                  <a:pt x="6972603" y="746441"/>
                  <a:pt x="6994195" y="762554"/>
                </a:cubicBezTo>
                <a:cubicBezTo>
                  <a:pt x="7001146" y="766517"/>
                  <a:pt x="7001478" y="761591"/>
                  <a:pt x="7013643" y="774672"/>
                </a:cubicBezTo>
                <a:cubicBezTo>
                  <a:pt x="7009385" y="776430"/>
                  <a:pt x="6999143" y="772894"/>
                  <a:pt x="6988456" y="768654"/>
                </a:cubicBezTo>
                <a:cubicBezTo>
                  <a:pt x="6977773" y="764421"/>
                  <a:pt x="6966610" y="759744"/>
                  <a:pt x="6960860" y="759869"/>
                </a:cubicBezTo>
                <a:cubicBezTo>
                  <a:pt x="6969363" y="765370"/>
                  <a:pt x="6974044" y="773734"/>
                  <a:pt x="6982142" y="779673"/>
                </a:cubicBezTo>
                <a:cubicBezTo>
                  <a:pt x="6995291" y="788795"/>
                  <a:pt x="6991759" y="782405"/>
                  <a:pt x="7003925" y="790488"/>
                </a:cubicBezTo>
                <a:cubicBezTo>
                  <a:pt x="7010781" y="809395"/>
                  <a:pt x="6993060" y="805723"/>
                  <a:pt x="6978128" y="804224"/>
                </a:cubicBezTo>
                <a:cubicBezTo>
                  <a:pt x="6963199" y="802727"/>
                  <a:pt x="6951173" y="803621"/>
                  <a:pt x="6967699" y="832368"/>
                </a:cubicBezTo>
                <a:cubicBezTo>
                  <a:pt x="6942763" y="817755"/>
                  <a:pt x="6964928" y="824370"/>
                  <a:pt x="6947092" y="812292"/>
                </a:cubicBezTo>
                <a:cubicBezTo>
                  <a:pt x="6933060" y="806367"/>
                  <a:pt x="6927753" y="808990"/>
                  <a:pt x="6923103" y="812169"/>
                </a:cubicBezTo>
                <a:cubicBezTo>
                  <a:pt x="6918454" y="815348"/>
                  <a:pt x="6914401" y="819181"/>
                  <a:pt x="6902916" y="815413"/>
                </a:cubicBezTo>
                <a:cubicBezTo>
                  <a:pt x="6912336" y="828850"/>
                  <a:pt x="6912666" y="833919"/>
                  <a:pt x="6908610" y="834557"/>
                </a:cubicBezTo>
                <a:cubicBezTo>
                  <a:pt x="6904619" y="835098"/>
                  <a:pt x="6896291" y="831516"/>
                  <a:pt x="6888601" y="828331"/>
                </a:cubicBezTo>
                <a:cubicBezTo>
                  <a:pt x="6873120" y="821907"/>
                  <a:pt x="6860112" y="816759"/>
                  <a:pt x="6887288" y="850001"/>
                </a:cubicBezTo>
                <a:cubicBezTo>
                  <a:pt x="6867078" y="831288"/>
                  <a:pt x="6866664" y="835748"/>
                  <a:pt x="6865490" y="840010"/>
                </a:cubicBezTo>
                <a:cubicBezTo>
                  <a:pt x="6864251" y="844369"/>
                  <a:pt x="6862226" y="848782"/>
                  <a:pt x="6839206" y="829136"/>
                </a:cubicBezTo>
                <a:cubicBezTo>
                  <a:pt x="6863687" y="863454"/>
                  <a:pt x="6841241" y="847495"/>
                  <a:pt x="6839424" y="853576"/>
                </a:cubicBezTo>
                <a:cubicBezTo>
                  <a:pt x="6801924" y="813133"/>
                  <a:pt x="6794667" y="832441"/>
                  <a:pt x="6826735" y="877101"/>
                </a:cubicBezTo>
                <a:cubicBezTo>
                  <a:pt x="6812232" y="868929"/>
                  <a:pt x="6806330" y="855905"/>
                  <a:pt x="6795485" y="845733"/>
                </a:cubicBezTo>
                <a:cubicBezTo>
                  <a:pt x="6806844" y="864283"/>
                  <a:pt x="6769165" y="826922"/>
                  <a:pt x="6780679" y="845430"/>
                </a:cubicBezTo>
                <a:cubicBezTo>
                  <a:pt x="6794594" y="859336"/>
                  <a:pt x="6815907" y="888882"/>
                  <a:pt x="6799003" y="875725"/>
                </a:cubicBezTo>
                <a:cubicBezTo>
                  <a:pt x="6790578" y="864304"/>
                  <a:pt x="6786887" y="850172"/>
                  <a:pt x="6774780" y="840599"/>
                </a:cubicBezTo>
                <a:cubicBezTo>
                  <a:pt x="6764292" y="832457"/>
                  <a:pt x="6767852" y="840396"/>
                  <a:pt x="6773377" y="850823"/>
                </a:cubicBezTo>
                <a:cubicBezTo>
                  <a:pt x="6778897" y="861246"/>
                  <a:pt x="6786445" y="874059"/>
                  <a:pt x="6784200" y="875424"/>
                </a:cubicBezTo>
                <a:cubicBezTo>
                  <a:pt x="6767025" y="853903"/>
                  <a:pt x="6764345" y="854155"/>
                  <a:pt x="6751446" y="844638"/>
                </a:cubicBezTo>
                <a:cubicBezTo>
                  <a:pt x="6761749" y="861270"/>
                  <a:pt x="6762916" y="867419"/>
                  <a:pt x="6764255" y="873681"/>
                </a:cubicBezTo>
                <a:cubicBezTo>
                  <a:pt x="6765601" y="879946"/>
                  <a:pt x="6766918" y="886052"/>
                  <a:pt x="6777239" y="903252"/>
                </a:cubicBezTo>
                <a:cubicBezTo>
                  <a:pt x="6781551" y="903605"/>
                  <a:pt x="6787623" y="908964"/>
                  <a:pt x="6798133" y="924474"/>
                </a:cubicBezTo>
                <a:cubicBezTo>
                  <a:pt x="6794408" y="921989"/>
                  <a:pt x="6786879" y="914746"/>
                  <a:pt x="6790053" y="920497"/>
                </a:cubicBezTo>
                <a:cubicBezTo>
                  <a:pt x="6798622" y="932287"/>
                  <a:pt x="6812877" y="940854"/>
                  <a:pt x="6820315" y="953041"/>
                </a:cubicBezTo>
                <a:cubicBezTo>
                  <a:pt x="6803227" y="941572"/>
                  <a:pt x="6804521" y="947113"/>
                  <a:pt x="6804538" y="951288"/>
                </a:cubicBezTo>
                <a:cubicBezTo>
                  <a:pt x="6804548" y="955463"/>
                  <a:pt x="6803128" y="958318"/>
                  <a:pt x="6781227" y="940899"/>
                </a:cubicBezTo>
                <a:cubicBezTo>
                  <a:pt x="6772564" y="925856"/>
                  <a:pt x="6801821" y="943606"/>
                  <a:pt x="6763713" y="909719"/>
                </a:cubicBezTo>
                <a:cubicBezTo>
                  <a:pt x="6755817" y="897662"/>
                  <a:pt x="6760803" y="899142"/>
                  <a:pt x="6764831" y="900150"/>
                </a:cubicBezTo>
                <a:cubicBezTo>
                  <a:pt x="6768856" y="901161"/>
                  <a:pt x="6771917" y="901702"/>
                  <a:pt x="6759978" y="888065"/>
                </a:cubicBezTo>
                <a:cubicBezTo>
                  <a:pt x="6751775" y="884284"/>
                  <a:pt x="6761176" y="902151"/>
                  <a:pt x="6730318" y="870757"/>
                </a:cubicBezTo>
                <a:cubicBezTo>
                  <a:pt x="6741118" y="887006"/>
                  <a:pt x="6739247" y="887772"/>
                  <a:pt x="6736485" y="887557"/>
                </a:cubicBezTo>
                <a:cubicBezTo>
                  <a:pt x="6733811" y="887398"/>
                  <a:pt x="6730399" y="886222"/>
                  <a:pt x="6737980" y="898778"/>
                </a:cubicBezTo>
                <a:cubicBezTo>
                  <a:pt x="6755938" y="917457"/>
                  <a:pt x="6742335" y="896663"/>
                  <a:pt x="6753764" y="906919"/>
                </a:cubicBezTo>
                <a:cubicBezTo>
                  <a:pt x="6759112" y="920014"/>
                  <a:pt x="6772163" y="929494"/>
                  <a:pt x="6781227" y="940899"/>
                </a:cubicBezTo>
                <a:cubicBezTo>
                  <a:pt x="6794022" y="962574"/>
                  <a:pt x="6791086" y="965028"/>
                  <a:pt x="6775675" y="951705"/>
                </a:cubicBezTo>
                <a:cubicBezTo>
                  <a:pt x="6769630" y="941506"/>
                  <a:pt x="6764941" y="930354"/>
                  <a:pt x="6756164" y="921491"/>
                </a:cubicBezTo>
                <a:cubicBezTo>
                  <a:pt x="6760663" y="929744"/>
                  <a:pt x="6749417" y="918208"/>
                  <a:pt x="6751836" y="923760"/>
                </a:cubicBezTo>
                <a:cubicBezTo>
                  <a:pt x="6758148" y="939130"/>
                  <a:pt x="6774005" y="949955"/>
                  <a:pt x="6780167" y="965366"/>
                </a:cubicBezTo>
                <a:cubicBezTo>
                  <a:pt x="6762606" y="953048"/>
                  <a:pt x="6759373" y="960177"/>
                  <a:pt x="6752261" y="961662"/>
                </a:cubicBezTo>
                <a:cubicBezTo>
                  <a:pt x="6745088" y="963250"/>
                  <a:pt x="6734069" y="958942"/>
                  <a:pt x="6701863" y="923089"/>
                </a:cubicBezTo>
                <a:cubicBezTo>
                  <a:pt x="6703116" y="926098"/>
                  <a:pt x="6700734" y="926683"/>
                  <a:pt x="6700590" y="929508"/>
                </a:cubicBezTo>
                <a:cubicBezTo>
                  <a:pt x="6700421" y="932176"/>
                  <a:pt x="6702604" y="937302"/>
                  <a:pt x="6712874" y="949194"/>
                </a:cubicBezTo>
                <a:cubicBezTo>
                  <a:pt x="6727847" y="966410"/>
                  <a:pt x="6715316" y="937124"/>
                  <a:pt x="6737335" y="969753"/>
                </a:cubicBezTo>
                <a:cubicBezTo>
                  <a:pt x="6727676" y="962689"/>
                  <a:pt x="6724810" y="969635"/>
                  <a:pt x="6718992" y="970268"/>
                </a:cubicBezTo>
                <a:cubicBezTo>
                  <a:pt x="6713083" y="970849"/>
                  <a:pt x="6704254" y="964868"/>
                  <a:pt x="6682317" y="931316"/>
                </a:cubicBezTo>
                <a:cubicBezTo>
                  <a:pt x="6676901" y="926517"/>
                  <a:pt x="6677504" y="929954"/>
                  <a:pt x="6677993" y="933178"/>
                </a:cubicBezTo>
                <a:cubicBezTo>
                  <a:pt x="6683848" y="948669"/>
                  <a:pt x="6699046" y="960337"/>
                  <a:pt x="6704840" y="975931"/>
                </a:cubicBezTo>
                <a:cubicBezTo>
                  <a:pt x="6699805" y="976922"/>
                  <a:pt x="6693480" y="976962"/>
                  <a:pt x="6686945" y="976733"/>
                </a:cubicBezTo>
                <a:cubicBezTo>
                  <a:pt x="6680387" y="976349"/>
                  <a:pt x="6673554" y="975791"/>
                  <a:pt x="6667684" y="976114"/>
                </a:cubicBezTo>
                <a:cubicBezTo>
                  <a:pt x="6661653" y="976481"/>
                  <a:pt x="6656585" y="977728"/>
                  <a:pt x="6653330" y="981093"/>
                </a:cubicBezTo>
                <a:cubicBezTo>
                  <a:pt x="6649984" y="984401"/>
                  <a:pt x="6648518" y="989724"/>
                  <a:pt x="6649643" y="997933"/>
                </a:cubicBezTo>
                <a:cubicBezTo>
                  <a:pt x="6627659" y="983240"/>
                  <a:pt x="6615746" y="982952"/>
                  <a:pt x="6605961" y="986087"/>
                </a:cubicBezTo>
                <a:lnTo>
                  <a:pt x="6602347" y="987422"/>
                </a:lnTo>
                <a:lnTo>
                  <a:pt x="6598887" y="988713"/>
                </a:lnTo>
                <a:cubicBezTo>
                  <a:pt x="6596560" y="989606"/>
                  <a:pt x="6594260" y="990657"/>
                  <a:pt x="6591907" y="991393"/>
                </a:cubicBezTo>
                <a:cubicBezTo>
                  <a:pt x="6587133" y="992966"/>
                  <a:pt x="6582007" y="993904"/>
                  <a:pt x="6575731" y="992864"/>
                </a:cubicBezTo>
                <a:cubicBezTo>
                  <a:pt x="6580091" y="998943"/>
                  <a:pt x="6585364" y="1004768"/>
                  <a:pt x="6588192" y="1011271"/>
                </a:cubicBezTo>
                <a:cubicBezTo>
                  <a:pt x="6576064" y="997935"/>
                  <a:pt x="6567433" y="991241"/>
                  <a:pt x="6560704" y="988525"/>
                </a:cubicBezTo>
                <a:cubicBezTo>
                  <a:pt x="6553945" y="985654"/>
                  <a:pt x="6549155" y="986663"/>
                  <a:pt x="6544977" y="988890"/>
                </a:cubicBezTo>
                <a:cubicBezTo>
                  <a:pt x="6540737" y="991216"/>
                  <a:pt x="6537024" y="994706"/>
                  <a:pt x="6532640" y="996664"/>
                </a:cubicBezTo>
                <a:cubicBezTo>
                  <a:pt x="6530494" y="997675"/>
                  <a:pt x="6528111" y="998255"/>
                  <a:pt x="6525438" y="998096"/>
                </a:cubicBezTo>
                <a:cubicBezTo>
                  <a:pt x="6522737" y="997783"/>
                  <a:pt x="6519594" y="996777"/>
                  <a:pt x="6516107" y="994715"/>
                </a:cubicBezTo>
                <a:cubicBezTo>
                  <a:pt x="6520767" y="1005708"/>
                  <a:pt x="6527929" y="1016333"/>
                  <a:pt x="6532896" y="1027241"/>
                </a:cubicBezTo>
                <a:cubicBezTo>
                  <a:pt x="6520672" y="1017453"/>
                  <a:pt x="6514041" y="1017578"/>
                  <a:pt x="6507647" y="1018127"/>
                </a:cubicBezTo>
                <a:cubicBezTo>
                  <a:pt x="6504390" y="1018297"/>
                  <a:pt x="6501252" y="1018679"/>
                  <a:pt x="6497531" y="1017586"/>
                </a:cubicBezTo>
                <a:cubicBezTo>
                  <a:pt x="6493661" y="1016532"/>
                  <a:pt x="6489263" y="1014315"/>
                  <a:pt x="6483632" y="1009654"/>
                </a:cubicBezTo>
                <a:cubicBezTo>
                  <a:pt x="6489220" y="1018179"/>
                  <a:pt x="6494837" y="1026855"/>
                  <a:pt x="6497250" y="1036017"/>
                </a:cubicBezTo>
                <a:cubicBezTo>
                  <a:pt x="6471213" y="998772"/>
                  <a:pt x="6455970" y="986384"/>
                  <a:pt x="6476232" y="1033183"/>
                </a:cubicBezTo>
                <a:cubicBezTo>
                  <a:pt x="6471327" y="1027174"/>
                  <a:pt x="6467544" y="1022985"/>
                  <a:pt x="6464366" y="1020426"/>
                </a:cubicBezTo>
                <a:cubicBezTo>
                  <a:pt x="6461347" y="1017826"/>
                  <a:pt x="6458938" y="1016448"/>
                  <a:pt x="6457056" y="1016233"/>
                </a:cubicBezTo>
                <a:cubicBezTo>
                  <a:pt x="6453358" y="1015706"/>
                  <a:pt x="6451499" y="1019258"/>
                  <a:pt x="6449791" y="1022761"/>
                </a:cubicBezTo>
                <a:cubicBezTo>
                  <a:pt x="6446255" y="1029977"/>
                  <a:pt x="6442618" y="1037543"/>
                  <a:pt x="6424786" y="1013668"/>
                </a:cubicBezTo>
                <a:cubicBezTo>
                  <a:pt x="6432721" y="1030056"/>
                  <a:pt x="6432532" y="1035354"/>
                  <a:pt x="6428941" y="1032257"/>
                </a:cubicBezTo>
                <a:cubicBezTo>
                  <a:pt x="6425197" y="1029199"/>
                  <a:pt x="6418292" y="1017766"/>
                  <a:pt x="6412553" y="1001095"/>
                </a:cubicBezTo>
                <a:cubicBezTo>
                  <a:pt x="6419895" y="1015027"/>
                  <a:pt x="6422091" y="1014744"/>
                  <a:pt x="6421079" y="1008552"/>
                </a:cubicBezTo>
                <a:cubicBezTo>
                  <a:pt x="6420068" y="1002360"/>
                  <a:pt x="6415735" y="990047"/>
                  <a:pt x="6410150" y="979720"/>
                </a:cubicBezTo>
                <a:cubicBezTo>
                  <a:pt x="6399761" y="969421"/>
                  <a:pt x="6394380" y="952975"/>
                  <a:pt x="6379609" y="926441"/>
                </a:cubicBezTo>
                <a:cubicBezTo>
                  <a:pt x="6379298" y="944716"/>
                  <a:pt x="6407628" y="1002710"/>
                  <a:pt x="6416817" y="1022112"/>
                </a:cubicBezTo>
                <a:cubicBezTo>
                  <a:pt x="6408848" y="1015562"/>
                  <a:pt x="6404862" y="1017492"/>
                  <a:pt x="6402124" y="1022432"/>
                </a:cubicBezTo>
                <a:cubicBezTo>
                  <a:pt x="6400711" y="1024876"/>
                  <a:pt x="6399588" y="1028054"/>
                  <a:pt x="6398466" y="1031238"/>
                </a:cubicBezTo>
                <a:cubicBezTo>
                  <a:pt x="6397312" y="1034260"/>
                  <a:pt x="6396162" y="1037285"/>
                  <a:pt x="6394571" y="1039613"/>
                </a:cubicBezTo>
                <a:cubicBezTo>
                  <a:pt x="6387721" y="1028492"/>
                  <a:pt x="6383923" y="1016931"/>
                  <a:pt x="6377226" y="1005765"/>
                </a:cubicBezTo>
                <a:cubicBezTo>
                  <a:pt x="6378747" y="1023942"/>
                  <a:pt x="6375896" y="1033258"/>
                  <a:pt x="6370956" y="1037501"/>
                </a:cubicBezTo>
                <a:cubicBezTo>
                  <a:pt x="6369717" y="1038666"/>
                  <a:pt x="6368307" y="1039303"/>
                  <a:pt x="6366778" y="1039729"/>
                </a:cubicBezTo>
                <a:cubicBezTo>
                  <a:pt x="6365340" y="1040212"/>
                  <a:pt x="6363695" y="1040423"/>
                  <a:pt x="6362022" y="1040481"/>
                </a:cubicBezTo>
                <a:cubicBezTo>
                  <a:pt x="6358673" y="1040593"/>
                  <a:pt x="6355039" y="1039965"/>
                  <a:pt x="6351525" y="1039139"/>
                </a:cubicBezTo>
                <a:cubicBezTo>
                  <a:pt x="6347863" y="1038357"/>
                  <a:pt x="6344234" y="1037322"/>
                  <a:pt x="6340838" y="1036708"/>
                </a:cubicBezTo>
                <a:cubicBezTo>
                  <a:pt x="6339082" y="1036294"/>
                  <a:pt x="6337443" y="1036094"/>
                  <a:pt x="6335832" y="1036054"/>
                </a:cubicBezTo>
                <a:cubicBezTo>
                  <a:pt x="6334196" y="1035856"/>
                  <a:pt x="6332675" y="1035868"/>
                  <a:pt x="6331271" y="1036095"/>
                </a:cubicBezTo>
                <a:cubicBezTo>
                  <a:pt x="6325509" y="1037046"/>
                  <a:pt x="6321410" y="1041542"/>
                  <a:pt x="6320574" y="1054068"/>
                </a:cubicBezTo>
                <a:cubicBezTo>
                  <a:pt x="6307856" y="1031471"/>
                  <a:pt x="6309564" y="1039350"/>
                  <a:pt x="6299601" y="1019183"/>
                </a:cubicBezTo>
                <a:cubicBezTo>
                  <a:pt x="6301702" y="1028840"/>
                  <a:pt x="6305971" y="1038060"/>
                  <a:pt x="6307343" y="1047673"/>
                </a:cubicBezTo>
                <a:cubicBezTo>
                  <a:pt x="6295966" y="1043139"/>
                  <a:pt x="6286515" y="1042735"/>
                  <a:pt x="6278000" y="1044452"/>
                </a:cubicBezTo>
                <a:cubicBezTo>
                  <a:pt x="6269252" y="1045740"/>
                  <a:pt x="6261345" y="1049089"/>
                  <a:pt x="6253558" y="1052649"/>
                </a:cubicBezTo>
                <a:cubicBezTo>
                  <a:pt x="6237717" y="1059189"/>
                  <a:pt x="6221660" y="1065874"/>
                  <a:pt x="6200761" y="1055060"/>
                </a:cubicBezTo>
                <a:cubicBezTo>
                  <a:pt x="6204243" y="1073916"/>
                  <a:pt x="6202270" y="1078646"/>
                  <a:pt x="6197909" y="1074371"/>
                </a:cubicBezTo>
                <a:cubicBezTo>
                  <a:pt x="6195700" y="1072281"/>
                  <a:pt x="6192832" y="1067835"/>
                  <a:pt x="6189691" y="1061827"/>
                </a:cubicBezTo>
                <a:cubicBezTo>
                  <a:pt x="6186609" y="1055720"/>
                  <a:pt x="6183166" y="1047996"/>
                  <a:pt x="6179887" y="1039400"/>
                </a:cubicBezTo>
                <a:cubicBezTo>
                  <a:pt x="6183070" y="1066128"/>
                  <a:pt x="6180405" y="1067364"/>
                  <a:pt x="6176595" y="1063016"/>
                </a:cubicBezTo>
                <a:cubicBezTo>
                  <a:pt x="6172628" y="1058712"/>
                  <a:pt x="6167585" y="1048726"/>
                  <a:pt x="6165710" y="1053097"/>
                </a:cubicBezTo>
                <a:cubicBezTo>
                  <a:pt x="6166881" y="1062032"/>
                  <a:pt x="6166100" y="1068064"/>
                  <a:pt x="6163837" y="1072055"/>
                </a:cubicBezTo>
                <a:cubicBezTo>
                  <a:pt x="6161603" y="1076201"/>
                  <a:pt x="6158067" y="1078414"/>
                  <a:pt x="6154140" y="1080244"/>
                </a:cubicBezTo>
                <a:cubicBezTo>
                  <a:pt x="6146350" y="1083808"/>
                  <a:pt x="6137171" y="1085379"/>
                  <a:pt x="6132928" y="1094510"/>
                </a:cubicBezTo>
                <a:cubicBezTo>
                  <a:pt x="6131547" y="1082111"/>
                  <a:pt x="6129193" y="1069656"/>
                  <a:pt x="6125135" y="1057103"/>
                </a:cubicBezTo>
                <a:cubicBezTo>
                  <a:pt x="6126148" y="1087875"/>
                  <a:pt x="6120621" y="1084250"/>
                  <a:pt x="6115804" y="1080102"/>
                </a:cubicBezTo>
                <a:cubicBezTo>
                  <a:pt x="6110957" y="1075798"/>
                  <a:pt x="6106696" y="1071166"/>
                  <a:pt x="6109058" y="1099596"/>
                </a:cubicBezTo>
                <a:cubicBezTo>
                  <a:pt x="6105218" y="1086901"/>
                  <a:pt x="6102017" y="1074190"/>
                  <a:pt x="6099969" y="1061649"/>
                </a:cubicBezTo>
                <a:cubicBezTo>
                  <a:pt x="6097449" y="1061450"/>
                  <a:pt x="6097823" y="1079045"/>
                  <a:pt x="6100868" y="1098602"/>
                </a:cubicBezTo>
                <a:cubicBezTo>
                  <a:pt x="6091597" y="1073731"/>
                  <a:pt x="6099658" y="1124501"/>
                  <a:pt x="6090220" y="1067724"/>
                </a:cubicBezTo>
                <a:cubicBezTo>
                  <a:pt x="6088464" y="1078699"/>
                  <a:pt x="6084781" y="1077348"/>
                  <a:pt x="6081537" y="1078502"/>
                </a:cubicBezTo>
                <a:cubicBezTo>
                  <a:pt x="6078292" y="1079649"/>
                  <a:pt x="6075315" y="1082771"/>
                  <a:pt x="6074457" y="1102920"/>
                </a:cubicBezTo>
                <a:cubicBezTo>
                  <a:pt x="6074308" y="1092966"/>
                  <a:pt x="6073850" y="1083096"/>
                  <a:pt x="6070397" y="1072586"/>
                </a:cubicBezTo>
                <a:cubicBezTo>
                  <a:pt x="6069354" y="1084431"/>
                  <a:pt x="6066339" y="1081418"/>
                  <a:pt x="6063620" y="1080538"/>
                </a:cubicBezTo>
                <a:cubicBezTo>
                  <a:pt x="6060811" y="1079597"/>
                  <a:pt x="6058359" y="1080693"/>
                  <a:pt x="6058201" y="1100727"/>
                </a:cubicBezTo>
                <a:cubicBezTo>
                  <a:pt x="6059691" y="1094167"/>
                  <a:pt x="6049096" y="1052214"/>
                  <a:pt x="6050440" y="1069865"/>
                </a:cubicBezTo>
                <a:cubicBezTo>
                  <a:pt x="6047797" y="1084451"/>
                  <a:pt x="6056623" y="1100430"/>
                  <a:pt x="6053920" y="1115110"/>
                </a:cubicBezTo>
                <a:cubicBezTo>
                  <a:pt x="6041029" y="1075601"/>
                  <a:pt x="6033750" y="1077955"/>
                  <a:pt x="6029055" y="1111382"/>
                </a:cubicBezTo>
                <a:cubicBezTo>
                  <a:pt x="6024781" y="1091187"/>
                  <a:pt x="6022416" y="1094138"/>
                  <a:pt x="6019868" y="1101977"/>
                </a:cubicBezTo>
                <a:cubicBezTo>
                  <a:pt x="6017228" y="1109758"/>
                  <a:pt x="6014403" y="1122835"/>
                  <a:pt x="6009654" y="1123176"/>
                </a:cubicBezTo>
                <a:cubicBezTo>
                  <a:pt x="6006730" y="1123415"/>
                  <a:pt x="6001322" y="1111809"/>
                  <a:pt x="5997102" y="1106511"/>
                </a:cubicBezTo>
                <a:cubicBezTo>
                  <a:pt x="5994870" y="1103855"/>
                  <a:pt x="5993004" y="1102816"/>
                  <a:pt x="5991799" y="1105527"/>
                </a:cubicBezTo>
                <a:cubicBezTo>
                  <a:pt x="5990441" y="1108285"/>
                  <a:pt x="5989898" y="1114745"/>
                  <a:pt x="5990271" y="1127340"/>
                </a:cubicBezTo>
                <a:cubicBezTo>
                  <a:pt x="5983014" y="1112073"/>
                  <a:pt x="5976941" y="1106718"/>
                  <a:pt x="5971380" y="1106543"/>
                </a:cubicBezTo>
                <a:cubicBezTo>
                  <a:pt x="5965878" y="1106273"/>
                  <a:pt x="5960950" y="1111495"/>
                  <a:pt x="5955839" y="1116606"/>
                </a:cubicBezTo>
                <a:cubicBezTo>
                  <a:pt x="5950728" y="1121717"/>
                  <a:pt x="5945635" y="1127396"/>
                  <a:pt x="5940080" y="1128615"/>
                </a:cubicBezTo>
                <a:cubicBezTo>
                  <a:pt x="5937364" y="1129126"/>
                  <a:pt x="5934485" y="1128696"/>
                  <a:pt x="5931608" y="1126468"/>
                </a:cubicBezTo>
                <a:cubicBezTo>
                  <a:pt x="5928727" y="1124237"/>
                  <a:pt x="5925522" y="1120129"/>
                  <a:pt x="5922326" y="1113809"/>
                </a:cubicBezTo>
                <a:cubicBezTo>
                  <a:pt x="5923772" y="1124307"/>
                  <a:pt x="5926309" y="1135069"/>
                  <a:pt x="5925514" y="1145124"/>
                </a:cubicBezTo>
                <a:cubicBezTo>
                  <a:pt x="5921409" y="1141840"/>
                  <a:pt x="5923860" y="1134359"/>
                  <a:pt x="5920234" y="1113324"/>
                </a:cubicBezTo>
                <a:cubicBezTo>
                  <a:pt x="5917614" y="1128476"/>
                  <a:pt x="5913880" y="1136400"/>
                  <a:pt x="5909367" y="1140358"/>
                </a:cubicBezTo>
                <a:cubicBezTo>
                  <a:pt x="5907141" y="1142290"/>
                  <a:pt x="5904750" y="1143284"/>
                  <a:pt x="5902281" y="1143810"/>
                </a:cubicBezTo>
                <a:cubicBezTo>
                  <a:pt x="5901030" y="1143991"/>
                  <a:pt x="5899751" y="1144019"/>
                  <a:pt x="5898476" y="1144049"/>
                </a:cubicBezTo>
                <a:cubicBezTo>
                  <a:pt x="5897106" y="1144019"/>
                  <a:pt x="5895803" y="1143890"/>
                  <a:pt x="5894406" y="1143706"/>
                </a:cubicBezTo>
                <a:cubicBezTo>
                  <a:pt x="5889007" y="1143078"/>
                  <a:pt x="5883370" y="1142026"/>
                  <a:pt x="5877925" y="1143870"/>
                </a:cubicBezTo>
                <a:cubicBezTo>
                  <a:pt x="5875200" y="1144790"/>
                  <a:pt x="5872524" y="1146438"/>
                  <a:pt x="5869890" y="1149220"/>
                </a:cubicBezTo>
                <a:cubicBezTo>
                  <a:pt x="5868553" y="1150737"/>
                  <a:pt x="5867245" y="1152413"/>
                  <a:pt x="5865991" y="1154402"/>
                </a:cubicBezTo>
                <a:cubicBezTo>
                  <a:pt x="5864675" y="1156489"/>
                  <a:pt x="5863415" y="1158888"/>
                  <a:pt x="5862212" y="1161602"/>
                </a:cubicBezTo>
                <a:cubicBezTo>
                  <a:pt x="5862779" y="1153904"/>
                  <a:pt x="5862556" y="1146264"/>
                  <a:pt x="5861125" y="1138141"/>
                </a:cubicBezTo>
                <a:cubicBezTo>
                  <a:pt x="5854774" y="1159409"/>
                  <a:pt x="5848302" y="1164082"/>
                  <a:pt x="5841961" y="1161748"/>
                </a:cubicBezTo>
                <a:cubicBezTo>
                  <a:pt x="5838878" y="1160638"/>
                  <a:pt x="5835737" y="1157824"/>
                  <a:pt x="5832581" y="1154445"/>
                </a:cubicBezTo>
                <a:cubicBezTo>
                  <a:pt x="5829480" y="1150964"/>
                  <a:pt x="5826391" y="1147071"/>
                  <a:pt x="5823260" y="1143849"/>
                </a:cubicBezTo>
                <a:cubicBezTo>
                  <a:pt x="5814859" y="1163968"/>
                  <a:pt x="5805349" y="1180051"/>
                  <a:pt x="5796842" y="1181355"/>
                </a:cubicBezTo>
                <a:cubicBezTo>
                  <a:pt x="5788218" y="1182447"/>
                  <a:pt x="5780560" y="1169008"/>
                  <a:pt x="5776374" y="1130681"/>
                </a:cubicBezTo>
                <a:cubicBezTo>
                  <a:pt x="5772264" y="1150588"/>
                  <a:pt x="5775299" y="1172358"/>
                  <a:pt x="5770859" y="1192193"/>
                </a:cubicBezTo>
                <a:cubicBezTo>
                  <a:pt x="5769574" y="1171250"/>
                  <a:pt x="5767068" y="1175224"/>
                  <a:pt x="5764392" y="1181870"/>
                </a:cubicBezTo>
                <a:cubicBezTo>
                  <a:pt x="5761712" y="1188514"/>
                  <a:pt x="5758649" y="1197969"/>
                  <a:pt x="5756854" y="1188226"/>
                </a:cubicBezTo>
                <a:cubicBezTo>
                  <a:pt x="5759462" y="1172097"/>
                  <a:pt x="5762094" y="1181114"/>
                  <a:pt x="5761738" y="1165891"/>
                </a:cubicBezTo>
                <a:cubicBezTo>
                  <a:pt x="5756739" y="1174822"/>
                  <a:pt x="5755419" y="1170518"/>
                  <a:pt x="5751303" y="1202227"/>
                </a:cubicBezTo>
                <a:cubicBezTo>
                  <a:pt x="5744535" y="1190183"/>
                  <a:pt x="5737235" y="1186971"/>
                  <a:pt x="5729673" y="1188173"/>
                </a:cubicBezTo>
                <a:cubicBezTo>
                  <a:pt x="5721996" y="1189165"/>
                  <a:pt x="5713931" y="1194359"/>
                  <a:pt x="5705840" y="1199397"/>
                </a:cubicBezTo>
                <a:cubicBezTo>
                  <a:pt x="5701812" y="1201997"/>
                  <a:pt x="5697753" y="1204436"/>
                  <a:pt x="5693825" y="1206266"/>
                </a:cubicBezTo>
                <a:cubicBezTo>
                  <a:pt x="5689748" y="1208137"/>
                  <a:pt x="5685684" y="1209188"/>
                  <a:pt x="5681823" y="1209115"/>
                </a:cubicBezTo>
                <a:cubicBezTo>
                  <a:pt x="5674103" y="1208969"/>
                  <a:pt x="5666748" y="1204054"/>
                  <a:pt x="5660412" y="1189922"/>
                </a:cubicBezTo>
                <a:cubicBezTo>
                  <a:pt x="5656771" y="1207487"/>
                  <a:pt x="5651827" y="1224923"/>
                  <a:pt x="5653421" y="1243980"/>
                </a:cubicBezTo>
                <a:cubicBezTo>
                  <a:pt x="5707152" y="1238691"/>
                  <a:pt x="5758943" y="1231482"/>
                  <a:pt x="5808777" y="1223182"/>
                </a:cubicBezTo>
                <a:cubicBezTo>
                  <a:pt x="5858675" y="1214780"/>
                  <a:pt x="5906613" y="1205283"/>
                  <a:pt x="5952559" y="1195360"/>
                </a:cubicBezTo>
                <a:cubicBezTo>
                  <a:pt x="5998591" y="1185497"/>
                  <a:pt x="6042712" y="1175262"/>
                  <a:pt x="6085587" y="1165207"/>
                </a:cubicBezTo>
                <a:cubicBezTo>
                  <a:pt x="6128397" y="1155257"/>
                  <a:pt x="6170051" y="1145545"/>
                  <a:pt x="6211351" y="1136584"/>
                </a:cubicBezTo>
                <a:cubicBezTo>
                  <a:pt x="6252658" y="1127628"/>
                  <a:pt x="6293763" y="1119378"/>
                  <a:pt x="6335978" y="1111969"/>
                </a:cubicBezTo>
                <a:cubicBezTo>
                  <a:pt x="6378196" y="1104558"/>
                  <a:pt x="6421674" y="1097945"/>
                  <a:pt x="6467666" y="1091943"/>
                </a:cubicBezTo>
                <a:cubicBezTo>
                  <a:pt x="6559776" y="1079738"/>
                  <a:pt x="6662811" y="1069978"/>
                  <a:pt x="6787108" y="1056679"/>
                </a:cubicBezTo>
                <a:cubicBezTo>
                  <a:pt x="6795721" y="1054609"/>
                  <a:pt x="6803916" y="1048803"/>
                  <a:pt x="6813211" y="1046051"/>
                </a:cubicBezTo>
                <a:cubicBezTo>
                  <a:pt x="6822656" y="1043258"/>
                  <a:pt x="6833391" y="1043218"/>
                  <a:pt x="6847069" y="1051704"/>
                </a:cubicBezTo>
                <a:cubicBezTo>
                  <a:pt x="6841081" y="1036817"/>
                  <a:pt x="6843947" y="1033070"/>
                  <a:pt x="6847291" y="1029765"/>
                </a:cubicBezTo>
                <a:cubicBezTo>
                  <a:pt x="6850573" y="1026553"/>
                  <a:pt x="6854244" y="1023732"/>
                  <a:pt x="6849234" y="1010296"/>
                </a:cubicBezTo>
                <a:cubicBezTo>
                  <a:pt x="6855878" y="1014347"/>
                  <a:pt x="6883282" y="1043423"/>
                  <a:pt x="6874974" y="1029023"/>
                </a:cubicBezTo>
                <a:cubicBezTo>
                  <a:pt x="6861151" y="1011976"/>
                  <a:pt x="6864772" y="1010231"/>
                  <a:pt x="6872806" y="1013073"/>
                </a:cubicBezTo>
                <a:cubicBezTo>
                  <a:pt x="6876914" y="1014550"/>
                  <a:pt x="6882095" y="1017124"/>
                  <a:pt x="6886762" y="1019510"/>
                </a:cubicBezTo>
                <a:cubicBezTo>
                  <a:pt x="6891432" y="1021898"/>
                  <a:pt x="6895680" y="1024157"/>
                  <a:pt x="6897730" y="1024898"/>
                </a:cubicBezTo>
                <a:cubicBezTo>
                  <a:pt x="6907874" y="1028792"/>
                  <a:pt x="6906793" y="1018114"/>
                  <a:pt x="6906671" y="1010118"/>
                </a:cubicBezTo>
                <a:cubicBezTo>
                  <a:pt x="6906544" y="1002124"/>
                  <a:pt x="6907400" y="996968"/>
                  <a:pt x="6921943" y="1011275"/>
                </a:cubicBezTo>
                <a:cubicBezTo>
                  <a:pt x="6920969" y="1016216"/>
                  <a:pt x="6924721" y="1027051"/>
                  <a:pt x="6915827" y="1022970"/>
                </a:cubicBezTo>
                <a:cubicBezTo>
                  <a:pt x="6946646" y="1051429"/>
                  <a:pt x="6945478" y="1037498"/>
                  <a:pt x="6944216" y="1023508"/>
                </a:cubicBezTo>
                <a:cubicBezTo>
                  <a:pt x="6943224" y="1009692"/>
                  <a:pt x="6941816" y="995336"/>
                  <a:pt x="6974252" y="1022030"/>
                </a:cubicBezTo>
                <a:cubicBezTo>
                  <a:pt x="6958146" y="992021"/>
                  <a:pt x="6975221" y="994311"/>
                  <a:pt x="6990758" y="996050"/>
                </a:cubicBezTo>
                <a:cubicBezTo>
                  <a:pt x="6994581" y="996378"/>
                  <a:pt x="6998341" y="996807"/>
                  <a:pt x="7001356" y="996621"/>
                </a:cubicBezTo>
                <a:cubicBezTo>
                  <a:pt x="7004431" y="996340"/>
                  <a:pt x="7006877" y="995659"/>
                  <a:pt x="7008005" y="993869"/>
                </a:cubicBezTo>
                <a:cubicBezTo>
                  <a:pt x="7010196" y="990394"/>
                  <a:pt x="7007419" y="982806"/>
                  <a:pt x="6995149" y="967294"/>
                </a:cubicBezTo>
                <a:cubicBezTo>
                  <a:pt x="7011748" y="980537"/>
                  <a:pt x="7001740" y="966032"/>
                  <a:pt x="7022544" y="983593"/>
                </a:cubicBezTo>
                <a:cubicBezTo>
                  <a:pt x="7000249" y="956207"/>
                  <a:pt x="7015818" y="949497"/>
                  <a:pt x="7053916" y="988790"/>
                </a:cubicBezTo>
                <a:cubicBezTo>
                  <a:pt x="7056215" y="986349"/>
                  <a:pt x="7056721" y="981947"/>
                  <a:pt x="7056629" y="976891"/>
                </a:cubicBezTo>
                <a:cubicBezTo>
                  <a:pt x="7056391" y="971880"/>
                  <a:pt x="7055731" y="966324"/>
                  <a:pt x="7055942" y="961596"/>
                </a:cubicBezTo>
                <a:cubicBezTo>
                  <a:pt x="7056298" y="952238"/>
                  <a:pt x="7059993" y="946376"/>
                  <a:pt x="7078564" y="954889"/>
                </a:cubicBezTo>
                <a:cubicBezTo>
                  <a:pt x="7092045" y="965884"/>
                  <a:pt x="7096564" y="982898"/>
                  <a:pt x="7110813" y="993270"/>
                </a:cubicBezTo>
                <a:cubicBezTo>
                  <a:pt x="7105890" y="984891"/>
                  <a:pt x="7103502" y="970888"/>
                  <a:pt x="7084932" y="959181"/>
                </a:cubicBezTo>
                <a:cubicBezTo>
                  <a:pt x="7083602" y="952092"/>
                  <a:pt x="7086275" y="949057"/>
                  <a:pt x="7090768" y="947720"/>
                </a:cubicBezTo>
                <a:cubicBezTo>
                  <a:pt x="7095261" y="946389"/>
                  <a:pt x="7101697" y="946974"/>
                  <a:pt x="7107535" y="946904"/>
                </a:cubicBezTo>
                <a:cubicBezTo>
                  <a:pt x="7119458" y="946784"/>
                  <a:pt x="7129826" y="945124"/>
                  <a:pt x="7120769" y="925112"/>
                </a:cubicBezTo>
                <a:cubicBezTo>
                  <a:pt x="7143583" y="947686"/>
                  <a:pt x="7151537" y="940066"/>
                  <a:pt x="7124234" y="913825"/>
                </a:cubicBezTo>
                <a:cubicBezTo>
                  <a:pt x="7135912" y="920079"/>
                  <a:pt x="7142667" y="929750"/>
                  <a:pt x="7152007" y="937720"/>
                </a:cubicBezTo>
                <a:cubicBezTo>
                  <a:pt x="7150308" y="930817"/>
                  <a:pt x="7158789" y="932555"/>
                  <a:pt x="7163104" y="931106"/>
                </a:cubicBezTo>
                <a:cubicBezTo>
                  <a:pt x="7165215" y="930355"/>
                  <a:pt x="7166308" y="928825"/>
                  <a:pt x="7164435" y="925001"/>
                </a:cubicBezTo>
                <a:cubicBezTo>
                  <a:pt x="7162619" y="921082"/>
                  <a:pt x="7157778" y="914973"/>
                  <a:pt x="7148199" y="905185"/>
                </a:cubicBezTo>
                <a:cubicBezTo>
                  <a:pt x="7159532" y="907194"/>
                  <a:pt x="7164738" y="903532"/>
                  <a:pt x="7173772" y="903391"/>
                </a:cubicBezTo>
                <a:cubicBezTo>
                  <a:pt x="7206365" y="926439"/>
                  <a:pt x="7215679" y="919257"/>
                  <a:pt x="7225565" y="910768"/>
                </a:cubicBezTo>
                <a:cubicBezTo>
                  <a:pt x="7228007" y="908699"/>
                  <a:pt x="7230597" y="906582"/>
                  <a:pt x="7233461" y="904637"/>
                </a:cubicBezTo>
                <a:cubicBezTo>
                  <a:pt x="7236353" y="902848"/>
                  <a:pt x="7239605" y="901289"/>
                  <a:pt x="7243725" y="900551"/>
                </a:cubicBezTo>
                <a:cubicBezTo>
                  <a:pt x="7251961" y="899078"/>
                  <a:pt x="7263422" y="900885"/>
                  <a:pt x="7281354" y="909415"/>
                </a:cubicBezTo>
                <a:cubicBezTo>
                  <a:pt x="7263971" y="880820"/>
                  <a:pt x="7283796" y="884150"/>
                  <a:pt x="7302371" y="885864"/>
                </a:cubicBezTo>
                <a:cubicBezTo>
                  <a:pt x="7320857" y="887516"/>
                  <a:pt x="7338070" y="887396"/>
                  <a:pt x="7314205" y="854300"/>
                </a:cubicBezTo>
                <a:cubicBezTo>
                  <a:pt x="7346468" y="875472"/>
                  <a:pt x="7315462" y="845511"/>
                  <a:pt x="7340030" y="860301"/>
                </a:cubicBezTo>
                <a:cubicBezTo>
                  <a:pt x="7349559" y="876168"/>
                  <a:pt x="7345729" y="882643"/>
                  <a:pt x="7339853" y="887964"/>
                </a:cubicBezTo>
                <a:cubicBezTo>
                  <a:pt x="7336883" y="890676"/>
                  <a:pt x="7333464" y="893103"/>
                  <a:pt x="7330821" y="896299"/>
                </a:cubicBezTo>
                <a:cubicBezTo>
                  <a:pt x="7328178" y="899489"/>
                  <a:pt x="7326400" y="903508"/>
                  <a:pt x="7326690" y="909245"/>
                </a:cubicBezTo>
                <a:cubicBezTo>
                  <a:pt x="7339223" y="920340"/>
                  <a:pt x="7350708" y="932304"/>
                  <a:pt x="7364320" y="942689"/>
                </a:cubicBezTo>
                <a:cubicBezTo>
                  <a:pt x="7369856" y="944097"/>
                  <a:pt x="7373330" y="943786"/>
                  <a:pt x="7373028" y="940265"/>
                </a:cubicBezTo>
                <a:cubicBezTo>
                  <a:pt x="7372790" y="936643"/>
                  <a:pt x="7368661" y="930007"/>
                  <a:pt x="7359254" y="918943"/>
                </a:cubicBezTo>
                <a:cubicBezTo>
                  <a:pt x="7370946" y="922978"/>
                  <a:pt x="7377356" y="931603"/>
                  <a:pt x="7384039" y="939985"/>
                </a:cubicBezTo>
                <a:cubicBezTo>
                  <a:pt x="7390727" y="948365"/>
                  <a:pt x="7397627" y="956606"/>
                  <a:pt x="7410775" y="959335"/>
                </a:cubicBezTo>
                <a:cubicBezTo>
                  <a:pt x="7382795" y="936562"/>
                  <a:pt x="7421038" y="943448"/>
                  <a:pt x="7376413" y="913513"/>
                </a:cubicBezTo>
                <a:cubicBezTo>
                  <a:pt x="7391613" y="920174"/>
                  <a:pt x="7391317" y="914853"/>
                  <a:pt x="7390734" y="910179"/>
                </a:cubicBezTo>
                <a:cubicBezTo>
                  <a:pt x="7390125" y="905349"/>
                  <a:pt x="7389110" y="900964"/>
                  <a:pt x="7403280" y="909063"/>
                </a:cubicBezTo>
                <a:cubicBezTo>
                  <a:pt x="7368479" y="887124"/>
                  <a:pt x="7377783" y="885354"/>
                  <a:pt x="7349463" y="861528"/>
                </a:cubicBezTo>
                <a:cubicBezTo>
                  <a:pt x="7369180" y="870622"/>
                  <a:pt x="7375637" y="869972"/>
                  <a:pt x="7375613" y="864818"/>
                </a:cubicBezTo>
                <a:cubicBezTo>
                  <a:pt x="7375540" y="862133"/>
                  <a:pt x="7373934" y="858483"/>
                  <a:pt x="7371582" y="854221"/>
                </a:cubicBezTo>
                <a:cubicBezTo>
                  <a:pt x="7369136" y="849905"/>
                  <a:pt x="7365974" y="845132"/>
                  <a:pt x="7362836" y="840516"/>
                </a:cubicBezTo>
                <a:cubicBezTo>
                  <a:pt x="7378615" y="845465"/>
                  <a:pt x="7385704" y="858403"/>
                  <a:pt x="7399534" y="865040"/>
                </a:cubicBezTo>
                <a:cubicBezTo>
                  <a:pt x="7396846" y="849317"/>
                  <a:pt x="7414352" y="838137"/>
                  <a:pt x="7443582" y="853925"/>
                </a:cubicBezTo>
                <a:cubicBezTo>
                  <a:pt x="7425282" y="850581"/>
                  <a:pt x="7442322" y="874513"/>
                  <a:pt x="7430073" y="875958"/>
                </a:cubicBezTo>
                <a:cubicBezTo>
                  <a:pt x="7451299" y="885452"/>
                  <a:pt x="7463837" y="902938"/>
                  <a:pt x="7488002" y="909974"/>
                </a:cubicBezTo>
                <a:cubicBezTo>
                  <a:pt x="7463447" y="891165"/>
                  <a:pt x="7478876" y="895474"/>
                  <a:pt x="7461292" y="876197"/>
                </a:cubicBezTo>
                <a:cubicBezTo>
                  <a:pt x="7482452" y="894398"/>
                  <a:pt x="7507489" y="901847"/>
                  <a:pt x="7523455" y="900107"/>
                </a:cubicBezTo>
                <a:cubicBezTo>
                  <a:pt x="7531404" y="899286"/>
                  <a:pt x="7537145" y="896376"/>
                  <a:pt x="7538757" y="891419"/>
                </a:cubicBezTo>
                <a:cubicBezTo>
                  <a:pt x="7540339" y="886312"/>
                  <a:pt x="7537941" y="879520"/>
                  <a:pt x="7529798" y="871056"/>
                </a:cubicBezTo>
                <a:cubicBezTo>
                  <a:pt x="7547342" y="874201"/>
                  <a:pt x="7549823" y="891452"/>
                  <a:pt x="7567278" y="894541"/>
                </a:cubicBezTo>
                <a:cubicBezTo>
                  <a:pt x="7562758" y="888918"/>
                  <a:pt x="7567750" y="890397"/>
                  <a:pt x="7565361" y="886389"/>
                </a:cubicBezTo>
                <a:cubicBezTo>
                  <a:pt x="7540151" y="865221"/>
                  <a:pt x="7529689" y="852238"/>
                  <a:pt x="7500237" y="840201"/>
                </a:cubicBezTo>
                <a:cubicBezTo>
                  <a:pt x="7513583" y="843612"/>
                  <a:pt x="7513165" y="836682"/>
                  <a:pt x="7517662" y="833549"/>
                </a:cubicBezTo>
                <a:cubicBezTo>
                  <a:pt x="7490876" y="817077"/>
                  <a:pt x="7493896" y="832869"/>
                  <a:pt x="7474981" y="815112"/>
                </a:cubicBezTo>
                <a:cubicBezTo>
                  <a:pt x="7491878" y="823678"/>
                  <a:pt x="7490242" y="818482"/>
                  <a:pt x="7489237" y="813684"/>
                </a:cubicBezTo>
                <a:cubicBezTo>
                  <a:pt x="7488078" y="808926"/>
                  <a:pt x="7487549" y="804565"/>
                  <a:pt x="7506551" y="814598"/>
                </a:cubicBezTo>
                <a:cubicBezTo>
                  <a:pt x="7532540" y="837925"/>
                  <a:pt x="7519967" y="837084"/>
                  <a:pt x="7545520" y="856108"/>
                </a:cubicBezTo>
                <a:cubicBezTo>
                  <a:pt x="7568195" y="864707"/>
                  <a:pt x="7546053" y="840470"/>
                  <a:pt x="7565732" y="846629"/>
                </a:cubicBezTo>
                <a:cubicBezTo>
                  <a:pt x="7578142" y="861118"/>
                  <a:pt x="7600184" y="866124"/>
                  <a:pt x="7612504" y="880561"/>
                </a:cubicBezTo>
                <a:cubicBezTo>
                  <a:pt x="7611759" y="886338"/>
                  <a:pt x="7617884" y="907002"/>
                  <a:pt x="7644043" y="919464"/>
                </a:cubicBezTo>
                <a:cubicBezTo>
                  <a:pt x="7655044" y="921402"/>
                  <a:pt x="7617145" y="887788"/>
                  <a:pt x="7631444" y="892081"/>
                </a:cubicBezTo>
                <a:cubicBezTo>
                  <a:pt x="7652470" y="915893"/>
                  <a:pt x="7669571" y="903755"/>
                  <a:pt x="7680880" y="923387"/>
                </a:cubicBezTo>
                <a:cubicBezTo>
                  <a:pt x="7691007" y="921715"/>
                  <a:pt x="7686470" y="902330"/>
                  <a:pt x="7646618" y="887204"/>
                </a:cubicBezTo>
                <a:cubicBezTo>
                  <a:pt x="7680311" y="916499"/>
                  <a:pt x="7634454" y="882310"/>
                  <a:pt x="7617795" y="875563"/>
                </a:cubicBezTo>
                <a:cubicBezTo>
                  <a:pt x="7619795" y="879184"/>
                  <a:pt x="7626505" y="886330"/>
                  <a:pt x="7619596" y="883500"/>
                </a:cubicBezTo>
                <a:cubicBezTo>
                  <a:pt x="7612752" y="873774"/>
                  <a:pt x="7601576" y="868113"/>
                  <a:pt x="7594273" y="858512"/>
                </a:cubicBezTo>
                <a:cubicBezTo>
                  <a:pt x="7600375" y="852635"/>
                  <a:pt x="7625983" y="878364"/>
                  <a:pt x="7649370" y="884633"/>
                </a:cubicBezTo>
                <a:cubicBezTo>
                  <a:pt x="7645416" y="878113"/>
                  <a:pt x="7650797" y="878174"/>
                  <a:pt x="7638203" y="865374"/>
                </a:cubicBezTo>
                <a:cubicBezTo>
                  <a:pt x="7629333" y="860060"/>
                  <a:pt x="7626746" y="861764"/>
                  <a:pt x="7624087" y="862585"/>
                </a:cubicBezTo>
                <a:cubicBezTo>
                  <a:pt x="7621399" y="863251"/>
                  <a:pt x="7618634" y="863039"/>
                  <a:pt x="7609502" y="853947"/>
                </a:cubicBezTo>
                <a:cubicBezTo>
                  <a:pt x="7621315" y="854591"/>
                  <a:pt x="7623652" y="848287"/>
                  <a:pt x="7627487" y="843200"/>
                </a:cubicBezTo>
                <a:cubicBezTo>
                  <a:pt x="7631320" y="838122"/>
                  <a:pt x="7636624" y="834102"/>
                  <a:pt x="7654598" y="838768"/>
                </a:cubicBezTo>
                <a:cubicBezTo>
                  <a:pt x="7657922" y="859475"/>
                  <a:pt x="7674818" y="878041"/>
                  <a:pt x="7675527" y="898903"/>
                </a:cubicBezTo>
                <a:cubicBezTo>
                  <a:pt x="7682680" y="901745"/>
                  <a:pt x="7687726" y="906731"/>
                  <a:pt x="7694323" y="910055"/>
                </a:cubicBezTo>
                <a:cubicBezTo>
                  <a:pt x="7699778" y="894609"/>
                  <a:pt x="7686378" y="866301"/>
                  <a:pt x="7698127" y="855656"/>
                </a:cubicBezTo>
                <a:cubicBezTo>
                  <a:pt x="7711040" y="859354"/>
                  <a:pt x="7718808" y="868415"/>
                  <a:pt x="7729151" y="874794"/>
                </a:cubicBezTo>
                <a:cubicBezTo>
                  <a:pt x="7724506" y="869369"/>
                  <a:pt x="7729442" y="870536"/>
                  <a:pt x="7727145" y="866586"/>
                </a:cubicBezTo>
                <a:cubicBezTo>
                  <a:pt x="7720983" y="859371"/>
                  <a:pt x="7710269" y="856781"/>
                  <a:pt x="7703336" y="850192"/>
                </a:cubicBezTo>
                <a:cubicBezTo>
                  <a:pt x="7703967" y="842393"/>
                  <a:pt x="7704249" y="827158"/>
                  <a:pt x="7735980" y="847575"/>
                </a:cubicBezTo>
                <a:cubicBezTo>
                  <a:pt x="7734250" y="839126"/>
                  <a:pt x="7721736" y="820408"/>
                  <a:pt x="7715564" y="807209"/>
                </a:cubicBezTo>
                <a:cubicBezTo>
                  <a:pt x="7709363" y="793859"/>
                  <a:pt x="7709547" y="785779"/>
                  <a:pt x="7733394" y="798315"/>
                </a:cubicBezTo>
                <a:cubicBezTo>
                  <a:pt x="7733131" y="802732"/>
                  <a:pt x="7751632" y="828141"/>
                  <a:pt x="7765121" y="858309"/>
                </a:cubicBezTo>
                <a:cubicBezTo>
                  <a:pt x="7773524" y="855970"/>
                  <a:pt x="7768900" y="844722"/>
                  <a:pt x="7767212" y="835603"/>
                </a:cubicBezTo>
                <a:cubicBezTo>
                  <a:pt x="7765439" y="826430"/>
                  <a:pt x="7766663" y="819288"/>
                  <a:pt x="7786782" y="824749"/>
                </a:cubicBezTo>
                <a:cubicBezTo>
                  <a:pt x="7761008" y="817668"/>
                  <a:pt x="7749409" y="795493"/>
                  <a:pt x="7726620" y="784878"/>
                </a:cubicBezTo>
                <a:cubicBezTo>
                  <a:pt x="7737677" y="788517"/>
                  <a:pt x="7720240" y="773215"/>
                  <a:pt x="7739170" y="781959"/>
                </a:cubicBezTo>
                <a:cubicBezTo>
                  <a:pt x="7743555" y="794583"/>
                  <a:pt x="7771674" y="816336"/>
                  <a:pt x="7801554" y="829892"/>
                </a:cubicBezTo>
                <a:cubicBezTo>
                  <a:pt x="7771182" y="798526"/>
                  <a:pt x="7796405" y="810677"/>
                  <a:pt x="7826996" y="823715"/>
                </a:cubicBezTo>
                <a:cubicBezTo>
                  <a:pt x="7811359" y="799551"/>
                  <a:pt x="7816183" y="791899"/>
                  <a:pt x="7824426" y="786816"/>
                </a:cubicBezTo>
                <a:cubicBezTo>
                  <a:pt x="7832731" y="781636"/>
                  <a:pt x="7844513" y="778931"/>
                  <a:pt x="7841949" y="764816"/>
                </a:cubicBezTo>
                <a:cubicBezTo>
                  <a:pt x="7884233" y="793272"/>
                  <a:pt x="7838793" y="789212"/>
                  <a:pt x="7887211" y="821124"/>
                </a:cubicBezTo>
                <a:cubicBezTo>
                  <a:pt x="7900683" y="821142"/>
                  <a:pt x="7896117" y="809794"/>
                  <a:pt x="7897235" y="802028"/>
                </a:cubicBezTo>
                <a:cubicBezTo>
                  <a:pt x="7898262" y="794202"/>
                  <a:pt x="7904879" y="789903"/>
                  <a:pt x="7940831" y="803819"/>
                </a:cubicBezTo>
                <a:cubicBezTo>
                  <a:pt x="7932874" y="791859"/>
                  <a:pt x="7933664" y="785413"/>
                  <a:pt x="7937426" y="780842"/>
                </a:cubicBezTo>
                <a:cubicBezTo>
                  <a:pt x="7941280" y="776328"/>
                  <a:pt x="7948082" y="773531"/>
                  <a:pt x="7952451" y="769204"/>
                </a:cubicBezTo>
                <a:cubicBezTo>
                  <a:pt x="7941126" y="756789"/>
                  <a:pt x="7925142" y="749766"/>
                  <a:pt x="7915619" y="735293"/>
                </a:cubicBezTo>
                <a:cubicBezTo>
                  <a:pt x="7923642" y="737156"/>
                  <a:pt x="7937741" y="742573"/>
                  <a:pt x="7933194" y="736790"/>
                </a:cubicBezTo>
                <a:cubicBezTo>
                  <a:pt x="7913347" y="731501"/>
                  <a:pt x="7900040" y="721030"/>
                  <a:pt x="7903681" y="716659"/>
                </a:cubicBezTo>
                <a:cubicBezTo>
                  <a:pt x="7940088" y="727249"/>
                  <a:pt x="7937635" y="741535"/>
                  <a:pt x="7952690" y="757828"/>
                </a:cubicBezTo>
                <a:cubicBezTo>
                  <a:pt x="7960628" y="747833"/>
                  <a:pt x="7970048" y="774461"/>
                  <a:pt x="7992523" y="777385"/>
                </a:cubicBezTo>
                <a:cubicBezTo>
                  <a:pt x="7964912" y="756229"/>
                  <a:pt x="7959943" y="742126"/>
                  <a:pt x="7995408" y="762815"/>
                </a:cubicBezTo>
                <a:cubicBezTo>
                  <a:pt x="8001004" y="779118"/>
                  <a:pt x="8023163" y="795729"/>
                  <a:pt x="8004273" y="796319"/>
                </a:cubicBezTo>
                <a:cubicBezTo>
                  <a:pt x="8011802" y="798564"/>
                  <a:pt x="8017191" y="803209"/>
                  <a:pt x="8024189" y="806095"/>
                </a:cubicBezTo>
                <a:cubicBezTo>
                  <a:pt x="8045632" y="812254"/>
                  <a:pt x="8014550" y="781411"/>
                  <a:pt x="8047205" y="801163"/>
                </a:cubicBezTo>
                <a:cubicBezTo>
                  <a:pt x="8050363" y="811346"/>
                  <a:pt x="8041698" y="814494"/>
                  <a:pt x="8033972" y="817957"/>
                </a:cubicBezTo>
                <a:cubicBezTo>
                  <a:pt x="8030045" y="819787"/>
                  <a:pt x="8026365" y="821632"/>
                  <a:pt x="8024398" y="824556"/>
                </a:cubicBezTo>
                <a:cubicBezTo>
                  <a:pt x="8023456" y="826049"/>
                  <a:pt x="8022878" y="827766"/>
                  <a:pt x="8023018" y="829937"/>
                </a:cubicBezTo>
                <a:cubicBezTo>
                  <a:pt x="8023073" y="832054"/>
                  <a:pt x="8023754" y="834566"/>
                  <a:pt x="8025340" y="837652"/>
                </a:cubicBezTo>
                <a:cubicBezTo>
                  <a:pt x="8036578" y="846399"/>
                  <a:pt x="8054988" y="847175"/>
                  <a:pt x="8064958" y="857346"/>
                </a:cubicBezTo>
                <a:cubicBezTo>
                  <a:pt x="8038958" y="847621"/>
                  <a:pt x="8062556" y="868749"/>
                  <a:pt x="8029344" y="854478"/>
                </a:cubicBezTo>
                <a:cubicBezTo>
                  <a:pt x="8022720" y="847801"/>
                  <a:pt x="8017121" y="839692"/>
                  <a:pt x="8007673" y="836096"/>
                </a:cubicBezTo>
                <a:cubicBezTo>
                  <a:pt x="8000770" y="841048"/>
                  <a:pt x="8008092" y="867607"/>
                  <a:pt x="8035411" y="879830"/>
                </a:cubicBezTo>
                <a:cubicBezTo>
                  <a:pt x="8009194" y="868857"/>
                  <a:pt x="8021594" y="882364"/>
                  <a:pt x="7995438" y="871294"/>
                </a:cubicBezTo>
                <a:cubicBezTo>
                  <a:pt x="7969947" y="847169"/>
                  <a:pt x="8022326" y="872411"/>
                  <a:pt x="7996682" y="848331"/>
                </a:cubicBezTo>
                <a:cubicBezTo>
                  <a:pt x="7966953" y="844726"/>
                  <a:pt x="7977496" y="854985"/>
                  <a:pt x="7924358" y="833151"/>
                </a:cubicBezTo>
                <a:cubicBezTo>
                  <a:pt x="7931211" y="840665"/>
                  <a:pt x="7931214" y="843860"/>
                  <a:pt x="7931187" y="846900"/>
                </a:cubicBezTo>
                <a:cubicBezTo>
                  <a:pt x="7953797" y="860598"/>
                  <a:pt x="7940139" y="849487"/>
                  <a:pt x="7960927" y="856482"/>
                </a:cubicBezTo>
                <a:cubicBezTo>
                  <a:pt x="7968634" y="865646"/>
                  <a:pt x="7978760" y="872166"/>
                  <a:pt x="7989942" y="877410"/>
                </a:cubicBezTo>
                <a:cubicBezTo>
                  <a:pt x="8008785" y="897485"/>
                  <a:pt x="7985053" y="890161"/>
                  <a:pt x="8000772" y="908399"/>
                </a:cubicBezTo>
                <a:cubicBezTo>
                  <a:pt x="8033046" y="925555"/>
                  <a:pt x="8013965" y="893666"/>
                  <a:pt x="8037976" y="920330"/>
                </a:cubicBezTo>
                <a:cubicBezTo>
                  <a:pt x="8032752" y="923424"/>
                  <a:pt x="8026473" y="929188"/>
                  <a:pt x="8018413" y="932577"/>
                </a:cubicBezTo>
                <a:cubicBezTo>
                  <a:pt x="8010289" y="936068"/>
                  <a:pt x="8000571" y="937300"/>
                  <a:pt x="7988750" y="932066"/>
                </a:cubicBezTo>
                <a:cubicBezTo>
                  <a:pt x="8004383" y="936650"/>
                  <a:pt x="7993101" y="923564"/>
                  <a:pt x="7980406" y="909730"/>
                </a:cubicBezTo>
                <a:cubicBezTo>
                  <a:pt x="7958379" y="903899"/>
                  <a:pt x="7953463" y="911494"/>
                  <a:pt x="7949801" y="918904"/>
                </a:cubicBezTo>
                <a:cubicBezTo>
                  <a:pt x="7946045" y="926259"/>
                  <a:pt x="7943480" y="933527"/>
                  <a:pt x="7926002" y="926677"/>
                </a:cubicBezTo>
                <a:cubicBezTo>
                  <a:pt x="7933275" y="936123"/>
                  <a:pt x="7944085" y="941963"/>
                  <a:pt x="7957308" y="945164"/>
                </a:cubicBezTo>
                <a:cubicBezTo>
                  <a:pt x="7980080" y="968403"/>
                  <a:pt x="7970378" y="970206"/>
                  <a:pt x="7967526" y="976323"/>
                </a:cubicBezTo>
                <a:cubicBezTo>
                  <a:pt x="7953420" y="971317"/>
                  <a:pt x="7943394" y="969439"/>
                  <a:pt x="7936449" y="970063"/>
                </a:cubicBezTo>
                <a:cubicBezTo>
                  <a:pt x="7929417" y="970628"/>
                  <a:pt x="7925438" y="973537"/>
                  <a:pt x="7923016" y="977983"/>
                </a:cubicBezTo>
                <a:cubicBezTo>
                  <a:pt x="7918384" y="986727"/>
                  <a:pt x="7920756" y="1001554"/>
                  <a:pt x="7920712" y="1015413"/>
                </a:cubicBezTo>
                <a:cubicBezTo>
                  <a:pt x="7908400" y="1003765"/>
                  <a:pt x="7923521" y="999967"/>
                  <a:pt x="7898152" y="987446"/>
                </a:cubicBezTo>
                <a:cubicBezTo>
                  <a:pt x="7867386" y="975687"/>
                  <a:pt x="7908633" y="1014187"/>
                  <a:pt x="7893148" y="1013173"/>
                </a:cubicBezTo>
                <a:cubicBezTo>
                  <a:pt x="7881134" y="1005044"/>
                  <a:pt x="7874205" y="991650"/>
                  <a:pt x="7857821" y="988265"/>
                </a:cubicBezTo>
                <a:cubicBezTo>
                  <a:pt x="7863794" y="995779"/>
                  <a:pt x="7869766" y="1003295"/>
                  <a:pt x="7875709" y="1010654"/>
                </a:cubicBezTo>
                <a:cubicBezTo>
                  <a:pt x="7851433" y="1001597"/>
                  <a:pt x="7856266" y="1013118"/>
                  <a:pt x="7865690" y="1027943"/>
                </a:cubicBezTo>
                <a:cubicBezTo>
                  <a:pt x="7875054" y="1042872"/>
                  <a:pt x="7888825" y="1060999"/>
                  <a:pt x="7882794" y="1064974"/>
                </a:cubicBezTo>
                <a:cubicBezTo>
                  <a:pt x="7858463" y="1053800"/>
                  <a:pt x="7848762" y="1056993"/>
                  <a:pt x="7849957" y="1066494"/>
                </a:cubicBezTo>
                <a:cubicBezTo>
                  <a:pt x="7851302" y="1075953"/>
                  <a:pt x="7863385" y="1091762"/>
                  <a:pt x="7883053" y="1105131"/>
                </a:cubicBezTo>
                <a:cubicBezTo>
                  <a:pt x="7885971" y="1103499"/>
                  <a:pt x="7863821" y="1071484"/>
                  <a:pt x="7891697" y="1096415"/>
                </a:cubicBezTo>
                <a:cubicBezTo>
                  <a:pt x="7873692" y="1093398"/>
                  <a:pt x="7916682" y="1109947"/>
                  <a:pt x="7919367" y="1119275"/>
                </a:cubicBezTo>
                <a:cubicBezTo>
                  <a:pt x="7901365" y="1114456"/>
                  <a:pt x="7887983" y="1113100"/>
                  <a:pt x="7870015" y="1108024"/>
                </a:cubicBezTo>
                <a:cubicBezTo>
                  <a:pt x="7843641" y="1077511"/>
                  <a:pt x="7847906" y="1082141"/>
                  <a:pt x="7842170" y="1065057"/>
                </a:cubicBezTo>
                <a:cubicBezTo>
                  <a:pt x="7824088" y="1062962"/>
                  <a:pt x="7812945" y="1067045"/>
                  <a:pt x="7809057" y="1075009"/>
                </a:cubicBezTo>
                <a:cubicBezTo>
                  <a:pt x="7807191" y="1078973"/>
                  <a:pt x="7807010" y="1083857"/>
                  <a:pt x="7808792" y="1089423"/>
                </a:cubicBezTo>
                <a:cubicBezTo>
                  <a:pt x="7810572" y="1094991"/>
                  <a:pt x="7814077" y="1101228"/>
                  <a:pt x="7819549" y="1107735"/>
                </a:cubicBezTo>
                <a:cubicBezTo>
                  <a:pt x="7808976" y="1095931"/>
                  <a:pt x="7783333" y="1093233"/>
                  <a:pt x="7780675" y="1095449"/>
                </a:cubicBezTo>
                <a:cubicBezTo>
                  <a:pt x="7801584" y="1112653"/>
                  <a:pt x="7796233" y="1114145"/>
                  <a:pt x="7786793" y="1113330"/>
                </a:cubicBezTo>
                <a:cubicBezTo>
                  <a:pt x="7777288" y="1112618"/>
                  <a:pt x="7763756" y="1109501"/>
                  <a:pt x="7767769" y="1117725"/>
                </a:cubicBezTo>
                <a:cubicBezTo>
                  <a:pt x="7778115" y="1125496"/>
                  <a:pt x="7810255" y="1161453"/>
                  <a:pt x="7797568" y="1158589"/>
                </a:cubicBezTo>
                <a:cubicBezTo>
                  <a:pt x="7781074" y="1144584"/>
                  <a:pt x="7766034" y="1129271"/>
                  <a:pt x="7744897" y="1119832"/>
                </a:cubicBezTo>
                <a:cubicBezTo>
                  <a:pt x="7757677" y="1137334"/>
                  <a:pt x="7747137" y="1133464"/>
                  <a:pt x="7737671" y="1130691"/>
                </a:cubicBezTo>
                <a:cubicBezTo>
                  <a:pt x="7728208" y="1127919"/>
                  <a:pt x="7719608" y="1125969"/>
                  <a:pt x="7736021" y="1147702"/>
                </a:cubicBezTo>
                <a:cubicBezTo>
                  <a:pt x="7742228" y="1142452"/>
                  <a:pt x="7752063" y="1156429"/>
                  <a:pt x="7765816" y="1168986"/>
                </a:cubicBezTo>
                <a:cubicBezTo>
                  <a:pt x="7752184" y="1171227"/>
                  <a:pt x="7747582" y="1191517"/>
                  <a:pt x="7724512" y="1158366"/>
                </a:cubicBezTo>
                <a:cubicBezTo>
                  <a:pt x="7736073" y="1182594"/>
                  <a:pt x="7740231" y="1212575"/>
                  <a:pt x="7704756" y="1205488"/>
                </a:cubicBezTo>
                <a:cubicBezTo>
                  <a:pt x="7710147" y="1213329"/>
                  <a:pt x="7715652" y="1221383"/>
                  <a:pt x="7721068" y="1229380"/>
                </a:cubicBezTo>
                <a:cubicBezTo>
                  <a:pt x="7699915" y="1225764"/>
                  <a:pt x="7701106" y="1202491"/>
                  <a:pt x="7683780" y="1195596"/>
                </a:cubicBezTo>
                <a:cubicBezTo>
                  <a:pt x="7678609" y="1212192"/>
                  <a:pt x="7700806" y="1239935"/>
                  <a:pt x="7680259" y="1246150"/>
                </a:cubicBezTo>
                <a:cubicBezTo>
                  <a:pt x="7704701" y="1261139"/>
                  <a:pt x="7682694" y="1236295"/>
                  <a:pt x="7707198" y="1251186"/>
                </a:cubicBezTo>
                <a:cubicBezTo>
                  <a:pt x="7699955" y="1251482"/>
                  <a:pt x="7700015" y="1261379"/>
                  <a:pt x="7697907" y="1268520"/>
                </a:cubicBezTo>
                <a:cubicBezTo>
                  <a:pt x="7695952" y="1275621"/>
                  <a:pt x="7691826" y="1279964"/>
                  <a:pt x="7676375" y="1268697"/>
                </a:cubicBezTo>
                <a:cubicBezTo>
                  <a:pt x="7685605" y="1272848"/>
                  <a:pt x="7687941" y="1258351"/>
                  <a:pt x="7674294" y="1251416"/>
                </a:cubicBezTo>
                <a:cubicBezTo>
                  <a:pt x="7667072" y="1257279"/>
                  <a:pt x="7645310" y="1250221"/>
                  <a:pt x="7664507" y="1279130"/>
                </a:cubicBezTo>
                <a:cubicBezTo>
                  <a:pt x="7673157" y="1280000"/>
                  <a:pt x="7672656" y="1269405"/>
                  <a:pt x="7692195" y="1292971"/>
                </a:cubicBezTo>
                <a:cubicBezTo>
                  <a:pt x="7685586" y="1291863"/>
                  <a:pt x="7684539" y="1295923"/>
                  <a:pt x="7681814" y="1296843"/>
                </a:cubicBezTo>
                <a:cubicBezTo>
                  <a:pt x="7679183" y="1297822"/>
                  <a:pt x="7674785" y="1295606"/>
                  <a:pt x="7661421" y="1281627"/>
                </a:cubicBezTo>
                <a:cubicBezTo>
                  <a:pt x="7695120" y="1315510"/>
                  <a:pt x="7667827" y="1300250"/>
                  <a:pt x="7674900" y="1317206"/>
                </a:cubicBezTo>
                <a:cubicBezTo>
                  <a:pt x="7689959" y="1323501"/>
                  <a:pt x="7694780" y="1320849"/>
                  <a:pt x="7719590" y="1335655"/>
                </a:cubicBezTo>
                <a:cubicBezTo>
                  <a:pt x="7707452" y="1319534"/>
                  <a:pt x="7724093" y="1328912"/>
                  <a:pt x="7707046" y="1308585"/>
                </a:cubicBezTo>
                <a:cubicBezTo>
                  <a:pt x="7748514" y="1335141"/>
                  <a:pt x="7752470" y="1323469"/>
                  <a:pt x="7755096" y="1309711"/>
                </a:cubicBezTo>
                <a:cubicBezTo>
                  <a:pt x="7757721" y="1295952"/>
                  <a:pt x="7758866" y="1280144"/>
                  <a:pt x="7795675" y="1297102"/>
                </a:cubicBezTo>
                <a:cubicBezTo>
                  <a:pt x="7791828" y="1289815"/>
                  <a:pt x="7792525" y="1286505"/>
                  <a:pt x="7795291" y="1284918"/>
                </a:cubicBezTo>
                <a:cubicBezTo>
                  <a:pt x="7798212" y="1283287"/>
                  <a:pt x="7803133" y="1283474"/>
                  <a:pt x="7807757" y="1283332"/>
                </a:cubicBezTo>
                <a:cubicBezTo>
                  <a:pt x="7817095" y="1283109"/>
                  <a:pt x="7825115" y="1281777"/>
                  <a:pt x="7811754" y="1262802"/>
                </a:cubicBezTo>
                <a:cubicBezTo>
                  <a:pt x="7825756" y="1260379"/>
                  <a:pt x="7839403" y="1257314"/>
                  <a:pt x="7850171" y="1252024"/>
                </a:cubicBezTo>
                <a:cubicBezTo>
                  <a:pt x="7860915" y="1246573"/>
                  <a:pt x="7868960" y="1239010"/>
                  <a:pt x="7871314" y="1226884"/>
                </a:cubicBezTo>
                <a:cubicBezTo>
                  <a:pt x="7883910" y="1237878"/>
                  <a:pt x="7900902" y="1244698"/>
                  <a:pt x="7912656" y="1256833"/>
                </a:cubicBezTo>
                <a:cubicBezTo>
                  <a:pt x="7914761" y="1251494"/>
                  <a:pt x="7937578" y="1262269"/>
                  <a:pt x="7924610" y="1245064"/>
                </a:cubicBezTo>
                <a:cubicBezTo>
                  <a:pt x="7949928" y="1253666"/>
                  <a:pt x="7966794" y="1270686"/>
                  <a:pt x="7987837" y="1283673"/>
                </a:cubicBezTo>
                <a:cubicBezTo>
                  <a:pt x="7976518" y="1267649"/>
                  <a:pt x="7966582" y="1250833"/>
                  <a:pt x="7951140" y="1239153"/>
                </a:cubicBezTo>
                <a:cubicBezTo>
                  <a:pt x="7962510" y="1232711"/>
                  <a:pt x="7989608" y="1245488"/>
                  <a:pt x="8000853" y="1250631"/>
                </a:cubicBezTo>
                <a:cubicBezTo>
                  <a:pt x="7986165" y="1234155"/>
                  <a:pt x="7976282" y="1226253"/>
                  <a:pt x="7987052" y="1224158"/>
                </a:cubicBezTo>
                <a:cubicBezTo>
                  <a:pt x="8015951" y="1248071"/>
                  <a:pt x="8002364" y="1256031"/>
                  <a:pt x="8031241" y="1271178"/>
                </a:cubicBezTo>
                <a:cubicBezTo>
                  <a:pt x="8030037" y="1265698"/>
                  <a:pt x="8027156" y="1257075"/>
                  <a:pt x="8029356" y="1253186"/>
                </a:cubicBezTo>
                <a:cubicBezTo>
                  <a:pt x="8031555" y="1249296"/>
                  <a:pt x="8038709" y="1250335"/>
                  <a:pt x="8057941" y="1264403"/>
                </a:cubicBezTo>
                <a:cubicBezTo>
                  <a:pt x="8046301" y="1249288"/>
                  <a:pt x="8056309" y="1250599"/>
                  <a:pt x="8051327" y="1240515"/>
                </a:cubicBezTo>
                <a:cubicBezTo>
                  <a:pt x="8031948" y="1229684"/>
                  <a:pt x="8014899" y="1216161"/>
                  <a:pt x="8003607" y="1197097"/>
                </a:cubicBezTo>
                <a:cubicBezTo>
                  <a:pt x="8028694" y="1206665"/>
                  <a:pt x="8013914" y="1211927"/>
                  <a:pt x="8045765" y="1225760"/>
                </a:cubicBezTo>
                <a:cubicBezTo>
                  <a:pt x="8030581" y="1198273"/>
                  <a:pt x="8072341" y="1220570"/>
                  <a:pt x="8077306" y="1203704"/>
                </a:cubicBezTo>
                <a:cubicBezTo>
                  <a:pt x="8094850" y="1230036"/>
                  <a:pt x="8089718" y="1229580"/>
                  <a:pt x="8122239" y="1249943"/>
                </a:cubicBezTo>
                <a:cubicBezTo>
                  <a:pt x="8105463" y="1242976"/>
                  <a:pt x="8134101" y="1269499"/>
                  <a:pt x="8136312" y="1276588"/>
                </a:cubicBezTo>
                <a:cubicBezTo>
                  <a:pt x="8117799" y="1272973"/>
                  <a:pt x="8117590" y="1282701"/>
                  <a:pt x="8113536" y="1289728"/>
                </a:cubicBezTo>
                <a:cubicBezTo>
                  <a:pt x="8093413" y="1271488"/>
                  <a:pt x="8117279" y="1273202"/>
                  <a:pt x="8092160" y="1260283"/>
                </a:cubicBezTo>
                <a:cubicBezTo>
                  <a:pt x="8103420" y="1274603"/>
                  <a:pt x="8091877" y="1272324"/>
                  <a:pt x="8083353" y="1271256"/>
                </a:cubicBezTo>
                <a:cubicBezTo>
                  <a:pt x="8074767" y="1270286"/>
                  <a:pt x="8069379" y="1270639"/>
                  <a:pt x="8092693" y="1290616"/>
                </a:cubicBezTo>
                <a:cubicBezTo>
                  <a:pt x="8073115" y="1285497"/>
                  <a:pt x="8060441" y="1283616"/>
                  <a:pt x="8049439" y="1283483"/>
                </a:cubicBezTo>
                <a:cubicBezTo>
                  <a:pt x="8038343" y="1283295"/>
                  <a:pt x="8028919" y="1284854"/>
                  <a:pt x="8015791" y="1286296"/>
                </a:cubicBezTo>
                <a:cubicBezTo>
                  <a:pt x="8022471" y="1296480"/>
                  <a:pt x="8030216" y="1305386"/>
                  <a:pt x="8039558" y="1312947"/>
                </a:cubicBezTo>
                <a:cubicBezTo>
                  <a:pt x="8031370" y="1310146"/>
                  <a:pt x="8023690" y="1307942"/>
                  <a:pt x="8033452" y="1319236"/>
                </a:cubicBezTo>
                <a:cubicBezTo>
                  <a:pt x="8014170" y="1318047"/>
                  <a:pt x="8014980" y="1297176"/>
                  <a:pt x="7999165" y="1292482"/>
                </a:cubicBezTo>
                <a:cubicBezTo>
                  <a:pt x="7979440" y="1288795"/>
                  <a:pt x="7991303" y="1306553"/>
                  <a:pt x="8016828" y="1325418"/>
                </a:cubicBezTo>
                <a:cubicBezTo>
                  <a:pt x="7999777" y="1321890"/>
                  <a:pt x="7992284" y="1309390"/>
                  <a:pt x="7976533" y="1304600"/>
                </a:cubicBezTo>
                <a:cubicBezTo>
                  <a:pt x="7970764" y="1309155"/>
                  <a:pt x="7975572" y="1318715"/>
                  <a:pt x="7974770" y="1324183"/>
                </a:cubicBezTo>
                <a:cubicBezTo>
                  <a:pt x="7974124" y="1329607"/>
                  <a:pt x="7967896" y="1331094"/>
                  <a:pt x="7940414" y="1319327"/>
                </a:cubicBezTo>
                <a:cubicBezTo>
                  <a:pt x="7948615" y="1331300"/>
                  <a:pt x="7965263" y="1335270"/>
                  <a:pt x="7971143" y="1349529"/>
                </a:cubicBezTo>
                <a:cubicBezTo>
                  <a:pt x="7951278" y="1350059"/>
                  <a:pt x="7946503" y="1348439"/>
                  <a:pt x="7976121" y="1364609"/>
                </a:cubicBezTo>
                <a:cubicBezTo>
                  <a:pt x="7976240" y="1373017"/>
                  <a:pt x="7948589" y="1358921"/>
                  <a:pt x="7945114" y="1364230"/>
                </a:cubicBezTo>
                <a:cubicBezTo>
                  <a:pt x="7954214" y="1386770"/>
                  <a:pt x="7942276" y="1391322"/>
                  <a:pt x="7926341" y="1391414"/>
                </a:cubicBezTo>
                <a:cubicBezTo>
                  <a:pt x="7910317" y="1391451"/>
                  <a:pt x="7890241" y="1387128"/>
                  <a:pt x="7882692" y="1392507"/>
                </a:cubicBezTo>
                <a:cubicBezTo>
                  <a:pt x="7899154" y="1416357"/>
                  <a:pt x="7910728" y="1444762"/>
                  <a:pt x="7939130" y="1457668"/>
                </a:cubicBezTo>
                <a:cubicBezTo>
                  <a:pt x="7928750" y="1441958"/>
                  <a:pt x="7913782" y="1432522"/>
                  <a:pt x="7919847" y="1426900"/>
                </a:cubicBezTo>
                <a:cubicBezTo>
                  <a:pt x="7937886" y="1429661"/>
                  <a:pt x="7937735" y="1449289"/>
                  <a:pt x="7956019" y="1452062"/>
                </a:cubicBezTo>
                <a:cubicBezTo>
                  <a:pt x="7963280" y="1447337"/>
                  <a:pt x="7970334" y="1442343"/>
                  <a:pt x="7977781" y="1437729"/>
                </a:cubicBezTo>
                <a:cubicBezTo>
                  <a:pt x="7981532" y="1435373"/>
                  <a:pt x="7985285" y="1433019"/>
                  <a:pt x="7989065" y="1430819"/>
                </a:cubicBezTo>
                <a:cubicBezTo>
                  <a:pt x="7992907" y="1428521"/>
                  <a:pt x="7996868" y="1426434"/>
                  <a:pt x="8001165" y="1424418"/>
                </a:cubicBezTo>
                <a:cubicBezTo>
                  <a:pt x="8017790" y="1416432"/>
                  <a:pt x="8037475" y="1410785"/>
                  <a:pt x="8063635" y="1410059"/>
                </a:cubicBezTo>
                <a:cubicBezTo>
                  <a:pt x="8085559" y="1436236"/>
                  <a:pt x="8060239" y="1424443"/>
                  <a:pt x="8065924" y="1437608"/>
                </a:cubicBezTo>
                <a:cubicBezTo>
                  <a:pt x="8089680" y="1460084"/>
                  <a:pt x="8093018" y="1447189"/>
                  <a:pt x="8106954" y="1468057"/>
                </a:cubicBezTo>
                <a:cubicBezTo>
                  <a:pt x="8097054" y="1464177"/>
                  <a:pt x="8089069" y="1458450"/>
                  <a:pt x="8081206" y="1452937"/>
                </a:cubicBezTo>
                <a:cubicBezTo>
                  <a:pt x="8089180" y="1477264"/>
                  <a:pt x="8104142" y="1491698"/>
                  <a:pt x="8095063" y="1499307"/>
                </a:cubicBezTo>
                <a:cubicBezTo>
                  <a:pt x="8096429" y="1481555"/>
                  <a:pt x="8073970" y="1479203"/>
                  <a:pt x="8056917" y="1456092"/>
                </a:cubicBezTo>
                <a:cubicBezTo>
                  <a:pt x="8067096" y="1459734"/>
                  <a:pt x="8085033" y="1469652"/>
                  <a:pt x="8081948" y="1462153"/>
                </a:cubicBezTo>
                <a:cubicBezTo>
                  <a:pt x="8066506" y="1450473"/>
                  <a:pt x="8056797" y="1433103"/>
                  <a:pt x="8037021" y="1425498"/>
                </a:cubicBezTo>
                <a:cubicBezTo>
                  <a:pt x="8059992" y="1444421"/>
                  <a:pt x="8057411" y="1445715"/>
                  <a:pt x="8051205" y="1445967"/>
                </a:cubicBezTo>
                <a:cubicBezTo>
                  <a:pt x="8044910" y="1446162"/>
                  <a:pt x="8035108" y="1445123"/>
                  <a:pt x="8043389" y="1459369"/>
                </a:cubicBezTo>
                <a:cubicBezTo>
                  <a:pt x="8065658" y="1468409"/>
                  <a:pt x="8072537" y="1494268"/>
                  <a:pt x="8074173" y="1499469"/>
                </a:cubicBezTo>
                <a:cubicBezTo>
                  <a:pt x="8070612" y="1499721"/>
                  <a:pt x="8067639" y="1501041"/>
                  <a:pt x="8064893" y="1503201"/>
                </a:cubicBezTo>
                <a:cubicBezTo>
                  <a:pt x="8062208" y="1505257"/>
                  <a:pt x="8059846" y="1508211"/>
                  <a:pt x="8057686" y="1511433"/>
                </a:cubicBezTo>
                <a:cubicBezTo>
                  <a:pt x="8053337" y="1518136"/>
                  <a:pt x="8049593" y="1526469"/>
                  <a:pt x="8045166" y="1534094"/>
                </a:cubicBezTo>
                <a:cubicBezTo>
                  <a:pt x="8036371" y="1549239"/>
                  <a:pt x="8024778" y="1561235"/>
                  <a:pt x="7999993" y="1548390"/>
                </a:cubicBezTo>
                <a:cubicBezTo>
                  <a:pt x="8010143" y="1561869"/>
                  <a:pt x="8030561" y="1565852"/>
                  <a:pt x="8036350" y="1583251"/>
                </a:cubicBezTo>
                <a:cubicBezTo>
                  <a:pt x="8009598" y="1568333"/>
                  <a:pt x="7997290" y="1563071"/>
                  <a:pt x="7989559" y="1561946"/>
                </a:cubicBezTo>
                <a:cubicBezTo>
                  <a:pt x="7981760" y="1560921"/>
                  <a:pt x="7978389" y="1564072"/>
                  <a:pt x="7969356" y="1566014"/>
                </a:cubicBezTo>
                <a:cubicBezTo>
                  <a:pt x="7972012" y="1553801"/>
                  <a:pt x="7941462" y="1530515"/>
                  <a:pt x="7961172" y="1535026"/>
                </a:cubicBezTo>
                <a:cubicBezTo>
                  <a:pt x="7966498" y="1542962"/>
                  <a:pt x="7972126" y="1550820"/>
                  <a:pt x="7982800" y="1554077"/>
                </a:cubicBezTo>
                <a:cubicBezTo>
                  <a:pt x="7976825" y="1543367"/>
                  <a:pt x="7976490" y="1528713"/>
                  <a:pt x="7956400" y="1510216"/>
                </a:cubicBezTo>
                <a:cubicBezTo>
                  <a:pt x="7958026" y="1514435"/>
                  <a:pt x="7955846" y="1517088"/>
                  <a:pt x="7952609" y="1519627"/>
                </a:cubicBezTo>
                <a:cubicBezTo>
                  <a:pt x="7949369" y="1522168"/>
                  <a:pt x="7945158" y="1524653"/>
                  <a:pt x="7942778" y="1528428"/>
                </a:cubicBezTo>
                <a:cubicBezTo>
                  <a:pt x="7938071" y="1536295"/>
                  <a:pt x="7940708" y="1549900"/>
                  <a:pt x="7973383" y="1581606"/>
                </a:cubicBezTo>
                <a:cubicBezTo>
                  <a:pt x="7958648" y="1579402"/>
                  <a:pt x="7964218" y="1595547"/>
                  <a:pt x="7949366" y="1593128"/>
                </a:cubicBezTo>
                <a:cubicBezTo>
                  <a:pt x="7927687" y="1565160"/>
                  <a:pt x="7945035" y="1562624"/>
                  <a:pt x="7916528" y="1545487"/>
                </a:cubicBezTo>
                <a:cubicBezTo>
                  <a:pt x="7905156" y="1540542"/>
                  <a:pt x="7909903" y="1550199"/>
                  <a:pt x="7914857" y="1560130"/>
                </a:cubicBezTo>
                <a:cubicBezTo>
                  <a:pt x="7919814" y="1570056"/>
                  <a:pt x="7924820" y="1580297"/>
                  <a:pt x="7914292" y="1576016"/>
                </a:cubicBezTo>
                <a:cubicBezTo>
                  <a:pt x="7941794" y="1597941"/>
                  <a:pt x="7939817" y="1606276"/>
                  <a:pt x="7934641" y="1613287"/>
                </a:cubicBezTo>
                <a:cubicBezTo>
                  <a:pt x="7929618" y="1620259"/>
                  <a:pt x="7921341" y="1625593"/>
                  <a:pt x="7936626" y="1642313"/>
                </a:cubicBezTo>
                <a:cubicBezTo>
                  <a:pt x="7914778" y="1625210"/>
                  <a:pt x="7925259" y="1627370"/>
                  <a:pt x="7911906" y="1616173"/>
                </a:cubicBezTo>
                <a:cubicBezTo>
                  <a:pt x="7896706" y="1610902"/>
                  <a:pt x="7886001" y="1616095"/>
                  <a:pt x="7908712" y="1637633"/>
                </a:cubicBezTo>
                <a:cubicBezTo>
                  <a:pt x="7876583" y="1619047"/>
                  <a:pt x="7904865" y="1649925"/>
                  <a:pt x="7870585" y="1622765"/>
                </a:cubicBezTo>
                <a:cubicBezTo>
                  <a:pt x="7870675" y="1636012"/>
                  <a:pt x="7871983" y="1650724"/>
                  <a:pt x="7898756" y="1674408"/>
                </a:cubicBezTo>
                <a:cubicBezTo>
                  <a:pt x="7896859" y="1688211"/>
                  <a:pt x="7863358" y="1640426"/>
                  <a:pt x="7864064" y="1656289"/>
                </a:cubicBezTo>
                <a:cubicBezTo>
                  <a:pt x="7873722" y="1665151"/>
                  <a:pt x="7881705" y="1674075"/>
                  <a:pt x="7884022" y="1680392"/>
                </a:cubicBezTo>
                <a:cubicBezTo>
                  <a:pt x="7886487" y="1686671"/>
                  <a:pt x="7883325" y="1690095"/>
                  <a:pt x="7871019" y="1688028"/>
                </a:cubicBezTo>
                <a:cubicBezTo>
                  <a:pt x="7859517" y="1681889"/>
                  <a:pt x="7857554" y="1668013"/>
                  <a:pt x="7846828" y="1661251"/>
                </a:cubicBezTo>
                <a:cubicBezTo>
                  <a:pt x="7839909" y="1667027"/>
                  <a:pt x="7856563" y="1675585"/>
                  <a:pt x="7867530" y="1690968"/>
                </a:cubicBezTo>
                <a:cubicBezTo>
                  <a:pt x="7853608" y="1682469"/>
                  <a:pt x="7855990" y="1690081"/>
                  <a:pt x="7843209" y="1682579"/>
                </a:cubicBezTo>
                <a:cubicBezTo>
                  <a:pt x="7815338" y="1659037"/>
                  <a:pt x="7854847" y="1673113"/>
                  <a:pt x="7826114" y="1650139"/>
                </a:cubicBezTo>
                <a:cubicBezTo>
                  <a:pt x="7814788" y="1647719"/>
                  <a:pt x="7812173" y="1654267"/>
                  <a:pt x="7816472" y="1665033"/>
                </a:cubicBezTo>
                <a:cubicBezTo>
                  <a:pt x="7820863" y="1675851"/>
                  <a:pt x="7832476" y="1690812"/>
                  <a:pt x="7849877" y="1704976"/>
                </a:cubicBezTo>
                <a:cubicBezTo>
                  <a:pt x="7817131" y="1681973"/>
                  <a:pt x="7781534" y="1666891"/>
                  <a:pt x="7822412" y="1708771"/>
                </a:cubicBezTo>
                <a:cubicBezTo>
                  <a:pt x="7815110" y="1714164"/>
                  <a:pt x="7807437" y="1698356"/>
                  <a:pt x="7791650" y="1687019"/>
                </a:cubicBezTo>
                <a:cubicBezTo>
                  <a:pt x="7790398" y="1695806"/>
                  <a:pt x="7787220" y="1701444"/>
                  <a:pt x="7783155" y="1705688"/>
                </a:cubicBezTo>
                <a:cubicBezTo>
                  <a:pt x="7779157" y="1709834"/>
                  <a:pt x="7774336" y="1712485"/>
                  <a:pt x="7769901" y="1715526"/>
                </a:cubicBezTo>
                <a:cubicBezTo>
                  <a:pt x="7760942" y="1721542"/>
                  <a:pt x="7753418" y="1728881"/>
                  <a:pt x="7755770" y="1751332"/>
                </a:cubicBezTo>
                <a:cubicBezTo>
                  <a:pt x="7737050" y="1744251"/>
                  <a:pt x="7729891" y="1728630"/>
                  <a:pt x="7715794" y="1718213"/>
                </a:cubicBezTo>
                <a:cubicBezTo>
                  <a:pt x="7714873" y="1728467"/>
                  <a:pt x="7721693" y="1744434"/>
                  <a:pt x="7723530" y="1753507"/>
                </a:cubicBezTo>
                <a:cubicBezTo>
                  <a:pt x="7725459" y="1762636"/>
                  <a:pt x="7722076" y="1764809"/>
                  <a:pt x="7701273" y="1747248"/>
                </a:cubicBezTo>
                <a:cubicBezTo>
                  <a:pt x="7715539" y="1776380"/>
                  <a:pt x="7690824" y="1763023"/>
                  <a:pt x="7703094" y="1781729"/>
                </a:cubicBezTo>
                <a:cubicBezTo>
                  <a:pt x="7698296" y="1773150"/>
                  <a:pt x="7689209" y="1767978"/>
                  <a:pt x="7680034" y="1762750"/>
                </a:cubicBezTo>
                <a:cubicBezTo>
                  <a:pt x="7685422" y="1772393"/>
                  <a:pt x="7690418" y="1793043"/>
                  <a:pt x="7688643" y="1805255"/>
                </a:cubicBezTo>
                <a:cubicBezTo>
                  <a:pt x="7686957" y="1817524"/>
                  <a:pt x="7678797" y="1821268"/>
                  <a:pt x="7657969" y="1796749"/>
                </a:cubicBezTo>
                <a:cubicBezTo>
                  <a:pt x="7670400" y="1828195"/>
                  <a:pt x="7667831" y="1850459"/>
                  <a:pt x="7683284" y="1876311"/>
                </a:cubicBezTo>
                <a:cubicBezTo>
                  <a:pt x="7654771" y="1854587"/>
                  <a:pt x="7644200" y="1865560"/>
                  <a:pt x="7636159" y="1874519"/>
                </a:cubicBezTo>
                <a:cubicBezTo>
                  <a:pt x="7632062" y="1879017"/>
                  <a:pt x="7628826" y="1882950"/>
                  <a:pt x="7624318" y="1881912"/>
                </a:cubicBezTo>
                <a:cubicBezTo>
                  <a:pt x="7619806" y="1880872"/>
                  <a:pt x="7614264" y="1874878"/>
                  <a:pt x="7605726" y="1859636"/>
                </a:cubicBezTo>
                <a:cubicBezTo>
                  <a:pt x="7584627" y="1851337"/>
                  <a:pt x="7627102" y="1899081"/>
                  <a:pt x="7593898" y="1876204"/>
                </a:cubicBezTo>
                <a:cubicBezTo>
                  <a:pt x="7571590" y="1859225"/>
                  <a:pt x="7610448" y="1872335"/>
                  <a:pt x="7582666" y="1848848"/>
                </a:cubicBezTo>
                <a:cubicBezTo>
                  <a:pt x="7566059" y="1844216"/>
                  <a:pt x="7543875" y="1850228"/>
                  <a:pt x="7582069" y="1892771"/>
                </a:cubicBezTo>
                <a:cubicBezTo>
                  <a:pt x="7580415" y="1883401"/>
                  <a:pt x="7596173" y="1878194"/>
                  <a:pt x="7605904" y="1894329"/>
                </a:cubicBezTo>
                <a:cubicBezTo>
                  <a:pt x="7586421" y="1895656"/>
                  <a:pt x="7574861" y="1914198"/>
                  <a:pt x="7544697" y="1891296"/>
                </a:cubicBezTo>
                <a:cubicBezTo>
                  <a:pt x="7545570" y="1908094"/>
                  <a:pt x="7567285" y="1911226"/>
                  <a:pt x="7568248" y="1928085"/>
                </a:cubicBezTo>
                <a:cubicBezTo>
                  <a:pt x="7553317" y="1918395"/>
                  <a:pt x="7551074" y="1919756"/>
                  <a:pt x="7551095" y="1923519"/>
                </a:cubicBezTo>
                <a:cubicBezTo>
                  <a:pt x="7551116" y="1927282"/>
                  <a:pt x="7553221" y="1933333"/>
                  <a:pt x="7546904" y="1932960"/>
                </a:cubicBezTo>
                <a:lnTo>
                  <a:pt x="7556808" y="1941323"/>
                </a:lnTo>
                <a:lnTo>
                  <a:pt x="7557459" y="1936266"/>
                </a:lnTo>
                <a:cubicBezTo>
                  <a:pt x="7558506" y="1934992"/>
                  <a:pt x="7560812" y="1934632"/>
                  <a:pt x="7565732" y="1936172"/>
                </a:cubicBezTo>
                <a:lnTo>
                  <a:pt x="7588400" y="1952631"/>
                </a:lnTo>
                <a:lnTo>
                  <a:pt x="7590182" y="1948856"/>
                </a:lnTo>
                <a:lnTo>
                  <a:pt x="7596135" y="1949892"/>
                </a:lnTo>
                <a:lnTo>
                  <a:pt x="7594273" y="1948054"/>
                </a:lnTo>
                <a:cubicBezTo>
                  <a:pt x="7600375" y="1942178"/>
                  <a:pt x="7625985" y="1967904"/>
                  <a:pt x="7649309" y="1974274"/>
                </a:cubicBezTo>
                <a:cubicBezTo>
                  <a:pt x="7645416" y="1967656"/>
                  <a:pt x="7650799" y="1967714"/>
                  <a:pt x="7638203" y="1954917"/>
                </a:cubicBezTo>
                <a:cubicBezTo>
                  <a:pt x="7629333" y="1949603"/>
                  <a:pt x="7626684" y="1951405"/>
                  <a:pt x="7623996" y="1952070"/>
                </a:cubicBezTo>
                <a:cubicBezTo>
                  <a:pt x="7621399" y="1952793"/>
                  <a:pt x="7618637" y="1952578"/>
                  <a:pt x="7609502" y="1943489"/>
                </a:cubicBezTo>
                <a:cubicBezTo>
                  <a:pt x="7621317" y="1944130"/>
                  <a:pt x="7623654" y="1937826"/>
                  <a:pt x="7627487" y="1932743"/>
                </a:cubicBezTo>
                <a:cubicBezTo>
                  <a:pt x="7631322" y="1927662"/>
                  <a:pt x="7636624" y="1923645"/>
                  <a:pt x="7654598" y="1928311"/>
                </a:cubicBezTo>
                <a:cubicBezTo>
                  <a:pt x="7657924" y="1949015"/>
                  <a:pt x="7674819" y="1967584"/>
                  <a:pt x="7675529" y="1988443"/>
                </a:cubicBezTo>
                <a:cubicBezTo>
                  <a:pt x="7682682" y="1991285"/>
                  <a:pt x="7687726" y="1996273"/>
                  <a:pt x="7694323" y="1999598"/>
                </a:cubicBezTo>
                <a:cubicBezTo>
                  <a:pt x="7699780" y="1984148"/>
                  <a:pt x="7686378" y="1955844"/>
                  <a:pt x="7698129" y="1945196"/>
                </a:cubicBezTo>
                <a:cubicBezTo>
                  <a:pt x="7710979" y="1948995"/>
                  <a:pt x="7718810" y="1957955"/>
                  <a:pt x="7729151" y="1964337"/>
                </a:cubicBezTo>
                <a:cubicBezTo>
                  <a:pt x="7724508" y="1958909"/>
                  <a:pt x="7729442" y="1960078"/>
                  <a:pt x="7727145" y="1956129"/>
                </a:cubicBezTo>
                <a:cubicBezTo>
                  <a:pt x="7720985" y="1948911"/>
                  <a:pt x="7710269" y="1946324"/>
                  <a:pt x="7703338" y="1939732"/>
                </a:cubicBezTo>
                <a:cubicBezTo>
                  <a:pt x="7703967" y="1931936"/>
                  <a:pt x="7704249" y="1916701"/>
                  <a:pt x="7735980" y="1937118"/>
                </a:cubicBezTo>
                <a:cubicBezTo>
                  <a:pt x="7734250" y="1928669"/>
                  <a:pt x="7721675" y="1910048"/>
                  <a:pt x="7715564" y="1896752"/>
                </a:cubicBezTo>
                <a:cubicBezTo>
                  <a:pt x="7709366" y="1883399"/>
                  <a:pt x="7709485" y="1875419"/>
                  <a:pt x="7733396" y="1887854"/>
                </a:cubicBezTo>
                <a:cubicBezTo>
                  <a:pt x="7733133" y="1892272"/>
                  <a:pt x="7751632" y="1917684"/>
                  <a:pt x="7765121" y="1947852"/>
                </a:cubicBezTo>
                <a:cubicBezTo>
                  <a:pt x="7773526" y="1945510"/>
                  <a:pt x="7768902" y="1934262"/>
                  <a:pt x="7767123" y="1925090"/>
                </a:cubicBezTo>
                <a:cubicBezTo>
                  <a:pt x="7765439" y="1915973"/>
                  <a:pt x="7766665" y="1908827"/>
                  <a:pt x="7786784" y="1914288"/>
                </a:cubicBezTo>
                <a:cubicBezTo>
                  <a:pt x="7761010" y="1907208"/>
                  <a:pt x="7749317" y="1884979"/>
                  <a:pt x="7726528" y="1874363"/>
                </a:cubicBezTo>
                <a:cubicBezTo>
                  <a:pt x="7737679" y="1878057"/>
                  <a:pt x="7720240" y="1862758"/>
                  <a:pt x="7739170" y="1871502"/>
                </a:cubicBezTo>
                <a:cubicBezTo>
                  <a:pt x="7743557" y="1884122"/>
                  <a:pt x="7771674" y="1905879"/>
                  <a:pt x="7801554" y="1919435"/>
                </a:cubicBezTo>
                <a:cubicBezTo>
                  <a:pt x="7771182" y="1888069"/>
                  <a:pt x="7796405" y="1900220"/>
                  <a:pt x="7826998" y="1913254"/>
                </a:cubicBezTo>
                <a:cubicBezTo>
                  <a:pt x="7811359" y="1889094"/>
                  <a:pt x="7816122" y="1881539"/>
                  <a:pt x="7824426" y="1876359"/>
                </a:cubicBezTo>
                <a:cubicBezTo>
                  <a:pt x="7832730" y="1871179"/>
                  <a:pt x="7844452" y="1868571"/>
                  <a:pt x="7841951" y="1854356"/>
                </a:cubicBezTo>
                <a:cubicBezTo>
                  <a:pt x="7884233" y="1882814"/>
                  <a:pt x="7838793" y="1878755"/>
                  <a:pt x="7887213" y="1910663"/>
                </a:cubicBezTo>
                <a:cubicBezTo>
                  <a:pt x="7900683" y="1910685"/>
                  <a:pt x="7896119" y="1899334"/>
                  <a:pt x="7897148" y="1891512"/>
                </a:cubicBezTo>
                <a:cubicBezTo>
                  <a:pt x="7898263" y="1883745"/>
                  <a:pt x="7904879" y="1879446"/>
                  <a:pt x="7940833" y="1893359"/>
                </a:cubicBezTo>
                <a:cubicBezTo>
                  <a:pt x="7932876" y="1881399"/>
                  <a:pt x="7933666" y="1874953"/>
                  <a:pt x="7937428" y="1870381"/>
                </a:cubicBezTo>
                <a:cubicBezTo>
                  <a:pt x="7941193" y="1865811"/>
                  <a:pt x="7948082" y="1863074"/>
                  <a:pt x="7952453" y="1858744"/>
                </a:cubicBezTo>
                <a:cubicBezTo>
                  <a:pt x="7941128" y="1846329"/>
                  <a:pt x="7925142" y="1839309"/>
                  <a:pt x="7915621" y="1824832"/>
                </a:cubicBezTo>
                <a:cubicBezTo>
                  <a:pt x="7923644" y="1826696"/>
                  <a:pt x="7937743" y="1832112"/>
                  <a:pt x="7933196" y="1826330"/>
                </a:cubicBezTo>
                <a:cubicBezTo>
                  <a:pt x="7913349" y="1821040"/>
                  <a:pt x="7900043" y="1810570"/>
                  <a:pt x="7903683" y="1806198"/>
                </a:cubicBezTo>
                <a:cubicBezTo>
                  <a:pt x="7940091" y="1816789"/>
                  <a:pt x="7937637" y="1831075"/>
                  <a:pt x="7952690" y="1847371"/>
                </a:cubicBezTo>
                <a:cubicBezTo>
                  <a:pt x="7960628" y="1837376"/>
                  <a:pt x="7970048" y="1864004"/>
                  <a:pt x="7992434" y="1866867"/>
                </a:cubicBezTo>
                <a:cubicBezTo>
                  <a:pt x="7964914" y="1845769"/>
                  <a:pt x="7959943" y="1831669"/>
                  <a:pt x="7995408" y="1852358"/>
                </a:cubicBezTo>
                <a:cubicBezTo>
                  <a:pt x="8001004" y="1868661"/>
                  <a:pt x="8023101" y="1885370"/>
                  <a:pt x="8004272" y="1885862"/>
                </a:cubicBezTo>
                <a:cubicBezTo>
                  <a:pt x="8011802" y="1888107"/>
                  <a:pt x="8017191" y="1892752"/>
                  <a:pt x="8024189" y="1895637"/>
                </a:cubicBezTo>
                <a:cubicBezTo>
                  <a:pt x="8045543" y="1901736"/>
                  <a:pt x="8014553" y="1870951"/>
                  <a:pt x="8047207" y="1890702"/>
                </a:cubicBezTo>
                <a:cubicBezTo>
                  <a:pt x="8050363" y="1900888"/>
                  <a:pt x="8041699" y="1904037"/>
                  <a:pt x="8033911" y="1907598"/>
                </a:cubicBezTo>
                <a:cubicBezTo>
                  <a:pt x="8030047" y="1909327"/>
                  <a:pt x="8026365" y="1911174"/>
                  <a:pt x="8024398" y="1914099"/>
                </a:cubicBezTo>
                <a:cubicBezTo>
                  <a:pt x="8023459" y="1915589"/>
                  <a:pt x="8022880" y="1917306"/>
                  <a:pt x="8023018" y="1919480"/>
                </a:cubicBezTo>
                <a:cubicBezTo>
                  <a:pt x="8023073" y="1921597"/>
                  <a:pt x="8023755" y="1924109"/>
                  <a:pt x="8025250" y="1927133"/>
                </a:cubicBezTo>
                <a:lnTo>
                  <a:pt x="8030732" y="1929672"/>
                </a:lnTo>
                <a:lnTo>
                  <a:pt x="8040068" y="1922915"/>
                </a:lnTo>
                <a:lnTo>
                  <a:pt x="8048699" y="1938233"/>
                </a:lnTo>
                <a:lnTo>
                  <a:pt x="8064896" y="1946987"/>
                </a:lnTo>
                <a:lnTo>
                  <a:pt x="8055603" y="1944968"/>
                </a:lnTo>
                <a:lnTo>
                  <a:pt x="8070690" y="1953883"/>
                </a:lnTo>
                <a:cubicBezTo>
                  <a:pt x="8057495" y="1927650"/>
                  <a:pt x="8047694" y="1905224"/>
                  <a:pt x="8055686" y="1900539"/>
                </a:cubicBezTo>
                <a:cubicBezTo>
                  <a:pt x="8060760" y="1908877"/>
                  <a:pt x="8068583" y="1915057"/>
                  <a:pt x="8076314" y="1921179"/>
                </a:cubicBezTo>
                <a:cubicBezTo>
                  <a:pt x="8075292" y="1904014"/>
                  <a:pt x="8086449" y="1899101"/>
                  <a:pt x="8096418" y="1892888"/>
                </a:cubicBezTo>
                <a:cubicBezTo>
                  <a:pt x="8106266" y="1886458"/>
                  <a:pt x="8114589" y="1878651"/>
                  <a:pt x="8107976" y="1856567"/>
                </a:cubicBezTo>
                <a:cubicBezTo>
                  <a:pt x="8113392" y="1867759"/>
                  <a:pt x="8122175" y="1876212"/>
                  <a:pt x="8132320" y="1883304"/>
                </a:cubicBezTo>
                <a:cubicBezTo>
                  <a:pt x="8144469" y="1844439"/>
                  <a:pt x="8156569" y="1862620"/>
                  <a:pt x="8194879" y="1857610"/>
                </a:cubicBezTo>
                <a:cubicBezTo>
                  <a:pt x="8200640" y="1871658"/>
                  <a:pt x="8209423" y="1883304"/>
                  <a:pt x="8222819" y="1890637"/>
                </a:cubicBezTo>
                <a:cubicBezTo>
                  <a:pt x="8204296" y="1856462"/>
                  <a:pt x="8246476" y="1900275"/>
                  <a:pt x="8237846" y="1877192"/>
                </a:cubicBezTo>
                <a:cubicBezTo>
                  <a:pt x="8232117" y="1862892"/>
                  <a:pt x="8223272" y="1851343"/>
                  <a:pt x="8213277" y="1841015"/>
                </a:cubicBezTo>
                <a:cubicBezTo>
                  <a:pt x="8226135" y="1846204"/>
                  <a:pt x="8235020" y="1847500"/>
                  <a:pt x="8234960" y="1840796"/>
                </a:cubicBezTo>
                <a:cubicBezTo>
                  <a:pt x="8229112" y="1829889"/>
                  <a:pt x="8213089" y="1828121"/>
                  <a:pt x="8206498" y="1817993"/>
                </a:cubicBezTo>
                <a:cubicBezTo>
                  <a:pt x="8233472" y="1817779"/>
                  <a:pt x="8232896" y="1829080"/>
                  <a:pt x="8249924" y="1817457"/>
                </a:cubicBezTo>
                <a:cubicBezTo>
                  <a:pt x="8236345" y="1810423"/>
                  <a:pt x="8217415" y="1808072"/>
                  <a:pt x="8213976" y="1791738"/>
                </a:cubicBezTo>
                <a:cubicBezTo>
                  <a:pt x="8242927" y="1804577"/>
                  <a:pt x="8259234" y="1797497"/>
                  <a:pt x="8274088" y="1794915"/>
                </a:cubicBezTo>
                <a:cubicBezTo>
                  <a:pt x="8288789" y="1792382"/>
                  <a:pt x="8302436" y="1794319"/>
                  <a:pt x="8326491" y="1825312"/>
                </a:cubicBezTo>
                <a:cubicBezTo>
                  <a:pt x="8349354" y="1828616"/>
                  <a:pt x="8332993" y="1797608"/>
                  <a:pt x="8348556" y="1794507"/>
                </a:cubicBezTo>
                <a:cubicBezTo>
                  <a:pt x="8353999" y="1802658"/>
                  <a:pt x="8357650" y="1812459"/>
                  <a:pt x="8366869" y="1817022"/>
                </a:cubicBezTo>
                <a:cubicBezTo>
                  <a:pt x="8360904" y="1792709"/>
                  <a:pt x="8404303" y="1831590"/>
                  <a:pt x="8403605" y="1811709"/>
                </a:cubicBezTo>
                <a:cubicBezTo>
                  <a:pt x="8383738" y="1787658"/>
                  <a:pt x="8354062" y="1772978"/>
                  <a:pt x="8333802" y="1748957"/>
                </a:cubicBezTo>
                <a:cubicBezTo>
                  <a:pt x="8352180" y="1761376"/>
                  <a:pt x="8371818" y="1768202"/>
                  <a:pt x="8381636" y="1766614"/>
                </a:cubicBezTo>
                <a:cubicBezTo>
                  <a:pt x="8391546" y="1765083"/>
                  <a:pt x="8391367" y="1754975"/>
                  <a:pt x="8370136" y="1734091"/>
                </a:cubicBezTo>
                <a:cubicBezTo>
                  <a:pt x="8393620" y="1728620"/>
                  <a:pt x="8414682" y="1720789"/>
                  <a:pt x="8434312" y="1711636"/>
                </a:cubicBezTo>
                <a:cubicBezTo>
                  <a:pt x="8444064" y="1706953"/>
                  <a:pt x="8453549" y="1702103"/>
                  <a:pt x="8462734" y="1696922"/>
                </a:cubicBezTo>
                <a:cubicBezTo>
                  <a:pt x="8471834" y="1691687"/>
                  <a:pt x="8480658" y="1686278"/>
                  <a:pt x="8489305" y="1680758"/>
                </a:cubicBezTo>
                <a:cubicBezTo>
                  <a:pt x="8506749" y="1669676"/>
                  <a:pt x="8523868" y="1658106"/>
                  <a:pt x="8541465" y="1646978"/>
                </a:cubicBezTo>
                <a:cubicBezTo>
                  <a:pt x="8545867" y="1644199"/>
                  <a:pt x="8550416" y="1641376"/>
                  <a:pt x="8554908" y="1638650"/>
                </a:cubicBezTo>
                <a:cubicBezTo>
                  <a:pt x="8559307" y="1635868"/>
                  <a:pt x="8563886" y="1633201"/>
                  <a:pt x="8568376" y="1630478"/>
                </a:cubicBezTo>
                <a:cubicBezTo>
                  <a:pt x="8577534" y="1625138"/>
                  <a:pt x="8586964" y="1619975"/>
                  <a:pt x="8596936" y="1615153"/>
                </a:cubicBezTo>
                <a:cubicBezTo>
                  <a:pt x="8617784" y="1640237"/>
                  <a:pt x="8577066" y="1619289"/>
                  <a:pt x="8587030" y="1636264"/>
                </a:cubicBezTo>
                <a:cubicBezTo>
                  <a:pt x="8608387" y="1651950"/>
                  <a:pt x="8589258" y="1652112"/>
                  <a:pt x="8618277" y="1666240"/>
                </a:cubicBezTo>
                <a:cubicBezTo>
                  <a:pt x="8613050" y="1657943"/>
                  <a:pt x="8627702" y="1664678"/>
                  <a:pt x="8625107" y="1658599"/>
                </a:cubicBezTo>
                <a:cubicBezTo>
                  <a:pt x="8617401" y="1649441"/>
                  <a:pt x="8606843" y="1643200"/>
                  <a:pt x="8601622" y="1631298"/>
                </a:cubicBezTo>
                <a:cubicBezTo>
                  <a:pt x="8620644" y="1631903"/>
                  <a:pt x="8626264" y="1646973"/>
                  <a:pt x="8639828" y="1653437"/>
                </a:cubicBezTo>
                <a:cubicBezTo>
                  <a:pt x="8645811" y="1650543"/>
                  <a:pt x="8655993" y="1650574"/>
                  <a:pt x="8657899" y="1644554"/>
                </a:cubicBezTo>
                <a:cubicBezTo>
                  <a:pt x="8649421" y="1636015"/>
                  <a:pt x="8640696" y="1627877"/>
                  <a:pt x="8630604" y="1621100"/>
                </a:cubicBezTo>
                <a:cubicBezTo>
                  <a:pt x="8599740" y="1614698"/>
                  <a:pt x="8578475" y="1599069"/>
                  <a:pt x="8554497" y="1586733"/>
                </a:cubicBezTo>
                <a:cubicBezTo>
                  <a:pt x="8571059" y="1590644"/>
                  <a:pt x="8554355" y="1569976"/>
                  <a:pt x="8579942" y="1580552"/>
                </a:cubicBezTo>
                <a:cubicBezTo>
                  <a:pt x="8589001" y="1591958"/>
                  <a:pt x="8592731" y="1609031"/>
                  <a:pt x="8611440" y="1610131"/>
                </a:cubicBezTo>
                <a:cubicBezTo>
                  <a:pt x="8610373" y="1597234"/>
                  <a:pt x="8628920" y="1598789"/>
                  <a:pt x="8644228" y="1597887"/>
                </a:cubicBezTo>
                <a:cubicBezTo>
                  <a:pt x="8659539" y="1596982"/>
                  <a:pt x="8671673" y="1593524"/>
                  <a:pt x="8657070" y="1571123"/>
                </a:cubicBezTo>
                <a:cubicBezTo>
                  <a:pt x="8685268" y="1585150"/>
                  <a:pt x="8686856" y="1583235"/>
                  <a:pt x="8663809" y="1563430"/>
                </a:cubicBezTo>
                <a:cubicBezTo>
                  <a:pt x="8693426" y="1576405"/>
                  <a:pt x="8691421" y="1566393"/>
                  <a:pt x="8701209" y="1565064"/>
                </a:cubicBezTo>
                <a:cubicBezTo>
                  <a:pt x="8710520" y="1584265"/>
                  <a:pt x="8692707" y="1584144"/>
                  <a:pt x="8704056" y="1604912"/>
                </a:cubicBezTo>
                <a:cubicBezTo>
                  <a:pt x="8732396" y="1614722"/>
                  <a:pt x="8738798" y="1608757"/>
                  <a:pt x="8740704" y="1599543"/>
                </a:cubicBezTo>
                <a:cubicBezTo>
                  <a:pt x="8742607" y="1590327"/>
                  <a:pt x="8740009" y="1577859"/>
                  <a:pt x="8750347" y="1574653"/>
                </a:cubicBezTo>
                <a:cubicBezTo>
                  <a:pt x="8783668" y="1600940"/>
                  <a:pt x="8775907" y="1571881"/>
                  <a:pt x="8795467" y="1577824"/>
                </a:cubicBezTo>
                <a:cubicBezTo>
                  <a:pt x="8816018" y="1594388"/>
                  <a:pt x="8825642" y="1623094"/>
                  <a:pt x="8851966" y="1633301"/>
                </a:cubicBezTo>
                <a:cubicBezTo>
                  <a:pt x="8828779" y="1603129"/>
                  <a:pt x="8857428" y="1609248"/>
                  <a:pt x="8856902" y="1594888"/>
                </a:cubicBezTo>
                <a:cubicBezTo>
                  <a:pt x="8837152" y="1569662"/>
                  <a:pt x="8841608" y="1578581"/>
                  <a:pt x="8816154" y="1554201"/>
                </a:cubicBezTo>
                <a:cubicBezTo>
                  <a:pt x="8851020" y="1567847"/>
                  <a:pt x="8843181" y="1562492"/>
                  <a:pt x="8877534" y="1570953"/>
                </a:cubicBezTo>
                <a:cubicBezTo>
                  <a:pt x="8890528" y="1590115"/>
                  <a:pt x="8899196" y="1591552"/>
                  <a:pt x="8926180" y="1613702"/>
                </a:cubicBezTo>
                <a:cubicBezTo>
                  <a:pt x="8924782" y="1623513"/>
                  <a:pt x="8896640" y="1614799"/>
                  <a:pt x="8920636" y="1642286"/>
                </a:cubicBezTo>
                <a:cubicBezTo>
                  <a:pt x="8892035" y="1636891"/>
                  <a:pt x="8880645" y="1642769"/>
                  <a:pt x="8871523" y="1651042"/>
                </a:cubicBezTo>
                <a:cubicBezTo>
                  <a:pt x="8862310" y="1659263"/>
                  <a:pt x="8855210" y="1669923"/>
                  <a:pt x="8835501" y="1673609"/>
                </a:cubicBezTo>
                <a:cubicBezTo>
                  <a:pt x="8856539" y="1698398"/>
                  <a:pt x="8850565" y="1704072"/>
                  <a:pt x="8839854" y="1706073"/>
                </a:cubicBezTo>
                <a:cubicBezTo>
                  <a:pt x="8829084" y="1708168"/>
                  <a:pt x="8813361" y="1706730"/>
                  <a:pt x="8815161" y="1717861"/>
                </a:cubicBezTo>
                <a:cubicBezTo>
                  <a:pt x="8824917" y="1721374"/>
                  <a:pt x="8834487" y="1725183"/>
                  <a:pt x="8838441" y="1734897"/>
                </a:cubicBezTo>
                <a:cubicBezTo>
                  <a:pt x="8812450" y="1724764"/>
                  <a:pt x="8833405" y="1749082"/>
                  <a:pt x="8800638" y="1733706"/>
                </a:cubicBezTo>
                <a:cubicBezTo>
                  <a:pt x="8785691" y="1721641"/>
                  <a:pt x="8776050" y="1703763"/>
                  <a:pt x="8754028" y="1699321"/>
                </a:cubicBezTo>
                <a:cubicBezTo>
                  <a:pt x="8758107" y="1705642"/>
                  <a:pt x="8752614" y="1704959"/>
                  <a:pt x="8754477" y="1709605"/>
                </a:cubicBezTo>
                <a:cubicBezTo>
                  <a:pt x="8765559" y="1736588"/>
                  <a:pt x="8798339" y="1739752"/>
                  <a:pt x="8809297" y="1766939"/>
                </a:cubicBezTo>
                <a:cubicBezTo>
                  <a:pt x="8780730" y="1758093"/>
                  <a:pt x="8781066" y="1761357"/>
                  <a:pt x="8798702" y="1789142"/>
                </a:cubicBezTo>
                <a:cubicBezTo>
                  <a:pt x="8788392" y="1786114"/>
                  <a:pt x="8780095" y="1780883"/>
                  <a:pt x="8771862" y="1775557"/>
                </a:cubicBezTo>
                <a:cubicBezTo>
                  <a:pt x="8771937" y="1784630"/>
                  <a:pt x="8789017" y="1806505"/>
                  <a:pt x="8780396" y="1808989"/>
                </a:cubicBezTo>
                <a:cubicBezTo>
                  <a:pt x="8732492" y="1775455"/>
                  <a:pt x="8776064" y="1778484"/>
                  <a:pt x="8775225" y="1761430"/>
                </a:cubicBezTo>
                <a:cubicBezTo>
                  <a:pt x="8758972" y="1754236"/>
                  <a:pt x="8753668" y="1735064"/>
                  <a:pt x="8732942" y="1732966"/>
                </a:cubicBezTo>
                <a:cubicBezTo>
                  <a:pt x="8738682" y="1745054"/>
                  <a:pt x="8735721" y="1750550"/>
                  <a:pt x="8732577" y="1755931"/>
                </a:cubicBezTo>
                <a:cubicBezTo>
                  <a:pt x="8729438" y="1761311"/>
                  <a:pt x="8726091" y="1766422"/>
                  <a:pt x="8730657" y="1777770"/>
                </a:cubicBezTo>
                <a:cubicBezTo>
                  <a:pt x="8715513" y="1780999"/>
                  <a:pt x="8691913" y="1756682"/>
                  <a:pt x="8711999" y="1786981"/>
                </a:cubicBezTo>
                <a:cubicBezTo>
                  <a:pt x="8695281" y="1783522"/>
                  <a:pt x="8688388" y="1769873"/>
                  <a:pt x="8670297" y="1768192"/>
                </a:cubicBezTo>
                <a:cubicBezTo>
                  <a:pt x="8687570" y="1789354"/>
                  <a:pt x="8676727" y="1788770"/>
                  <a:pt x="8685936" y="1803742"/>
                </a:cubicBezTo>
                <a:cubicBezTo>
                  <a:pt x="8673763" y="1801067"/>
                  <a:pt x="8637518" y="1773220"/>
                  <a:pt x="8640790" y="1788614"/>
                </a:cubicBezTo>
                <a:cubicBezTo>
                  <a:pt x="8664749" y="1801772"/>
                  <a:pt x="8689828" y="1813554"/>
                  <a:pt x="8701414" y="1839743"/>
                </a:cubicBezTo>
                <a:cubicBezTo>
                  <a:pt x="8646357" y="1803368"/>
                  <a:pt x="8683904" y="1844538"/>
                  <a:pt x="8629994" y="1810139"/>
                </a:cubicBezTo>
                <a:cubicBezTo>
                  <a:pt x="8655199" y="1841300"/>
                  <a:pt x="8642615" y="1831285"/>
                  <a:pt x="8649002" y="1852534"/>
                </a:cubicBezTo>
                <a:cubicBezTo>
                  <a:pt x="8667420" y="1857893"/>
                  <a:pt x="8659067" y="1824575"/>
                  <a:pt x="8690314" y="1851358"/>
                </a:cubicBezTo>
                <a:cubicBezTo>
                  <a:pt x="8686701" y="1869077"/>
                  <a:pt x="8655586" y="1864876"/>
                  <a:pt x="8645057" y="1876982"/>
                </a:cubicBezTo>
                <a:cubicBezTo>
                  <a:pt x="8666910" y="1893679"/>
                  <a:pt x="8662403" y="1902224"/>
                  <a:pt x="8652695" y="1909435"/>
                </a:cubicBezTo>
                <a:cubicBezTo>
                  <a:pt x="8643075" y="1916702"/>
                  <a:pt x="8628283" y="1922376"/>
                  <a:pt x="8629561" y="1933739"/>
                </a:cubicBezTo>
                <a:cubicBezTo>
                  <a:pt x="8645456" y="1937507"/>
                  <a:pt x="8664114" y="1934690"/>
                  <a:pt x="8684024" y="1936684"/>
                </a:cubicBezTo>
                <a:cubicBezTo>
                  <a:pt x="8703957" y="1938834"/>
                  <a:pt x="8725143" y="1945802"/>
                  <a:pt x="8745952" y="1969755"/>
                </a:cubicBezTo>
                <a:cubicBezTo>
                  <a:pt x="8753571" y="1968862"/>
                  <a:pt x="8752265" y="1960540"/>
                  <a:pt x="8746492" y="1948708"/>
                </a:cubicBezTo>
                <a:cubicBezTo>
                  <a:pt x="8733585" y="1944600"/>
                  <a:pt x="8724239" y="1937040"/>
                  <a:pt x="8716293" y="1927862"/>
                </a:cubicBezTo>
                <a:cubicBezTo>
                  <a:pt x="8752760" y="1928772"/>
                  <a:pt x="8681325" y="1883603"/>
                  <a:pt x="8705434" y="1877136"/>
                </a:cubicBezTo>
                <a:cubicBezTo>
                  <a:pt x="8713810" y="1892832"/>
                  <a:pt x="8722283" y="1908170"/>
                  <a:pt x="8739310" y="1914739"/>
                </a:cubicBezTo>
                <a:cubicBezTo>
                  <a:pt x="8746424" y="1914640"/>
                  <a:pt x="8752495" y="1913606"/>
                  <a:pt x="8754396" y="1909391"/>
                </a:cubicBezTo>
                <a:cubicBezTo>
                  <a:pt x="8749419" y="1900696"/>
                  <a:pt x="8744377" y="1892104"/>
                  <a:pt x="8739340" y="1883512"/>
                </a:cubicBezTo>
                <a:cubicBezTo>
                  <a:pt x="8760116" y="1889524"/>
                  <a:pt x="8763934" y="1882071"/>
                  <a:pt x="8784708" y="1888086"/>
                </a:cubicBezTo>
                <a:cubicBezTo>
                  <a:pt x="8809244" y="1917719"/>
                  <a:pt x="8783580" y="1908065"/>
                  <a:pt x="8796152" y="1928493"/>
                </a:cubicBezTo>
                <a:cubicBezTo>
                  <a:pt x="8809646" y="1932274"/>
                  <a:pt x="8818883" y="1932407"/>
                  <a:pt x="8818859" y="1925448"/>
                </a:cubicBezTo>
                <a:cubicBezTo>
                  <a:pt x="8811198" y="1912422"/>
                  <a:pt x="8803712" y="1899511"/>
                  <a:pt x="8796049" y="1886488"/>
                </a:cubicBezTo>
                <a:cubicBezTo>
                  <a:pt x="8789503" y="1890276"/>
                  <a:pt x="8781713" y="1887447"/>
                  <a:pt x="8769487" y="1872659"/>
                </a:cubicBezTo>
                <a:cubicBezTo>
                  <a:pt x="8801268" y="1875613"/>
                  <a:pt x="8804848" y="1856342"/>
                  <a:pt x="8822542" y="1848055"/>
                </a:cubicBezTo>
                <a:cubicBezTo>
                  <a:pt x="8811734" y="1835824"/>
                  <a:pt x="8804979" y="1826153"/>
                  <a:pt x="8801229" y="1818509"/>
                </a:cubicBezTo>
                <a:cubicBezTo>
                  <a:pt x="8797450" y="1810714"/>
                  <a:pt x="8796857" y="1805059"/>
                  <a:pt x="8798426" y="1800773"/>
                </a:cubicBezTo>
                <a:cubicBezTo>
                  <a:pt x="8801654" y="1792256"/>
                  <a:pt x="8813656" y="1789406"/>
                  <a:pt x="8827343" y="1787477"/>
                </a:cubicBezTo>
                <a:cubicBezTo>
                  <a:pt x="8854684" y="1783882"/>
                  <a:pt x="8888515" y="1784378"/>
                  <a:pt x="8869429" y="1754295"/>
                </a:cubicBezTo>
                <a:cubicBezTo>
                  <a:pt x="8879064" y="1775783"/>
                  <a:pt x="8895870" y="1789293"/>
                  <a:pt x="8912795" y="1803020"/>
                </a:cubicBezTo>
                <a:cubicBezTo>
                  <a:pt x="8893432" y="1799561"/>
                  <a:pt x="8869584" y="1795221"/>
                  <a:pt x="8855897" y="1797144"/>
                </a:cubicBezTo>
                <a:cubicBezTo>
                  <a:pt x="8842362" y="1799028"/>
                  <a:pt x="8838897" y="1807122"/>
                  <a:pt x="8859996" y="1828615"/>
                </a:cubicBezTo>
                <a:cubicBezTo>
                  <a:pt x="8824175" y="1814089"/>
                  <a:pt x="8825027" y="1827123"/>
                  <a:pt x="8822491" y="1837749"/>
                </a:cubicBezTo>
                <a:cubicBezTo>
                  <a:pt x="8850001" y="1856062"/>
                  <a:pt x="8837763" y="1828906"/>
                  <a:pt x="8872035" y="1858288"/>
                </a:cubicBezTo>
                <a:cubicBezTo>
                  <a:pt x="8850740" y="1834307"/>
                  <a:pt x="8864962" y="1836329"/>
                  <a:pt x="8877276" y="1837981"/>
                </a:cubicBezTo>
                <a:cubicBezTo>
                  <a:pt x="8889678" y="1839690"/>
                  <a:pt x="8900111" y="1841127"/>
                  <a:pt x="8871167" y="1816493"/>
                </a:cubicBezTo>
                <a:cubicBezTo>
                  <a:pt x="8897185" y="1826785"/>
                  <a:pt x="8905658" y="1823935"/>
                  <a:pt x="8911466" y="1819121"/>
                </a:cubicBezTo>
                <a:cubicBezTo>
                  <a:pt x="8917269" y="1814310"/>
                  <a:pt x="8920318" y="1807479"/>
                  <a:pt x="8935843" y="1809630"/>
                </a:cubicBezTo>
                <a:cubicBezTo>
                  <a:pt x="8944764" y="1825255"/>
                  <a:pt x="8933456" y="1825207"/>
                  <a:pt x="8959289" y="1837190"/>
                </a:cubicBezTo>
                <a:cubicBezTo>
                  <a:pt x="8950637" y="1821735"/>
                  <a:pt x="8984242" y="1842779"/>
                  <a:pt x="8990200" y="1846120"/>
                </a:cubicBezTo>
                <a:cubicBezTo>
                  <a:pt x="8960825" y="1824964"/>
                  <a:pt x="8997967" y="1836992"/>
                  <a:pt x="8974173" y="1810183"/>
                </a:cubicBezTo>
                <a:cubicBezTo>
                  <a:pt x="8967410" y="1814117"/>
                  <a:pt x="8959428" y="1811586"/>
                  <a:pt x="8946893" y="1797296"/>
                </a:cubicBezTo>
                <a:cubicBezTo>
                  <a:pt x="8952572" y="1797682"/>
                  <a:pt x="8955970" y="1796489"/>
                  <a:pt x="8958527" y="1794630"/>
                </a:cubicBezTo>
                <a:cubicBezTo>
                  <a:pt x="8960996" y="1792714"/>
                  <a:pt x="8962653" y="1790287"/>
                  <a:pt x="8965119" y="1788369"/>
                </a:cubicBezTo>
                <a:cubicBezTo>
                  <a:pt x="8969875" y="1784424"/>
                  <a:pt x="8977479" y="1782552"/>
                  <a:pt x="9000057" y="1791509"/>
                </a:cubicBezTo>
                <a:cubicBezTo>
                  <a:pt x="9007540" y="1801224"/>
                  <a:pt x="9012197" y="1814019"/>
                  <a:pt x="9023935" y="1818781"/>
                </a:cubicBezTo>
                <a:cubicBezTo>
                  <a:pt x="9034966" y="1807683"/>
                  <a:pt x="9008456" y="1790972"/>
                  <a:pt x="9007001" y="1772696"/>
                </a:cubicBezTo>
                <a:cubicBezTo>
                  <a:pt x="9033536" y="1786366"/>
                  <a:pt x="9041302" y="1784040"/>
                  <a:pt x="9049645" y="1781800"/>
                </a:cubicBezTo>
                <a:cubicBezTo>
                  <a:pt x="9058048" y="1779461"/>
                  <a:pt x="9066967" y="1777306"/>
                  <a:pt x="9095839" y="1791064"/>
                </a:cubicBezTo>
                <a:cubicBezTo>
                  <a:pt x="9093107" y="1781005"/>
                  <a:pt x="9104355" y="1779352"/>
                  <a:pt x="9117005" y="1779271"/>
                </a:cubicBezTo>
                <a:cubicBezTo>
                  <a:pt x="9129593" y="1779288"/>
                  <a:pt x="9143516" y="1780985"/>
                  <a:pt x="9145584" y="1777705"/>
                </a:cubicBezTo>
                <a:cubicBezTo>
                  <a:pt x="9128371" y="1774631"/>
                  <a:pt x="9161480" y="1801057"/>
                  <a:pt x="9169714" y="1804580"/>
                </a:cubicBezTo>
                <a:cubicBezTo>
                  <a:pt x="9172498" y="1800366"/>
                  <a:pt x="9187277" y="1801905"/>
                  <a:pt x="9195886" y="1801637"/>
                </a:cubicBezTo>
                <a:cubicBezTo>
                  <a:pt x="9204468" y="1801216"/>
                  <a:pt x="9206729" y="1799027"/>
                  <a:pt x="9184385" y="1787307"/>
                </a:cubicBezTo>
                <a:cubicBezTo>
                  <a:pt x="9205520" y="1782159"/>
                  <a:pt x="9205390" y="1797354"/>
                  <a:pt x="9231624" y="1809304"/>
                </a:cubicBezTo>
                <a:cubicBezTo>
                  <a:pt x="9216814" y="1791225"/>
                  <a:pt x="9256900" y="1810380"/>
                  <a:pt x="9250378" y="1797940"/>
                </a:cubicBezTo>
                <a:cubicBezTo>
                  <a:pt x="9219969" y="1773631"/>
                  <a:pt x="9230876" y="1790503"/>
                  <a:pt x="9211480" y="1788691"/>
                </a:cubicBezTo>
                <a:cubicBezTo>
                  <a:pt x="9188872" y="1773191"/>
                  <a:pt x="9208539" y="1778367"/>
                  <a:pt x="9190654" y="1757375"/>
                </a:cubicBezTo>
                <a:cubicBezTo>
                  <a:pt x="9213510" y="1766088"/>
                  <a:pt x="9217058" y="1761659"/>
                  <a:pt x="9201596" y="1744412"/>
                </a:cubicBezTo>
                <a:cubicBezTo>
                  <a:pt x="9227962" y="1762145"/>
                  <a:pt x="9234646" y="1739555"/>
                  <a:pt x="9256865" y="1767867"/>
                </a:cubicBezTo>
                <a:cubicBezTo>
                  <a:pt x="9251093" y="1769227"/>
                  <a:pt x="9204259" y="1743590"/>
                  <a:pt x="9234380" y="1783549"/>
                </a:cubicBezTo>
                <a:cubicBezTo>
                  <a:pt x="9265641" y="1779924"/>
                  <a:pt x="9269973" y="1797235"/>
                  <a:pt x="9305388" y="1810812"/>
                </a:cubicBezTo>
                <a:cubicBezTo>
                  <a:pt x="9291708" y="1794133"/>
                  <a:pt x="9302205" y="1793670"/>
                  <a:pt x="9314687" y="1794454"/>
                </a:cubicBezTo>
                <a:cubicBezTo>
                  <a:pt x="9327108" y="1795340"/>
                  <a:pt x="9341480" y="1797320"/>
                  <a:pt x="9335523" y="1785787"/>
                </a:cubicBezTo>
                <a:cubicBezTo>
                  <a:pt x="9353937" y="1806143"/>
                  <a:pt x="9334209" y="1801065"/>
                  <a:pt x="9352495" y="1821623"/>
                </a:cubicBezTo>
                <a:cubicBezTo>
                  <a:pt x="9315414" y="1809496"/>
                  <a:pt x="9316502" y="1822958"/>
                  <a:pt x="9313983" y="1834146"/>
                </a:cubicBezTo>
                <a:cubicBezTo>
                  <a:pt x="9323496" y="1837645"/>
                  <a:pt x="9339585" y="1848895"/>
                  <a:pt x="9330073" y="1848594"/>
                </a:cubicBezTo>
                <a:cubicBezTo>
                  <a:pt x="9299669" y="1833870"/>
                  <a:pt x="9304838" y="1873236"/>
                  <a:pt x="9316037" y="1899044"/>
                </a:cubicBezTo>
                <a:cubicBezTo>
                  <a:pt x="9298801" y="1897205"/>
                  <a:pt x="9291728" y="1883442"/>
                  <a:pt x="9272851" y="1883206"/>
                </a:cubicBezTo>
                <a:cubicBezTo>
                  <a:pt x="9283025" y="1905038"/>
                  <a:pt x="9271461" y="1925381"/>
                  <a:pt x="9242199" y="1908046"/>
                </a:cubicBezTo>
                <a:cubicBezTo>
                  <a:pt x="9213747" y="1879831"/>
                  <a:pt x="9274466" y="1914222"/>
                  <a:pt x="9261353" y="1896652"/>
                </a:cubicBezTo>
                <a:cubicBezTo>
                  <a:pt x="9240393" y="1884131"/>
                  <a:pt x="9235682" y="1852831"/>
                  <a:pt x="9209774" y="1846358"/>
                </a:cubicBezTo>
                <a:cubicBezTo>
                  <a:pt x="9202687" y="1854807"/>
                  <a:pt x="9221613" y="1858961"/>
                  <a:pt x="9229955" y="1878107"/>
                </a:cubicBezTo>
                <a:cubicBezTo>
                  <a:pt x="9203376" y="1870100"/>
                  <a:pt x="9219692" y="1892190"/>
                  <a:pt x="9206739" y="1893748"/>
                </a:cubicBezTo>
                <a:cubicBezTo>
                  <a:pt x="9186553" y="1895187"/>
                  <a:pt x="9187934" y="1871614"/>
                  <a:pt x="9167658" y="1872998"/>
                </a:cubicBezTo>
                <a:cubicBezTo>
                  <a:pt x="9197261" y="1894994"/>
                  <a:pt x="9196246" y="1916990"/>
                  <a:pt x="9184057" y="1920136"/>
                </a:cubicBezTo>
                <a:cubicBezTo>
                  <a:pt x="9211693" y="1941448"/>
                  <a:pt x="9217066" y="1946917"/>
                  <a:pt x="9231116" y="1964800"/>
                </a:cubicBezTo>
                <a:cubicBezTo>
                  <a:pt x="9216468" y="1964455"/>
                  <a:pt x="9212984" y="1971982"/>
                  <a:pt x="9208383" y="1979078"/>
                </a:cubicBezTo>
                <a:cubicBezTo>
                  <a:pt x="9203846" y="1986077"/>
                  <a:pt x="9198405" y="1992507"/>
                  <a:pt x="9180428" y="1989648"/>
                </a:cubicBezTo>
                <a:cubicBezTo>
                  <a:pt x="9165760" y="1975540"/>
                  <a:pt x="9190840" y="1974128"/>
                  <a:pt x="9165038" y="1963695"/>
                </a:cubicBezTo>
                <a:cubicBezTo>
                  <a:pt x="9168789" y="1987724"/>
                  <a:pt x="9132199" y="1960630"/>
                  <a:pt x="9141443" y="1989931"/>
                </a:cubicBezTo>
                <a:cubicBezTo>
                  <a:pt x="9120490" y="1977000"/>
                  <a:pt x="9080988" y="1980702"/>
                  <a:pt x="9091004" y="2002990"/>
                </a:cubicBezTo>
                <a:cubicBezTo>
                  <a:pt x="9063779" y="1997213"/>
                  <a:pt x="9055358" y="1970796"/>
                  <a:pt x="9025676" y="1967917"/>
                </a:cubicBezTo>
                <a:cubicBezTo>
                  <a:pt x="9041671" y="1980916"/>
                  <a:pt x="9041496" y="1987194"/>
                  <a:pt x="9041256" y="1993567"/>
                </a:cubicBezTo>
                <a:cubicBezTo>
                  <a:pt x="9041017" y="1999945"/>
                  <a:pt x="9040470" y="2006407"/>
                  <a:pt x="9056027" y="2020101"/>
                </a:cubicBezTo>
                <a:cubicBezTo>
                  <a:pt x="9032211" y="2009115"/>
                  <a:pt x="9047906" y="2028590"/>
                  <a:pt x="9032668" y="2023983"/>
                </a:cubicBezTo>
                <a:cubicBezTo>
                  <a:pt x="9026017" y="2013544"/>
                  <a:pt x="9020552" y="2001624"/>
                  <a:pt x="9006052" y="1999846"/>
                </a:cubicBezTo>
                <a:cubicBezTo>
                  <a:pt x="9014813" y="2012727"/>
                  <a:pt x="9005589" y="2011774"/>
                  <a:pt x="9013213" y="2023665"/>
                </a:cubicBezTo>
                <a:cubicBezTo>
                  <a:pt x="8990822" y="2019409"/>
                  <a:pt x="8982911" y="1999979"/>
                  <a:pt x="8963624" y="1992405"/>
                </a:cubicBezTo>
                <a:cubicBezTo>
                  <a:pt x="8995127" y="2031563"/>
                  <a:pt x="8957306" y="2016611"/>
                  <a:pt x="8962797" y="2035486"/>
                </a:cubicBezTo>
                <a:cubicBezTo>
                  <a:pt x="8984828" y="2039514"/>
                  <a:pt x="8998980" y="2037050"/>
                  <a:pt x="9013043" y="2034525"/>
                </a:cubicBezTo>
                <a:cubicBezTo>
                  <a:pt x="9015863" y="2049638"/>
                  <a:pt x="9002414" y="2051990"/>
                  <a:pt x="8989050" y="2054395"/>
                </a:cubicBezTo>
                <a:cubicBezTo>
                  <a:pt x="8975688" y="2056806"/>
                  <a:pt x="8962481" y="2059174"/>
                  <a:pt x="8965602" y="2074609"/>
                </a:cubicBezTo>
                <a:cubicBezTo>
                  <a:pt x="8981100" y="2071604"/>
                  <a:pt x="9001491" y="2072239"/>
                  <a:pt x="9019005" y="2070640"/>
                </a:cubicBezTo>
                <a:cubicBezTo>
                  <a:pt x="9036513" y="2069043"/>
                  <a:pt x="9051182" y="2064959"/>
                  <a:pt x="9055183" y="2052619"/>
                </a:cubicBezTo>
                <a:cubicBezTo>
                  <a:pt x="9042824" y="2048441"/>
                  <a:pt x="9028923" y="2045510"/>
                  <a:pt x="9024633" y="2032527"/>
                </a:cubicBezTo>
                <a:cubicBezTo>
                  <a:pt x="9053832" y="2041772"/>
                  <a:pt x="9050734" y="2046484"/>
                  <a:pt x="9070987" y="2046335"/>
                </a:cubicBezTo>
                <a:cubicBezTo>
                  <a:pt x="9083737" y="2057288"/>
                  <a:pt x="9092264" y="2072942"/>
                  <a:pt x="9104925" y="2083840"/>
                </a:cubicBezTo>
                <a:cubicBezTo>
                  <a:pt x="9046385" y="2071375"/>
                  <a:pt x="9005122" y="2076473"/>
                  <a:pt x="9037465" y="2124495"/>
                </a:cubicBezTo>
                <a:cubicBezTo>
                  <a:pt x="9025168" y="2107025"/>
                  <a:pt x="8999721" y="2108620"/>
                  <a:pt x="9021660" y="2130779"/>
                </a:cubicBezTo>
                <a:cubicBezTo>
                  <a:pt x="8998247" y="2127547"/>
                  <a:pt x="8995797" y="2102255"/>
                  <a:pt x="8976633" y="2094480"/>
                </a:cubicBezTo>
                <a:cubicBezTo>
                  <a:pt x="8982623" y="2109364"/>
                  <a:pt x="8960868" y="2101901"/>
                  <a:pt x="8960298" y="2111402"/>
                </a:cubicBezTo>
                <a:cubicBezTo>
                  <a:pt x="8974685" y="2117555"/>
                  <a:pt x="8990093" y="2103107"/>
                  <a:pt x="9002239" y="2130204"/>
                </a:cubicBezTo>
                <a:cubicBezTo>
                  <a:pt x="9017377" y="2150163"/>
                  <a:pt x="8963473" y="2113959"/>
                  <a:pt x="8978611" y="2133917"/>
                </a:cubicBezTo>
                <a:cubicBezTo>
                  <a:pt x="9005441" y="2164303"/>
                  <a:pt x="9002328" y="2158449"/>
                  <a:pt x="9003308" y="2180873"/>
                </a:cubicBezTo>
                <a:cubicBezTo>
                  <a:pt x="9024920" y="2182970"/>
                  <a:pt x="9032773" y="2198892"/>
                  <a:pt x="9044592" y="2210922"/>
                </a:cubicBezTo>
                <a:cubicBezTo>
                  <a:pt x="9010837" y="2198117"/>
                  <a:pt x="9052995" y="2238161"/>
                  <a:pt x="9057836" y="2249268"/>
                </a:cubicBezTo>
                <a:cubicBezTo>
                  <a:pt x="9031738" y="2241705"/>
                  <a:pt x="9027930" y="2210974"/>
                  <a:pt x="9002080" y="2203012"/>
                </a:cubicBezTo>
                <a:cubicBezTo>
                  <a:pt x="9008812" y="2225308"/>
                  <a:pt x="8994278" y="2230174"/>
                  <a:pt x="8980560" y="2235550"/>
                </a:cubicBezTo>
                <a:cubicBezTo>
                  <a:pt x="8972875" y="2218764"/>
                  <a:pt x="8984391" y="2219079"/>
                  <a:pt x="8959128" y="2205792"/>
                </a:cubicBezTo>
                <a:cubicBezTo>
                  <a:pt x="8950863" y="2215303"/>
                  <a:pt x="8935700" y="2195187"/>
                  <a:pt x="8913471" y="2190478"/>
                </a:cubicBezTo>
                <a:cubicBezTo>
                  <a:pt x="8945584" y="2218084"/>
                  <a:pt x="8905752" y="2206721"/>
                  <a:pt x="8878083" y="2195252"/>
                </a:cubicBezTo>
                <a:cubicBezTo>
                  <a:pt x="8886223" y="2218712"/>
                  <a:pt x="8885308" y="2230360"/>
                  <a:pt x="8912901" y="2252337"/>
                </a:cubicBezTo>
                <a:cubicBezTo>
                  <a:pt x="8883716" y="2247271"/>
                  <a:pt x="8866549" y="2230335"/>
                  <a:pt x="8849685" y="2213316"/>
                </a:cubicBezTo>
                <a:cubicBezTo>
                  <a:pt x="8860891" y="2230517"/>
                  <a:pt x="8854492" y="2236070"/>
                  <a:pt x="8849534" y="2241136"/>
                </a:cubicBezTo>
                <a:cubicBezTo>
                  <a:pt x="8844578" y="2246204"/>
                  <a:pt x="8840841" y="2250933"/>
                  <a:pt x="8857089" y="2266730"/>
                </a:cubicBezTo>
                <a:cubicBezTo>
                  <a:pt x="8847938" y="2266656"/>
                  <a:pt x="8814324" y="2244632"/>
                  <a:pt x="8822794" y="2259968"/>
                </a:cubicBezTo>
                <a:cubicBezTo>
                  <a:pt x="8880562" y="2312632"/>
                  <a:pt x="8887319" y="2248153"/>
                  <a:pt x="8937123" y="2289267"/>
                </a:cubicBezTo>
                <a:cubicBezTo>
                  <a:pt x="8919583" y="2293906"/>
                  <a:pt x="8894539" y="2291864"/>
                  <a:pt x="8878053" y="2297026"/>
                </a:cubicBezTo>
                <a:cubicBezTo>
                  <a:pt x="8906722" y="2316903"/>
                  <a:pt x="8922799" y="2335372"/>
                  <a:pt x="8937382" y="2354009"/>
                </a:cubicBezTo>
                <a:cubicBezTo>
                  <a:pt x="8952057" y="2372701"/>
                  <a:pt x="8965119" y="2391350"/>
                  <a:pt x="8988463" y="2411484"/>
                </a:cubicBezTo>
                <a:cubicBezTo>
                  <a:pt x="8965901" y="2401703"/>
                  <a:pt x="8958501" y="2410647"/>
                  <a:pt x="8954040" y="2424916"/>
                </a:cubicBezTo>
                <a:cubicBezTo>
                  <a:pt x="8949580" y="2439186"/>
                  <a:pt x="8948153" y="2458839"/>
                  <a:pt x="8937753" y="2470339"/>
                </a:cubicBezTo>
                <a:cubicBezTo>
                  <a:pt x="8933415" y="2448441"/>
                  <a:pt x="8922255" y="2436959"/>
                  <a:pt x="8917315" y="2409820"/>
                </a:cubicBezTo>
                <a:cubicBezTo>
                  <a:pt x="8890395" y="2403962"/>
                  <a:pt x="8866858" y="2400926"/>
                  <a:pt x="8851036" y="2404839"/>
                </a:cubicBezTo>
                <a:cubicBezTo>
                  <a:pt x="8835150" y="2408853"/>
                  <a:pt x="8827227" y="2419827"/>
                  <a:pt x="8830673" y="2442138"/>
                </a:cubicBezTo>
                <a:cubicBezTo>
                  <a:pt x="8794451" y="2426248"/>
                  <a:pt x="8785642" y="2435830"/>
                  <a:pt x="8776316" y="2445227"/>
                </a:cubicBezTo>
                <a:cubicBezTo>
                  <a:pt x="8766962" y="2454466"/>
                  <a:pt x="8757158" y="2463421"/>
                  <a:pt x="8719912" y="2445359"/>
                </a:cubicBezTo>
                <a:cubicBezTo>
                  <a:pt x="8733408" y="2466920"/>
                  <a:pt x="8711186" y="2453609"/>
                  <a:pt x="8716944" y="2467654"/>
                </a:cubicBezTo>
                <a:cubicBezTo>
                  <a:pt x="8704511" y="2462591"/>
                  <a:pt x="8692142" y="2457432"/>
                  <a:pt x="8679769" y="2452275"/>
                </a:cubicBezTo>
                <a:cubicBezTo>
                  <a:pt x="8681763" y="2477693"/>
                  <a:pt x="8659984" y="2481464"/>
                  <a:pt x="8635765" y="2480913"/>
                </a:cubicBezTo>
                <a:cubicBezTo>
                  <a:pt x="8611630" y="2480419"/>
                  <a:pt x="8585181" y="2475414"/>
                  <a:pt x="8576986" y="2484413"/>
                </a:cubicBezTo>
                <a:cubicBezTo>
                  <a:pt x="8585892" y="2489472"/>
                  <a:pt x="8597241" y="2492458"/>
                  <a:pt x="8601542" y="2501419"/>
                </a:cubicBezTo>
                <a:cubicBezTo>
                  <a:pt x="8599526" y="2503620"/>
                  <a:pt x="8602338" y="2512752"/>
                  <a:pt x="8602509" y="2518277"/>
                </a:cubicBezTo>
                <a:cubicBezTo>
                  <a:pt x="8602681" y="2523802"/>
                  <a:pt x="8600276" y="2525617"/>
                  <a:pt x="8587979" y="2513144"/>
                </a:cubicBezTo>
                <a:cubicBezTo>
                  <a:pt x="8605198" y="2520805"/>
                  <a:pt x="8577842" y="2492452"/>
                  <a:pt x="8567782" y="2492221"/>
                </a:cubicBezTo>
                <a:cubicBezTo>
                  <a:pt x="8568598" y="2499123"/>
                  <a:pt x="8552143" y="2502637"/>
                  <a:pt x="8537434" y="2505584"/>
                </a:cubicBezTo>
                <a:cubicBezTo>
                  <a:pt x="8522661" y="2508632"/>
                  <a:pt x="8509634" y="2511113"/>
                  <a:pt x="8516559" y="2516312"/>
                </a:cubicBezTo>
                <a:cubicBezTo>
                  <a:pt x="8507369" y="2498714"/>
                  <a:pt x="8524329" y="2487600"/>
                  <a:pt x="8507630" y="2476517"/>
                </a:cubicBezTo>
                <a:cubicBezTo>
                  <a:pt x="8485671" y="2471982"/>
                  <a:pt x="8478744" y="2483166"/>
                  <a:pt x="8463113" y="2484980"/>
                </a:cubicBezTo>
                <a:cubicBezTo>
                  <a:pt x="8479290" y="2509480"/>
                  <a:pt x="8503904" y="2526801"/>
                  <a:pt x="8517953" y="2552879"/>
                </a:cubicBezTo>
                <a:cubicBezTo>
                  <a:pt x="8496637" y="2531528"/>
                  <a:pt x="8470268" y="2507406"/>
                  <a:pt x="8450149" y="2495552"/>
                </a:cubicBezTo>
                <a:cubicBezTo>
                  <a:pt x="8430086" y="2483602"/>
                  <a:pt x="8416430" y="2483882"/>
                  <a:pt x="8419602" y="2511433"/>
                </a:cubicBezTo>
                <a:cubicBezTo>
                  <a:pt x="8438984" y="2520457"/>
                  <a:pt x="8438371" y="2530622"/>
                  <a:pt x="8448468" y="2525602"/>
                </a:cubicBezTo>
                <a:cubicBezTo>
                  <a:pt x="8456665" y="2550766"/>
                  <a:pt x="8450774" y="2558716"/>
                  <a:pt x="8443139" y="2565430"/>
                </a:cubicBezTo>
                <a:cubicBezTo>
                  <a:pt x="8435441" y="2572246"/>
                  <a:pt x="8425851" y="2577865"/>
                  <a:pt x="8426369" y="2599022"/>
                </a:cubicBezTo>
                <a:cubicBezTo>
                  <a:pt x="8403016" y="2582910"/>
                  <a:pt x="8396858" y="2592082"/>
                  <a:pt x="8388372" y="2600342"/>
                </a:cubicBezTo>
                <a:cubicBezTo>
                  <a:pt x="8386176" y="2602429"/>
                  <a:pt x="8383888" y="2604459"/>
                  <a:pt x="8381184" y="2605948"/>
                </a:cubicBezTo>
                <a:cubicBezTo>
                  <a:pt x="8378480" y="2607437"/>
                  <a:pt x="8375300" y="2608489"/>
                  <a:pt x="8371314" y="2608615"/>
                </a:cubicBezTo>
                <a:cubicBezTo>
                  <a:pt x="8363432" y="2608922"/>
                  <a:pt x="8352581" y="2605553"/>
                  <a:pt x="8336503" y="2595282"/>
                </a:cubicBezTo>
                <a:cubicBezTo>
                  <a:pt x="8347411" y="2620351"/>
                  <a:pt x="8320173" y="2600400"/>
                  <a:pt x="8336491" y="2632074"/>
                </a:cubicBezTo>
                <a:cubicBezTo>
                  <a:pt x="8345238" y="2637588"/>
                  <a:pt x="8356174" y="2641425"/>
                  <a:pt x="8360138" y="2650731"/>
                </a:cubicBezTo>
                <a:cubicBezTo>
                  <a:pt x="8337815" y="2637770"/>
                  <a:pt x="8334813" y="2648931"/>
                  <a:pt x="8331897" y="2661950"/>
                </a:cubicBezTo>
                <a:cubicBezTo>
                  <a:pt x="8329042" y="2674872"/>
                  <a:pt x="8326429" y="2689613"/>
                  <a:pt x="8305237" y="2683056"/>
                </a:cubicBezTo>
                <a:cubicBezTo>
                  <a:pt x="8296353" y="2663569"/>
                  <a:pt x="8304171" y="2658360"/>
                  <a:pt x="8311366" y="2654147"/>
                </a:cubicBezTo>
                <a:cubicBezTo>
                  <a:pt x="8318495" y="2650030"/>
                  <a:pt x="8324909" y="2646852"/>
                  <a:pt x="8312937" y="2631669"/>
                </a:cubicBezTo>
                <a:cubicBezTo>
                  <a:pt x="8305385" y="2630658"/>
                  <a:pt x="8297457" y="2633438"/>
                  <a:pt x="8289575" y="2637353"/>
                </a:cubicBezTo>
                <a:cubicBezTo>
                  <a:pt x="8285584" y="2639284"/>
                  <a:pt x="8281586" y="2641625"/>
                  <a:pt x="8277655" y="2643867"/>
                </a:cubicBezTo>
                <a:cubicBezTo>
                  <a:pt x="8273633" y="2646052"/>
                  <a:pt x="8269669" y="2648136"/>
                  <a:pt x="8265745" y="2649968"/>
                </a:cubicBezTo>
                <a:cubicBezTo>
                  <a:pt x="8250075" y="2657035"/>
                  <a:pt x="8235856" y="2658209"/>
                  <a:pt x="8225929" y="2632783"/>
                </a:cubicBezTo>
                <a:cubicBezTo>
                  <a:pt x="8219017" y="2639952"/>
                  <a:pt x="8215575" y="2655005"/>
                  <a:pt x="8208952" y="2667911"/>
                </a:cubicBezTo>
                <a:cubicBezTo>
                  <a:pt x="8202329" y="2680817"/>
                  <a:pt x="8192558" y="2691320"/>
                  <a:pt x="8173024" y="2688728"/>
                </a:cubicBezTo>
                <a:cubicBezTo>
                  <a:pt x="8141552" y="2672497"/>
                  <a:pt x="8130311" y="2652357"/>
                  <a:pt x="8120134" y="2663301"/>
                </a:cubicBezTo>
                <a:cubicBezTo>
                  <a:pt x="8095913" y="2638172"/>
                  <a:pt x="8109007" y="2628790"/>
                  <a:pt x="8093992" y="2610440"/>
                </a:cubicBezTo>
                <a:cubicBezTo>
                  <a:pt x="8086722" y="2607383"/>
                  <a:pt x="8085718" y="2612168"/>
                  <a:pt x="8084565" y="2616995"/>
                </a:cubicBezTo>
                <a:cubicBezTo>
                  <a:pt x="8089203" y="2634220"/>
                  <a:pt x="8102335" y="2645971"/>
                  <a:pt x="8103640" y="2665683"/>
                </a:cubicBezTo>
                <a:cubicBezTo>
                  <a:pt x="8079903" y="2655576"/>
                  <a:pt x="8083141" y="2626649"/>
                  <a:pt x="8066269" y="2611849"/>
                </a:cubicBezTo>
                <a:cubicBezTo>
                  <a:pt x="8051297" y="2604215"/>
                  <a:pt x="8057585" y="2617624"/>
                  <a:pt x="8063597" y="2631273"/>
                </a:cubicBezTo>
                <a:cubicBezTo>
                  <a:pt x="8069761" y="2644877"/>
                  <a:pt x="8075709" y="2658628"/>
                  <a:pt x="8060218" y="2651223"/>
                </a:cubicBezTo>
                <a:lnTo>
                  <a:pt x="8042028" y="2626975"/>
                </a:lnTo>
                <a:lnTo>
                  <a:pt x="8036379" y="2632988"/>
                </a:lnTo>
                <a:lnTo>
                  <a:pt x="8037109" y="2637991"/>
                </a:lnTo>
                <a:cubicBezTo>
                  <a:pt x="8040974" y="2644577"/>
                  <a:pt x="8046901" y="2652063"/>
                  <a:pt x="8052663" y="2665208"/>
                </a:cubicBezTo>
                <a:cubicBezTo>
                  <a:pt x="8028493" y="2642194"/>
                  <a:pt x="8053976" y="2686311"/>
                  <a:pt x="8029864" y="2663197"/>
                </a:cubicBezTo>
                <a:cubicBezTo>
                  <a:pt x="8020281" y="2652919"/>
                  <a:pt x="8021787" y="2649181"/>
                  <a:pt x="8023111" y="2645606"/>
                </a:cubicBezTo>
                <a:lnTo>
                  <a:pt x="8023364" y="2642137"/>
                </a:lnTo>
                <a:lnTo>
                  <a:pt x="8016264" y="2643259"/>
                </a:lnTo>
                <a:lnTo>
                  <a:pt x="8006403" y="2640029"/>
                </a:lnTo>
                <a:lnTo>
                  <a:pt x="8007017" y="2643588"/>
                </a:lnTo>
                <a:lnTo>
                  <a:pt x="8019807" y="2653893"/>
                </a:lnTo>
                <a:cubicBezTo>
                  <a:pt x="8026904" y="2658748"/>
                  <a:pt x="8033457" y="2664093"/>
                  <a:pt x="8036352" y="2672791"/>
                </a:cubicBezTo>
                <a:lnTo>
                  <a:pt x="8012372" y="2660401"/>
                </a:lnTo>
                <a:lnTo>
                  <a:pt x="8014978" y="2668427"/>
                </a:lnTo>
                <a:cubicBezTo>
                  <a:pt x="8017470" y="2676316"/>
                  <a:pt x="8019353" y="2683370"/>
                  <a:pt x="8019169" y="2687560"/>
                </a:cubicBezTo>
                <a:cubicBezTo>
                  <a:pt x="8021932" y="2682777"/>
                  <a:pt x="8031970" y="2684243"/>
                  <a:pt x="8042426" y="2690835"/>
                </a:cubicBezTo>
                <a:cubicBezTo>
                  <a:pt x="8052887" y="2697429"/>
                  <a:pt x="8063795" y="2709304"/>
                  <a:pt x="8068211" y="2725282"/>
                </a:cubicBezTo>
                <a:cubicBezTo>
                  <a:pt x="8055948" y="2727548"/>
                  <a:pt x="8041757" y="2727077"/>
                  <a:pt x="8030180" y="2730052"/>
                </a:cubicBezTo>
                <a:cubicBezTo>
                  <a:pt x="8018600" y="2733031"/>
                  <a:pt x="8009662" y="2739617"/>
                  <a:pt x="8007709" y="2756301"/>
                </a:cubicBezTo>
                <a:cubicBezTo>
                  <a:pt x="8013245" y="2761316"/>
                  <a:pt x="8020958" y="2765067"/>
                  <a:pt x="8022765" y="2772594"/>
                </a:cubicBezTo>
                <a:cubicBezTo>
                  <a:pt x="8007085" y="2765488"/>
                  <a:pt x="8000366" y="2752364"/>
                  <a:pt x="7994015" y="2739056"/>
                </a:cubicBezTo>
                <a:cubicBezTo>
                  <a:pt x="7987510" y="2725789"/>
                  <a:pt x="7981437" y="2712242"/>
                  <a:pt x="7967301" y="2703887"/>
                </a:cubicBezTo>
                <a:cubicBezTo>
                  <a:pt x="7975313" y="2724351"/>
                  <a:pt x="7965960" y="2720401"/>
                  <a:pt x="7955577" y="2714689"/>
                </a:cubicBezTo>
                <a:cubicBezTo>
                  <a:pt x="7945196" y="2708974"/>
                  <a:pt x="7933599" y="2701385"/>
                  <a:pt x="7936540" y="2714908"/>
                </a:cubicBezTo>
                <a:cubicBezTo>
                  <a:pt x="7954343" y="2733630"/>
                  <a:pt x="7969493" y="2721793"/>
                  <a:pt x="7988139" y="2768959"/>
                </a:cubicBezTo>
                <a:cubicBezTo>
                  <a:pt x="7967712" y="2758997"/>
                  <a:pt x="7956149" y="2742961"/>
                  <a:pt x="7940062" y="2729904"/>
                </a:cubicBezTo>
                <a:cubicBezTo>
                  <a:pt x="7944144" y="2747612"/>
                  <a:pt x="7947984" y="2765310"/>
                  <a:pt x="7951910" y="2783061"/>
                </a:cubicBezTo>
                <a:cubicBezTo>
                  <a:pt x="7937100" y="2776778"/>
                  <a:pt x="7929536" y="2781177"/>
                  <a:pt x="7921859" y="2785363"/>
                </a:cubicBezTo>
                <a:cubicBezTo>
                  <a:pt x="7914181" y="2789549"/>
                  <a:pt x="7906385" y="2793523"/>
                  <a:pt x="7891136" y="2786134"/>
                </a:cubicBezTo>
                <a:cubicBezTo>
                  <a:pt x="7879468" y="2749477"/>
                  <a:pt x="7905356" y="2801344"/>
                  <a:pt x="7900976" y="2780117"/>
                </a:cubicBezTo>
                <a:cubicBezTo>
                  <a:pt x="7899003" y="2774151"/>
                  <a:pt x="7894970" y="2769456"/>
                  <a:pt x="7890592" y="2764960"/>
                </a:cubicBezTo>
                <a:lnTo>
                  <a:pt x="7882773" y="2756196"/>
                </a:lnTo>
                <a:lnTo>
                  <a:pt x="7880428" y="2754130"/>
                </a:lnTo>
                <a:lnTo>
                  <a:pt x="7878107" y="2752081"/>
                </a:lnTo>
                <a:lnTo>
                  <a:pt x="7877842" y="2762525"/>
                </a:lnTo>
                <a:lnTo>
                  <a:pt x="7884022" y="2769935"/>
                </a:lnTo>
                <a:cubicBezTo>
                  <a:pt x="7885255" y="2773073"/>
                  <a:pt x="7885066" y="2775523"/>
                  <a:pt x="7883037" y="2776918"/>
                </a:cubicBezTo>
                <a:lnTo>
                  <a:pt x="7877471" y="2777221"/>
                </a:lnTo>
                <a:lnTo>
                  <a:pt x="7877007" y="2795556"/>
                </a:lnTo>
                <a:cubicBezTo>
                  <a:pt x="7872936" y="2808408"/>
                  <a:pt x="7865104" y="2817631"/>
                  <a:pt x="7852886" y="2817428"/>
                </a:cubicBezTo>
                <a:cubicBezTo>
                  <a:pt x="7834260" y="2808603"/>
                  <a:pt x="7836537" y="2787403"/>
                  <a:pt x="7817819" y="2778520"/>
                </a:cubicBezTo>
                <a:lnTo>
                  <a:pt x="7806859" y="2779303"/>
                </a:lnTo>
                <a:lnTo>
                  <a:pt x="7822325" y="2798254"/>
                </a:lnTo>
                <a:cubicBezTo>
                  <a:pt x="7818717" y="2800981"/>
                  <a:pt x="7814980" y="2798416"/>
                  <a:pt x="7810179" y="2793740"/>
                </a:cubicBezTo>
                <a:lnTo>
                  <a:pt x="7800836" y="2785076"/>
                </a:lnTo>
                <a:lnTo>
                  <a:pt x="7800592" y="2788284"/>
                </a:lnTo>
                <a:cubicBezTo>
                  <a:pt x="7801520" y="2793010"/>
                  <a:pt x="7803695" y="2799927"/>
                  <a:pt x="7807415" y="2810014"/>
                </a:cubicBezTo>
                <a:lnTo>
                  <a:pt x="7785998" y="2788985"/>
                </a:lnTo>
                <a:lnTo>
                  <a:pt x="7783157" y="2795228"/>
                </a:lnTo>
                <a:cubicBezTo>
                  <a:pt x="7779157" y="2799377"/>
                  <a:pt x="7774336" y="2802028"/>
                  <a:pt x="7769904" y="2805066"/>
                </a:cubicBezTo>
                <a:cubicBezTo>
                  <a:pt x="7760881" y="2811183"/>
                  <a:pt x="7753420" y="2818421"/>
                  <a:pt x="7755771" y="2840875"/>
                </a:cubicBezTo>
                <a:cubicBezTo>
                  <a:pt x="7737049" y="2833794"/>
                  <a:pt x="7729891" y="2818173"/>
                  <a:pt x="7715794" y="2807756"/>
                </a:cubicBezTo>
                <a:lnTo>
                  <a:pt x="7718457" y="2824743"/>
                </a:lnTo>
                <a:lnTo>
                  <a:pt x="7732604" y="2852145"/>
                </a:lnTo>
                <a:cubicBezTo>
                  <a:pt x="7729697" y="2853959"/>
                  <a:pt x="7727395" y="2853576"/>
                  <a:pt x="7725282" y="2851797"/>
                </a:cubicBezTo>
                <a:lnTo>
                  <a:pt x="7721977" y="2847139"/>
                </a:lnTo>
                <a:lnTo>
                  <a:pt x="7720902" y="2849967"/>
                </a:lnTo>
                <a:cubicBezTo>
                  <a:pt x="7717705" y="2849444"/>
                  <a:pt x="7711674" y="2845572"/>
                  <a:pt x="7701273" y="2836791"/>
                </a:cubicBezTo>
                <a:cubicBezTo>
                  <a:pt x="7715477" y="2866020"/>
                  <a:pt x="7690824" y="2852566"/>
                  <a:pt x="7703095" y="2871269"/>
                </a:cubicBezTo>
                <a:cubicBezTo>
                  <a:pt x="7698295" y="2862693"/>
                  <a:pt x="7689211" y="2857518"/>
                  <a:pt x="7680036" y="2852290"/>
                </a:cubicBezTo>
                <a:cubicBezTo>
                  <a:pt x="7685422" y="2861936"/>
                  <a:pt x="7690328" y="2882525"/>
                  <a:pt x="7688643" y="2894798"/>
                </a:cubicBezTo>
                <a:cubicBezTo>
                  <a:pt x="7686959" y="2907063"/>
                  <a:pt x="7678710" y="2910752"/>
                  <a:pt x="7657969" y="2886291"/>
                </a:cubicBezTo>
                <a:cubicBezTo>
                  <a:pt x="7670402" y="2917735"/>
                  <a:pt x="7667831" y="2940002"/>
                  <a:pt x="7683284" y="2965854"/>
                </a:cubicBezTo>
                <a:lnTo>
                  <a:pt x="7666865" y="2956229"/>
                </a:lnTo>
                <a:lnTo>
                  <a:pt x="7685737" y="2973382"/>
                </a:lnTo>
                <a:cubicBezTo>
                  <a:pt x="7691163" y="2980239"/>
                  <a:pt x="7696140" y="2987335"/>
                  <a:pt x="7703356" y="2993273"/>
                </a:cubicBezTo>
                <a:lnTo>
                  <a:pt x="7705281" y="2982195"/>
                </a:lnTo>
                <a:lnTo>
                  <a:pt x="7692498" y="2966976"/>
                </a:lnTo>
                <a:cubicBezTo>
                  <a:pt x="7698770" y="2969367"/>
                  <a:pt x="7702545" y="2971486"/>
                  <a:pt x="7705178" y="2973536"/>
                </a:cubicBezTo>
                <a:lnTo>
                  <a:pt x="7706537" y="2974970"/>
                </a:lnTo>
                <a:lnTo>
                  <a:pt x="7707750" y="2967992"/>
                </a:lnTo>
                <a:cubicBezTo>
                  <a:pt x="7708071" y="2959063"/>
                  <a:pt x="7707800" y="2950247"/>
                  <a:pt x="7708596" y="2943388"/>
                </a:cubicBezTo>
                <a:cubicBezTo>
                  <a:pt x="7710341" y="2929631"/>
                  <a:pt x="7716349" y="2923695"/>
                  <a:pt x="7740733" y="2940178"/>
                </a:cubicBezTo>
                <a:cubicBezTo>
                  <a:pt x="7753366" y="2956265"/>
                  <a:pt x="7741025" y="2959578"/>
                  <a:pt x="7745728" y="2969046"/>
                </a:cubicBezTo>
                <a:lnTo>
                  <a:pt x="7756709" y="2980285"/>
                </a:lnTo>
                <a:lnTo>
                  <a:pt x="7757041" y="2980276"/>
                </a:lnTo>
                <a:lnTo>
                  <a:pt x="7757360" y="2980043"/>
                </a:lnTo>
                <a:lnTo>
                  <a:pt x="7752312" y="2959981"/>
                </a:lnTo>
                <a:cubicBezTo>
                  <a:pt x="7749231" y="2943920"/>
                  <a:pt x="7752880" y="2941690"/>
                  <a:pt x="7762412" y="2936764"/>
                </a:cubicBezTo>
                <a:cubicBezTo>
                  <a:pt x="7770636" y="2945905"/>
                  <a:pt x="7767934" y="2954339"/>
                  <a:pt x="7766946" y="2963351"/>
                </a:cubicBezTo>
                <a:lnTo>
                  <a:pt x="7768268" y="2976828"/>
                </a:lnTo>
                <a:lnTo>
                  <a:pt x="7769727" y="2979120"/>
                </a:lnTo>
                <a:lnTo>
                  <a:pt x="7781766" y="2993405"/>
                </a:lnTo>
                <a:cubicBezTo>
                  <a:pt x="7771222" y="2960368"/>
                  <a:pt x="7788600" y="2967574"/>
                  <a:pt x="7765096" y="2918317"/>
                </a:cubicBezTo>
                <a:cubicBezTo>
                  <a:pt x="7783832" y="2929572"/>
                  <a:pt x="7784391" y="2938677"/>
                  <a:pt x="7784577" y="2948376"/>
                </a:cubicBezTo>
                <a:cubicBezTo>
                  <a:pt x="7784915" y="2958029"/>
                  <a:pt x="7784816" y="2968383"/>
                  <a:pt x="7802656" y="2981852"/>
                </a:cubicBezTo>
                <a:cubicBezTo>
                  <a:pt x="7792542" y="2938535"/>
                  <a:pt x="7820908" y="2959889"/>
                  <a:pt x="7788032" y="2922502"/>
                </a:cubicBezTo>
                <a:cubicBezTo>
                  <a:pt x="7824897" y="2954767"/>
                  <a:pt x="7837343" y="2947614"/>
                  <a:pt x="7813567" y="2908186"/>
                </a:cubicBezTo>
                <a:cubicBezTo>
                  <a:pt x="7821283" y="2913328"/>
                  <a:pt x="7828326" y="2917349"/>
                  <a:pt x="7823767" y="2902397"/>
                </a:cubicBezTo>
                <a:cubicBezTo>
                  <a:pt x="7836387" y="2910352"/>
                  <a:pt x="7855574" y="2956469"/>
                  <a:pt x="7863712" y="2938963"/>
                </a:cubicBezTo>
                <a:cubicBezTo>
                  <a:pt x="7857159" y="2919975"/>
                  <a:pt x="7846021" y="2904065"/>
                  <a:pt x="7837783" y="2885955"/>
                </a:cubicBezTo>
                <a:cubicBezTo>
                  <a:pt x="7845026" y="2880661"/>
                  <a:pt x="7858299" y="2856812"/>
                  <a:pt x="7877388" y="2888286"/>
                </a:cubicBezTo>
                <a:cubicBezTo>
                  <a:pt x="7859750" y="2876890"/>
                  <a:pt x="7863471" y="2899374"/>
                  <a:pt x="7850680" y="2895475"/>
                </a:cubicBezTo>
                <a:cubicBezTo>
                  <a:pt x="7872226" y="2907668"/>
                  <a:pt x="7883217" y="2898627"/>
                  <a:pt x="7894696" y="2896003"/>
                </a:cubicBezTo>
                <a:cubicBezTo>
                  <a:pt x="7906205" y="2893536"/>
                  <a:pt x="7918329" y="2897292"/>
                  <a:pt x="7942529" y="2935046"/>
                </a:cubicBezTo>
                <a:cubicBezTo>
                  <a:pt x="7940606" y="2919113"/>
                  <a:pt x="7949028" y="2919142"/>
                  <a:pt x="7957150" y="2918849"/>
                </a:cubicBezTo>
                <a:cubicBezTo>
                  <a:pt x="7965365" y="2918610"/>
                  <a:pt x="7973341" y="2917943"/>
                  <a:pt x="7970523" y="2901031"/>
                </a:cubicBezTo>
                <a:cubicBezTo>
                  <a:pt x="7965675" y="2903529"/>
                  <a:pt x="7954374" y="2896268"/>
                  <a:pt x="7945829" y="2893242"/>
                </a:cubicBezTo>
                <a:cubicBezTo>
                  <a:pt x="7937369" y="2890269"/>
                  <a:pt x="7931778" y="2891742"/>
                  <a:pt x="7938306" y="2911968"/>
                </a:cubicBezTo>
                <a:lnTo>
                  <a:pt x="7912106" y="2893369"/>
                </a:lnTo>
                <a:cubicBezTo>
                  <a:pt x="7910201" y="2883001"/>
                  <a:pt x="7908232" y="2872734"/>
                  <a:pt x="7906382" y="2862679"/>
                </a:cubicBezTo>
                <a:cubicBezTo>
                  <a:pt x="7916554" y="2869926"/>
                  <a:pt x="7925424" y="2872045"/>
                  <a:pt x="7934765" y="2873213"/>
                </a:cubicBezTo>
                <a:cubicBezTo>
                  <a:pt x="7943956" y="2874423"/>
                  <a:pt x="7953682" y="2874582"/>
                  <a:pt x="7965876" y="2877827"/>
                </a:cubicBezTo>
                <a:cubicBezTo>
                  <a:pt x="7976053" y="2894658"/>
                  <a:pt x="7978331" y="2916232"/>
                  <a:pt x="7998412" y="2926945"/>
                </a:cubicBezTo>
                <a:cubicBezTo>
                  <a:pt x="7994704" y="2905445"/>
                  <a:pt x="8003956" y="2900165"/>
                  <a:pt x="8015570" y="2900128"/>
                </a:cubicBezTo>
                <a:cubicBezTo>
                  <a:pt x="8027122" y="2900188"/>
                  <a:pt x="8041038" y="2905489"/>
                  <a:pt x="8046115" y="2905632"/>
                </a:cubicBezTo>
                <a:cubicBezTo>
                  <a:pt x="8027941" y="2872511"/>
                  <a:pt x="8047856" y="2865902"/>
                  <a:pt x="8019989" y="2835560"/>
                </a:cubicBezTo>
                <a:cubicBezTo>
                  <a:pt x="8024762" y="2837179"/>
                  <a:pt x="8026424" y="2834340"/>
                  <a:pt x="8023381" y="2824781"/>
                </a:cubicBezTo>
                <a:cubicBezTo>
                  <a:pt x="8049095" y="2859739"/>
                  <a:pt x="8062244" y="2850670"/>
                  <a:pt x="8076944" y="2885907"/>
                </a:cubicBezTo>
                <a:cubicBezTo>
                  <a:pt x="8086998" y="2878358"/>
                  <a:pt x="8065903" y="2841869"/>
                  <a:pt x="8051734" y="2823770"/>
                </a:cubicBezTo>
                <a:cubicBezTo>
                  <a:pt x="8079542" y="2836023"/>
                  <a:pt x="8085542" y="2771340"/>
                  <a:pt x="8105396" y="2832183"/>
                </a:cubicBezTo>
                <a:cubicBezTo>
                  <a:pt x="8116973" y="2837399"/>
                  <a:pt x="8122581" y="2808718"/>
                  <a:pt x="8142749" y="2842677"/>
                </a:cubicBezTo>
                <a:cubicBezTo>
                  <a:pt x="8140430" y="2851353"/>
                  <a:pt x="8123759" y="2840429"/>
                  <a:pt x="8129260" y="2860280"/>
                </a:cubicBezTo>
                <a:cubicBezTo>
                  <a:pt x="8147603" y="2876149"/>
                  <a:pt x="8152785" y="2873726"/>
                  <a:pt x="8155863" y="2868444"/>
                </a:cubicBezTo>
                <a:cubicBezTo>
                  <a:pt x="8159029" y="2863218"/>
                  <a:pt x="8160093" y="2855137"/>
                  <a:pt x="8170229" y="2859444"/>
                </a:cubicBezTo>
                <a:cubicBezTo>
                  <a:pt x="8171354" y="2864459"/>
                  <a:pt x="8172504" y="2869626"/>
                  <a:pt x="8173718" y="2874697"/>
                </a:cubicBezTo>
                <a:cubicBezTo>
                  <a:pt x="8179403" y="2879671"/>
                  <a:pt x="8183147" y="2885922"/>
                  <a:pt x="8184121" y="2894172"/>
                </a:cubicBezTo>
                <a:cubicBezTo>
                  <a:pt x="8174026" y="2889198"/>
                  <a:pt x="8158039" y="2875785"/>
                  <a:pt x="8158295" y="2884972"/>
                </a:cubicBezTo>
                <a:cubicBezTo>
                  <a:pt x="8161430" y="2894588"/>
                  <a:pt x="8161980" y="2905906"/>
                  <a:pt x="8170381" y="2912173"/>
                </a:cubicBezTo>
                <a:cubicBezTo>
                  <a:pt x="8178471" y="2910329"/>
                  <a:pt x="8190231" y="2910662"/>
                  <a:pt x="8196348" y="2905352"/>
                </a:cubicBezTo>
                <a:cubicBezTo>
                  <a:pt x="8202469" y="2900043"/>
                  <a:pt x="8203161" y="2888952"/>
                  <a:pt x="8188959" y="2864308"/>
                </a:cubicBezTo>
                <a:cubicBezTo>
                  <a:pt x="8216893" y="2866362"/>
                  <a:pt x="8239448" y="2860169"/>
                  <a:pt x="8246295" y="2833518"/>
                </a:cubicBezTo>
                <a:cubicBezTo>
                  <a:pt x="8226923" y="2817278"/>
                  <a:pt x="8212201" y="2797860"/>
                  <a:pt x="8201914" y="2775406"/>
                </a:cubicBezTo>
                <a:cubicBezTo>
                  <a:pt x="8225318" y="2802238"/>
                  <a:pt x="8226126" y="2799553"/>
                  <a:pt x="8224992" y="2791758"/>
                </a:cubicBezTo>
                <a:cubicBezTo>
                  <a:pt x="8224015" y="2783920"/>
                  <a:pt x="8221181" y="2771026"/>
                  <a:pt x="8237638" y="2777095"/>
                </a:cubicBezTo>
                <a:cubicBezTo>
                  <a:pt x="8261106" y="2810219"/>
                  <a:pt x="8237410" y="2820832"/>
                  <a:pt x="8267110" y="2845664"/>
                </a:cubicBezTo>
                <a:cubicBezTo>
                  <a:pt x="8272282" y="2842259"/>
                  <a:pt x="8278611" y="2840417"/>
                  <a:pt x="8285117" y="2838686"/>
                </a:cubicBezTo>
                <a:cubicBezTo>
                  <a:pt x="8288414" y="2837849"/>
                  <a:pt x="8291714" y="2837013"/>
                  <a:pt x="8294923" y="2836120"/>
                </a:cubicBezTo>
                <a:cubicBezTo>
                  <a:pt x="8298106" y="2835070"/>
                  <a:pt x="8301046" y="2834007"/>
                  <a:pt x="8303927" y="2832629"/>
                </a:cubicBezTo>
                <a:cubicBezTo>
                  <a:pt x="8315131" y="2827053"/>
                  <a:pt x="8322920" y="2816691"/>
                  <a:pt x="8318257" y="2791112"/>
                </a:cubicBezTo>
                <a:cubicBezTo>
                  <a:pt x="8344058" y="2806548"/>
                  <a:pt x="8360198" y="2801724"/>
                  <a:pt x="8375650" y="2796602"/>
                </a:cubicBezTo>
                <a:cubicBezTo>
                  <a:pt x="8383297" y="2794064"/>
                  <a:pt x="8390919" y="2791370"/>
                  <a:pt x="8399373" y="2791145"/>
                </a:cubicBezTo>
                <a:cubicBezTo>
                  <a:pt x="8407802" y="2790764"/>
                  <a:pt x="8417220" y="2792814"/>
                  <a:pt x="8428922" y="2799635"/>
                </a:cubicBezTo>
                <a:lnTo>
                  <a:pt x="8429249" y="2802867"/>
                </a:lnTo>
                <a:lnTo>
                  <a:pt x="8434220" y="2801121"/>
                </a:lnTo>
                <a:lnTo>
                  <a:pt x="8443222" y="2796494"/>
                </a:lnTo>
                <a:lnTo>
                  <a:pt x="8443279" y="2786552"/>
                </a:lnTo>
                <a:cubicBezTo>
                  <a:pt x="8444973" y="2781666"/>
                  <a:pt x="8448028" y="2778420"/>
                  <a:pt x="8451560" y="2775716"/>
                </a:cubicBezTo>
                <a:cubicBezTo>
                  <a:pt x="8458561" y="2770407"/>
                  <a:pt x="8467465" y="2767272"/>
                  <a:pt x="8471133" y="2758057"/>
                </a:cubicBezTo>
                <a:cubicBezTo>
                  <a:pt x="8452069" y="2748122"/>
                  <a:pt x="8430226" y="2740603"/>
                  <a:pt x="8423656" y="2721047"/>
                </a:cubicBezTo>
                <a:cubicBezTo>
                  <a:pt x="8430039" y="2711321"/>
                  <a:pt x="8453121" y="2720874"/>
                  <a:pt x="8455221" y="2705950"/>
                </a:cubicBezTo>
                <a:cubicBezTo>
                  <a:pt x="8458452" y="2722011"/>
                  <a:pt x="8478651" y="2724748"/>
                  <a:pt x="8483739" y="2739063"/>
                </a:cubicBezTo>
                <a:cubicBezTo>
                  <a:pt x="8457641" y="2724694"/>
                  <a:pt x="8442059" y="2722233"/>
                  <a:pt x="8440225" y="2735935"/>
                </a:cubicBezTo>
                <a:cubicBezTo>
                  <a:pt x="8465140" y="2741781"/>
                  <a:pt x="8456708" y="2727577"/>
                  <a:pt x="8478333" y="2761625"/>
                </a:cubicBezTo>
                <a:cubicBezTo>
                  <a:pt x="8486557" y="2755975"/>
                  <a:pt x="8498021" y="2754176"/>
                  <a:pt x="8509280" y="2752107"/>
                </a:cubicBezTo>
                <a:lnTo>
                  <a:pt x="8527235" y="2745736"/>
                </a:lnTo>
                <a:lnTo>
                  <a:pt x="8541465" y="2736521"/>
                </a:lnTo>
                <a:cubicBezTo>
                  <a:pt x="8545867" y="2733742"/>
                  <a:pt x="8550354" y="2731017"/>
                  <a:pt x="8554908" y="2728193"/>
                </a:cubicBezTo>
                <a:cubicBezTo>
                  <a:pt x="8559307" y="2725412"/>
                  <a:pt x="8563797" y="2722688"/>
                  <a:pt x="8568379" y="2720018"/>
                </a:cubicBezTo>
                <a:cubicBezTo>
                  <a:pt x="8577534" y="2714681"/>
                  <a:pt x="8586964" y="2709518"/>
                  <a:pt x="8596846" y="2704635"/>
                </a:cubicBezTo>
                <a:cubicBezTo>
                  <a:pt x="8612551" y="2723491"/>
                  <a:pt x="8593572" y="2716424"/>
                  <a:pt x="8587305" y="2718873"/>
                </a:cubicBezTo>
                <a:lnTo>
                  <a:pt x="8587145" y="2722910"/>
                </a:lnTo>
                <a:lnTo>
                  <a:pt x="8609601" y="2718279"/>
                </a:lnTo>
                <a:lnTo>
                  <a:pt x="8623674" y="2708195"/>
                </a:lnTo>
                <a:lnTo>
                  <a:pt x="8589962" y="2695695"/>
                </a:lnTo>
                <a:cubicBezTo>
                  <a:pt x="8577798" y="2689433"/>
                  <a:pt x="8566488" y="2682442"/>
                  <a:pt x="8554500" y="2676273"/>
                </a:cubicBezTo>
                <a:cubicBezTo>
                  <a:pt x="8571059" y="2680187"/>
                  <a:pt x="8554355" y="2659519"/>
                  <a:pt x="8579880" y="2670193"/>
                </a:cubicBezTo>
                <a:cubicBezTo>
                  <a:pt x="8588912" y="2681445"/>
                  <a:pt x="8592733" y="2698570"/>
                  <a:pt x="8611442" y="2699671"/>
                </a:cubicBezTo>
                <a:cubicBezTo>
                  <a:pt x="8610908" y="2693224"/>
                  <a:pt x="8615262" y="2690414"/>
                  <a:pt x="8621671" y="2689090"/>
                </a:cubicBezTo>
                <a:lnTo>
                  <a:pt x="8628954" y="2688553"/>
                </a:lnTo>
                <a:lnTo>
                  <a:pt x="8629142" y="2677687"/>
                </a:lnTo>
                <a:lnTo>
                  <a:pt x="8645167" y="2687145"/>
                </a:lnTo>
                <a:lnTo>
                  <a:pt x="8661867" y="2682109"/>
                </a:lnTo>
                <a:cubicBezTo>
                  <a:pt x="8664989" y="2678331"/>
                  <a:pt x="8664371" y="2671866"/>
                  <a:pt x="8657070" y="2660666"/>
                </a:cubicBezTo>
                <a:lnTo>
                  <a:pt x="8666462" y="2664358"/>
                </a:lnTo>
                <a:lnTo>
                  <a:pt x="8667641" y="2664181"/>
                </a:lnTo>
                <a:lnTo>
                  <a:pt x="8677081" y="2666882"/>
                </a:lnTo>
                <a:lnTo>
                  <a:pt x="8663809" y="2652973"/>
                </a:lnTo>
                <a:cubicBezTo>
                  <a:pt x="8693427" y="2665948"/>
                  <a:pt x="8691360" y="2656034"/>
                  <a:pt x="8701209" y="2654607"/>
                </a:cubicBezTo>
                <a:lnTo>
                  <a:pt x="8701793" y="2671711"/>
                </a:lnTo>
                <a:lnTo>
                  <a:pt x="8724713" y="2667387"/>
                </a:lnTo>
                <a:cubicBezTo>
                  <a:pt x="8740393" y="2659498"/>
                  <a:pt x="8747456" y="2642700"/>
                  <a:pt x="8732303" y="2618569"/>
                </a:cubicBezTo>
                <a:cubicBezTo>
                  <a:pt x="8754472" y="2618378"/>
                  <a:pt x="8746040" y="2645143"/>
                  <a:pt x="8762648" y="2649780"/>
                </a:cubicBezTo>
                <a:cubicBezTo>
                  <a:pt x="8760067" y="2639679"/>
                  <a:pt x="8778105" y="2650636"/>
                  <a:pt x="8789700" y="2655029"/>
                </a:cubicBezTo>
                <a:cubicBezTo>
                  <a:pt x="8773245" y="2627575"/>
                  <a:pt x="8791066" y="2635474"/>
                  <a:pt x="8811432" y="2645538"/>
                </a:cubicBezTo>
                <a:cubicBezTo>
                  <a:pt x="8807509" y="2635980"/>
                  <a:pt x="8798135" y="2631460"/>
                  <a:pt x="8795814" y="2620552"/>
                </a:cubicBezTo>
                <a:cubicBezTo>
                  <a:pt x="8818324" y="2631412"/>
                  <a:pt x="8812450" y="2613544"/>
                  <a:pt x="8835205" y="2624417"/>
                </a:cubicBezTo>
                <a:cubicBezTo>
                  <a:pt x="8839600" y="2636632"/>
                  <a:pt x="8848015" y="2645268"/>
                  <a:pt x="8858530" y="2652174"/>
                </a:cubicBezTo>
                <a:cubicBezTo>
                  <a:pt x="8858246" y="2642828"/>
                  <a:pt x="8862648" y="2638245"/>
                  <a:pt x="8862573" y="2629171"/>
                </a:cubicBezTo>
                <a:cubicBezTo>
                  <a:pt x="8847660" y="2621853"/>
                  <a:pt x="8849047" y="2630641"/>
                  <a:pt x="8835205" y="2624417"/>
                </a:cubicBezTo>
                <a:cubicBezTo>
                  <a:pt x="8838790" y="2609732"/>
                  <a:pt x="8848111" y="2603944"/>
                  <a:pt x="8841074" y="2589927"/>
                </a:cubicBezTo>
                <a:cubicBezTo>
                  <a:pt x="8867830" y="2629428"/>
                  <a:pt x="8864494" y="2579554"/>
                  <a:pt x="8901084" y="2613450"/>
                </a:cubicBezTo>
                <a:cubicBezTo>
                  <a:pt x="8909532" y="2575866"/>
                  <a:pt x="8941027" y="2561280"/>
                  <a:pt x="8999919" y="2571187"/>
                </a:cubicBezTo>
                <a:cubicBezTo>
                  <a:pt x="8985602" y="2541330"/>
                  <a:pt x="8995974" y="2556061"/>
                  <a:pt x="9016723" y="2565113"/>
                </a:cubicBezTo>
                <a:cubicBezTo>
                  <a:pt x="9018649" y="2538275"/>
                  <a:pt x="9041673" y="2511547"/>
                  <a:pt x="9081044" y="2533031"/>
                </a:cubicBezTo>
                <a:cubicBezTo>
                  <a:pt x="9069567" y="2512465"/>
                  <a:pt x="9081723" y="2507771"/>
                  <a:pt x="9099358" y="2509580"/>
                </a:cubicBezTo>
                <a:cubicBezTo>
                  <a:pt x="9108249" y="2510465"/>
                  <a:pt x="9118415" y="2513124"/>
                  <a:pt x="9127690" y="2516195"/>
                </a:cubicBezTo>
                <a:cubicBezTo>
                  <a:pt x="9136818" y="2519307"/>
                  <a:pt x="9145230" y="2522947"/>
                  <a:pt x="9150346" y="2526031"/>
                </a:cubicBezTo>
                <a:cubicBezTo>
                  <a:pt x="9144593" y="2524764"/>
                  <a:pt x="9137315" y="2541704"/>
                  <a:pt x="9152035" y="2544733"/>
                </a:cubicBezTo>
                <a:cubicBezTo>
                  <a:pt x="9166184" y="2545875"/>
                  <a:pt x="9172226" y="2539687"/>
                  <a:pt x="9170220" y="2526477"/>
                </a:cubicBezTo>
                <a:cubicBezTo>
                  <a:pt x="9160473" y="2522556"/>
                  <a:pt x="9151093" y="2518446"/>
                  <a:pt x="9148564" y="2507271"/>
                </a:cubicBezTo>
                <a:cubicBezTo>
                  <a:pt x="9169185" y="2506939"/>
                  <a:pt x="9165835" y="2485664"/>
                  <a:pt x="9172424" y="2473014"/>
                </a:cubicBezTo>
                <a:cubicBezTo>
                  <a:pt x="9184464" y="2529068"/>
                  <a:pt x="9225421" y="2565024"/>
                  <a:pt x="9175094" y="2552325"/>
                </a:cubicBezTo>
                <a:cubicBezTo>
                  <a:pt x="9179193" y="2567407"/>
                  <a:pt x="9174251" y="2574848"/>
                  <a:pt x="9168805" y="2581689"/>
                </a:cubicBezTo>
                <a:cubicBezTo>
                  <a:pt x="9163447" y="2588590"/>
                  <a:pt x="9157522" y="2594992"/>
                  <a:pt x="9159309" y="2608339"/>
                </a:cubicBezTo>
                <a:cubicBezTo>
                  <a:pt x="9136560" y="2603858"/>
                  <a:pt x="9122634" y="2582581"/>
                  <a:pt x="9113201" y="2592745"/>
                </a:cubicBezTo>
                <a:cubicBezTo>
                  <a:pt x="9100239" y="2576933"/>
                  <a:pt x="9125995" y="2576645"/>
                  <a:pt x="9101115" y="2564154"/>
                </a:cubicBezTo>
                <a:cubicBezTo>
                  <a:pt x="9091290" y="2575739"/>
                  <a:pt x="9078853" y="2587476"/>
                  <a:pt x="9072322" y="2601830"/>
                </a:cubicBezTo>
                <a:cubicBezTo>
                  <a:pt x="9065855" y="2616087"/>
                  <a:pt x="9065634" y="2633029"/>
                  <a:pt x="9079850" y="2655044"/>
                </a:cubicBezTo>
                <a:cubicBezTo>
                  <a:pt x="9054324" y="2649368"/>
                  <a:pt x="9050861" y="2622883"/>
                  <a:pt x="9025310" y="2617049"/>
                </a:cubicBezTo>
                <a:cubicBezTo>
                  <a:pt x="9037928" y="2640002"/>
                  <a:pt x="9029807" y="2646688"/>
                  <a:pt x="9017884" y="2648612"/>
                </a:cubicBezTo>
                <a:cubicBezTo>
                  <a:pt x="9005898" y="2650643"/>
                  <a:pt x="8990107" y="2647909"/>
                  <a:pt x="8987133" y="2652423"/>
                </a:cubicBezTo>
                <a:cubicBezTo>
                  <a:pt x="8994613" y="2647556"/>
                  <a:pt x="8991784" y="2632856"/>
                  <a:pt x="8985130" y="2614633"/>
                </a:cubicBezTo>
                <a:cubicBezTo>
                  <a:pt x="9017317" y="2631730"/>
                  <a:pt x="9033581" y="2610322"/>
                  <a:pt x="9005887" y="2585501"/>
                </a:cubicBezTo>
                <a:cubicBezTo>
                  <a:pt x="8987834" y="2581761"/>
                  <a:pt x="8980450" y="2588077"/>
                  <a:pt x="8973427" y="2594621"/>
                </a:cubicBezTo>
                <a:cubicBezTo>
                  <a:pt x="8966315" y="2601110"/>
                  <a:pt x="8959500" y="2607921"/>
                  <a:pt x="8942531" y="2604860"/>
                </a:cubicBezTo>
                <a:cubicBezTo>
                  <a:pt x="8945345" y="2612193"/>
                  <a:pt x="8948283" y="2619321"/>
                  <a:pt x="8951067" y="2626493"/>
                </a:cubicBezTo>
                <a:cubicBezTo>
                  <a:pt x="8972349" y="2643103"/>
                  <a:pt x="8972287" y="2618620"/>
                  <a:pt x="8981535" y="2637922"/>
                </a:cubicBezTo>
                <a:cubicBezTo>
                  <a:pt x="8964462" y="2630632"/>
                  <a:pt x="8988075" y="2662320"/>
                  <a:pt x="8988000" y="2671435"/>
                </a:cubicBezTo>
                <a:cubicBezTo>
                  <a:pt x="8958713" y="2660335"/>
                  <a:pt x="8961185" y="2673002"/>
                  <a:pt x="8966455" y="2688826"/>
                </a:cubicBezTo>
                <a:cubicBezTo>
                  <a:pt x="8971882" y="2704603"/>
                  <a:pt x="8980257" y="2723493"/>
                  <a:pt x="8962913" y="2724227"/>
                </a:cubicBezTo>
                <a:cubicBezTo>
                  <a:pt x="8954570" y="2713272"/>
                  <a:pt x="8955528" y="2705963"/>
                  <a:pt x="8956326" y="2700493"/>
                </a:cubicBezTo>
                <a:cubicBezTo>
                  <a:pt x="8957039" y="2694969"/>
                  <a:pt x="8957685" y="2691348"/>
                  <a:pt x="8949088" y="2687596"/>
                </a:cubicBezTo>
                <a:cubicBezTo>
                  <a:pt x="8942090" y="2694297"/>
                  <a:pt x="8932913" y="2699064"/>
                  <a:pt x="8924691" y="2704711"/>
                </a:cubicBezTo>
                <a:lnTo>
                  <a:pt x="8912293" y="2718871"/>
                </a:lnTo>
                <a:lnTo>
                  <a:pt x="8920636" y="2731829"/>
                </a:lnTo>
                <a:cubicBezTo>
                  <a:pt x="8892035" y="2726434"/>
                  <a:pt x="8880647" y="2732309"/>
                  <a:pt x="8871523" y="2740585"/>
                </a:cubicBezTo>
                <a:lnTo>
                  <a:pt x="8868178" y="2743671"/>
                </a:lnTo>
                <a:lnTo>
                  <a:pt x="8868673" y="2749805"/>
                </a:lnTo>
                <a:lnTo>
                  <a:pt x="8865857" y="2745812"/>
                </a:lnTo>
                <a:lnTo>
                  <a:pt x="8857450" y="2753568"/>
                </a:lnTo>
                <a:cubicBezTo>
                  <a:pt x="8852060" y="2757721"/>
                  <a:pt x="8845357" y="2761307"/>
                  <a:pt x="8835503" y="2763149"/>
                </a:cubicBezTo>
                <a:cubicBezTo>
                  <a:pt x="8856541" y="2787938"/>
                  <a:pt x="8850565" y="2793615"/>
                  <a:pt x="8839792" y="2795714"/>
                </a:cubicBezTo>
                <a:cubicBezTo>
                  <a:pt x="8829084" y="2797711"/>
                  <a:pt x="8813363" y="2796270"/>
                  <a:pt x="8815099" y="2807502"/>
                </a:cubicBezTo>
                <a:cubicBezTo>
                  <a:pt x="8824829" y="2810861"/>
                  <a:pt x="8834395" y="2814668"/>
                  <a:pt x="8838441" y="2824440"/>
                </a:cubicBezTo>
                <a:cubicBezTo>
                  <a:pt x="8812453" y="2814304"/>
                  <a:pt x="8833314" y="2838567"/>
                  <a:pt x="8800576" y="2823347"/>
                </a:cubicBezTo>
                <a:cubicBezTo>
                  <a:pt x="8785691" y="2811184"/>
                  <a:pt x="8775960" y="2793245"/>
                  <a:pt x="8754028" y="2788864"/>
                </a:cubicBezTo>
                <a:cubicBezTo>
                  <a:pt x="8758107" y="2795185"/>
                  <a:pt x="8752617" y="2794499"/>
                  <a:pt x="8754387" y="2799087"/>
                </a:cubicBezTo>
                <a:cubicBezTo>
                  <a:pt x="8759974" y="2812607"/>
                  <a:pt x="8770962" y="2820159"/>
                  <a:pt x="8781924" y="2827729"/>
                </a:cubicBezTo>
                <a:lnTo>
                  <a:pt x="8794776" y="2837620"/>
                </a:lnTo>
                <a:lnTo>
                  <a:pt x="8806769" y="2832017"/>
                </a:lnTo>
                <a:cubicBezTo>
                  <a:pt x="8808151" y="2839417"/>
                  <a:pt x="8807404" y="2845299"/>
                  <a:pt x="8805115" y="2850053"/>
                </a:cubicBezTo>
                <a:lnTo>
                  <a:pt x="8804936" y="2850239"/>
                </a:lnTo>
                <a:lnTo>
                  <a:pt x="8809299" y="2856479"/>
                </a:lnTo>
                <a:lnTo>
                  <a:pt x="8799952" y="2855391"/>
                </a:lnTo>
                <a:lnTo>
                  <a:pt x="8794215" y="2861322"/>
                </a:lnTo>
                <a:lnTo>
                  <a:pt x="8789508" y="2863269"/>
                </a:lnTo>
                <a:lnTo>
                  <a:pt x="8798703" y="2878685"/>
                </a:lnTo>
                <a:lnTo>
                  <a:pt x="8777801" y="2868102"/>
                </a:lnTo>
                <a:lnTo>
                  <a:pt x="8773471" y="2869193"/>
                </a:lnTo>
                <a:lnTo>
                  <a:pt x="8779391" y="2884286"/>
                </a:lnTo>
                <a:cubicBezTo>
                  <a:pt x="8782593" y="2891200"/>
                  <a:pt x="8784708" y="2897289"/>
                  <a:pt x="8780398" y="2898529"/>
                </a:cubicBezTo>
                <a:cubicBezTo>
                  <a:pt x="8768399" y="2890132"/>
                  <a:pt x="8762129" y="2884027"/>
                  <a:pt x="8759460" y="2879327"/>
                </a:cubicBezTo>
                <a:lnTo>
                  <a:pt x="8759877" y="2872618"/>
                </a:lnTo>
                <a:lnTo>
                  <a:pt x="8759279" y="2872768"/>
                </a:lnTo>
                <a:cubicBezTo>
                  <a:pt x="8734972" y="2878554"/>
                  <a:pt x="8715155" y="2884805"/>
                  <a:pt x="8737498" y="2917917"/>
                </a:cubicBezTo>
                <a:cubicBezTo>
                  <a:pt x="8743626" y="2939972"/>
                  <a:pt x="8728936" y="2938489"/>
                  <a:pt x="8719136" y="2942448"/>
                </a:cubicBezTo>
                <a:cubicBezTo>
                  <a:pt x="8715451" y="2932904"/>
                  <a:pt x="8714143" y="2921386"/>
                  <a:pt x="8705145" y="2916270"/>
                </a:cubicBezTo>
                <a:lnTo>
                  <a:pt x="8692153" y="2918363"/>
                </a:lnTo>
                <a:lnTo>
                  <a:pt x="8701326" y="2929230"/>
                </a:lnTo>
                <a:lnTo>
                  <a:pt x="8684262" y="2919634"/>
                </a:lnTo>
                <a:lnTo>
                  <a:pt x="8668827" y="2922120"/>
                </a:lnTo>
                <a:cubicBezTo>
                  <a:pt x="8662030" y="2922211"/>
                  <a:pt x="8655232" y="2922301"/>
                  <a:pt x="8648978" y="2923028"/>
                </a:cubicBezTo>
                <a:lnTo>
                  <a:pt x="8646190" y="2923823"/>
                </a:lnTo>
                <a:lnTo>
                  <a:pt x="8646556" y="2924596"/>
                </a:lnTo>
                <a:cubicBezTo>
                  <a:pt x="8647359" y="2928643"/>
                  <a:pt x="8645810" y="2931451"/>
                  <a:pt x="8649005" y="2942074"/>
                </a:cubicBezTo>
                <a:cubicBezTo>
                  <a:pt x="8667421" y="2947436"/>
                  <a:pt x="8659067" y="2914118"/>
                  <a:pt x="8690317" y="2940898"/>
                </a:cubicBezTo>
                <a:cubicBezTo>
                  <a:pt x="8686703" y="2958617"/>
                  <a:pt x="8655588" y="2954416"/>
                  <a:pt x="8645057" y="2966525"/>
                </a:cubicBezTo>
                <a:cubicBezTo>
                  <a:pt x="8666912" y="2983219"/>
                  <a:pt x="8662404" y="2991767"/>
                  <a:pt x="8652695" y="2998978"/>
                </a:cubicBezTo>
                <a:lnTo>
                  <a:pt x="8640278" y="3007363"/>
                </a:lnTo>
                <a:lnTo>
                  <a:pt x="8644672" y="3019799"/>
                </a:lnTo>
                <a:lnTo>
                  <a:pt x="8631833" y="3019101"/>
                </a:lnTo>
                <a:lnTo>
                  <a:pt x="8631797" y="3019166"/>
                </a:lnTo>
                <a:lnTo>
                  <a:pt x="8631254" y="3023419"/>
                </a:lnTo>
                <a:lnTo>
                  <a:pt x="8655288" y="3025418"/>
                </a:lnTo>
                <a:cubicBezTo>
                  <a:pt x="8664428" y="3025434"/>
                  <a:pt x="8674070" y="3025228"/>
                  <a:pt x="8684025" y="3026228"/>
                </a:cubicBezTo>
                <a:cubicBezTo>
                  <a:pt x="8703957" y="3028377"/>
                  <a:pt x="8725143" y="3035345"/>
                  <a:pt x="8745954" y="3059294"/>
                </a:cubicBezTo>
                <a:cubicBezTo>
                  <a:pt x="8753573" y="3058402"/>
                  <a:pt x="8752175" y="3050022"/>
                  <a:pt x="8746405" y="3038192"/>
                </a:cubicBezTo>
                <a:cubicBezTo>
                  <a:pt x="8733587" y="3034140"/>
                  <a:pt x="8724241" y="3026580"/>
                  <a:pt x="8716293" y="3017405"/>
                </a:cubicBezTo>
                <a:cubicBezTo>
                  <a:pt x="8752760" y="3018315"/>
                  <a:pt x="8681236" y="2973085"/>
                  <a:pt x="8705434" y="2966679"/>
                </a:cubicBezTo>
                <a:cubicBezTo>
                  <a:pt x="8713810" y="2982375"/>
                  <a:pt x="8722283" y="2997713"/>
                  <a:pt x="8739312" y="3004279"/>
                </a:cubicBezTo>
                <a:cubicBezTo>
                  <a:pt x="8746424" y="3004183"/>
                  <a:pt x="8752406" y="3003093"/>
                  <a:pt x="8754398" y="2998931"/>
                </a:cubicBezTo>
                <a:cubicBezTo>
                  <a:pt x="8749420" y="2990239"/>
                  <a:pt x="8744379" y="2981644"/>
                  <a:pt x="8739342" y="2973052"/>
                </a:cubicBezTo>
                <a:cubicBezTo>
                  <a:pt x="8760116" y="2979067"/>
                  <a:pt x="8763934" y="2971614"/>
                  <a:pt x="8784710" y="2977626"/>
                </a:cubicBezTo>
                <a:cubicBezTo>
                  <a:pt x="8809093" y="3007304"/>
                  <a:pt x="8783488" y="2997550"/>
                  <a:pt x="8796002" y="3018078"/>
                </a:cubicBezTo>
                <a:cubicBezTo>
                  <a:pt x="8809646" y="3021817"/>
                  <a:pt x="8818822" y="3022048"/>
                  <a:pt x="8818862" y="3014988"/>
                </a:cubicBezTo>
                <a:cubicBezTo>
                  <a:pt x="8811198" y="3001965"/>
                  <a:pt x="8803626" y="2988995"/>
                  <a:pt x="8796051" y="2976028"/>
                </a:cubicBezTo>
                <a:cubicBezTo>
                  <a:pt x="8789505" y="2979816"/>
                  <a:pt x="8781713" y="2976990"/>
                  <a:pt x="8769489" y="2962199"/>
                </a:cubicBezTo>
                <a:cubicBezTo>
                  <a:pt x="8801270" y="2965153"/>
                  <a:pt x="8804848" y="2945885"/>
                  <a:pt x="8822481" y="2937696"/>
                </a:cubicBezTo>
                <a:cubicBezTo>
                  <a:pt x="8811734" y="2925368"/>
                  <a:pt x="8804889" y="2915635"/>
                  <a:pt x="8801230" y="2908052"/>
                </a:cubicBezTo>
                <a:cubicBezTo>
                  <a:pt x="8797452" y="2900254"/>
                  <a:pt x="8796857" y="2894602"/>
                  <a:pt x="8798427" y="2890316"/>
                </a:cubicBezTo>
                <a:cubicBezTo>
                  <a:pt x="8801656" y="2881795"/>
                  <a:pt x="8813658" y="2878946"/>
                  <a:pt x="8827281" y="2877118"/>
                </a:cubicBezTo>
                <a:cubicBezTo>
                  <a:pt x="8854622" y="2873523"/>
                  <a:pt x="8888514" y="2873921"/>
                  <a:pt x="8869431" y="2843835"/>
                </a:cubicBezTo>
                <a:cubicBezTo>
                  <a:pt x="8879065" y="2865326"/>
                  <a:pt x="8895870" y="2878836"/>
                  <a:pt x="8912795" y="2892563"/>
                </a:cubicBezTo>
                <a:cubicBezTo>
                  <a:pt x="8893345" y="2889045"/>
                  <a:pt x="8869586" y="2884761"/>
                  <a:pt x="8855897" y="2886687"/>
                </a:cubicBezTo>
                <a:cubicBezTo>
                  <a:pt x="8842362" y="2888571"/>
                  <a:pt x="8838835" y="2896763"/>
                  <a:pt x="8859996" y="2918157"/>
                </a:cubicBezTo>
                <a:cubicBezTo>
                  <a:pt x="8824175" y="2903632"/>
                  <a:pt x="8825027" y="2916667"/>
                  <a:pt x="8822494" y="2927289"/>
                </a:cubicBezTo>
                <a:cubicBezTo>
                  <a:pt x="8850003" y="2945601"/>
                  <a:pt x="8837766" y="2918446"/>
                  <a:pt x="8871946" y="2947770"/>
                </a:cubicBezTo>
                <a:cubicBezTo>
                  <a:pt x="8850740" y="2923850"/>
                  <a:pt x="8864962" y="2925872"/>
                  <a:pt x="8877278" y="2927521"/>
                </a:cubicBezTo>
                <a:cubicBezTo>
                  <a:pt x="8889681" y="2929230"/>
                  <a:pt x="8900111" y="2930670"/>
                  <a:pt x="8871167" y="2906036"/>
                </a:cubicBezTo>
                <a:cubicBezTo>
                  <a:pt x="8897187" y="2916325"/>
                  <a:pt x="8905660" y="2913474"/>
                  <a:pt x="8911466" y="2908664"/>
                </a:cubicBezTo>
                <a:cubicBezTo>
                  <a:pt x="8917269" y="2903853"/>
                  <a:pt x="8920318" y="2897022"/>
                  <a:pt x="8935843" y="2899173"/>
                </a:cubicBezTo>
                <a:cubicBezTo>
                  <a:pt x="8944678" y="2914739"/>
                  <a:pt x="8933457" y="2914750"/>
                  <a:pt x="8959227" y="2926831"/>
                </a:cubicBezTo>
                <a:cubicBezTo>
                  <a:pt x="8950639" y="2911275"/>
                  <a:pt x="8984181" y="2932420"/>
                  <a:pt x="8990109" y="2935605"/>
                </a:cubicBezTo>
                <a:cubicBezTo>
                  <a:pt x="8960827" y="2914504"/>
                  <a:pt x="8997906" y="2926633"/>
                  <a:pt x="8974081" y="2899668"/>
                </a:cubicBezTo>
                <a:cubicBezTo>
                  <a:pt x="8967411" y="2903660"/>
                  <a:pt x="8959428" y="2901129"/>
                  <a:pt x="8946895" y="2886836"/>
                </a:cubicBezTo>
                <a:cubicBezTo>
                  <a:pt x="8952575" y="2887222"/>
                  <a:pt x="8955970" y="2886032"/>
                  <a:pt x="8958528" y="2884173"/>
                </a:cubicBezTo>
                <a:cubicBezTo>
                  <a:pt x="8960996" y="2882257"/>
                  <a:pt x="8962653" y="2879830"/>
                  <a:pt x="8965031" y="2877857"/>
                </a:cubicBezTo>
                <a:cubicBezTo>
                  <a:pt x="8969876" y="2873967"/>
                  <a:pt x="8977418" y="2872193"/>
                  <a:pt x="9000059" y="2881048"/>
                </a:cubicBezTo>
                <a:cubicBezTo>
                  <a:pt x="9007540" y="2890767"/>
                  <a:pt x="9012197" y="2903563"/>
                  <a:pt x="9023936" y="2908324"/>
                </a:cubicBezTo>
                <a:cubicBezTo>
                  <a:pt x="9034905" y="2897324"/>
                  <a:pt x="9008458" y="2880511"/>
                  <a:pt x="9007004" y="2862236"/>
                </a:cubicBezTo>
                <a:cubicBezTo>
                  <a:pt x="9033536" y="2875909"/>
                  <a:pt x="9041302" y="2873583"/>
                  <a:pt x="9049646" y="2871343"/>
                </a:cubicBezTo>
                <a:cubicBezTo>
                  <a:pt x="9058050" y="2869001"/>
                  <a:pt x="9066878" y="2866788"/>
                  <a:pt x="9095841" y="2880604"/>
                </a:cubicBezTo>
                <a:cubicBezTo>
                  <a:pt x="9093108" y="2870548"/>
                  <a:pt x="9104357" y="2868892"/>
                  <a:pt x="9117007" y="2868811"/>
                </a:cubicBezTo>
                <a:cubicBezTo>
                  <a:pt x="9129593" y="2868831"/>
                  <a:pt x="9143519" y="2870524"/>
                  <a:pt x="9145584" y="2867248"/>
                </a:cubicBezTo>
                <a:cubicBezTo>
                  <a:pt x="9128373" y="2864171"/>
                  <a:pt x="9161481" y="2890600"/>
                  <a:pt x="9169714" y="2894122"/>
                </a:cubicBezTo>
                <a:cubicBezTo>
                  <a:pt x="9172500" y="2889906"/>
                  <a:pt x="9187279" y="2891445"/>
                  <a:pt x="9195797" y="2891124"/>
                </a:cubicBezTo>
                <a:cubicBezTo>
                  <a:pt x="9204471" y="2890755"/>
                  <a:pt x="9206729" y="2888570"/>
                  <a:pt x="9184387" y="2876846"/>
                </a:cubicBezTo>
                <a:cubicBezTo>
                  <a:pt x="9205522" y="2871699"/>
                  <a:pt x="9205329" y="2886995"/>
                  <a:pt x="9231624" y="2898847"/>
                </a:cubicBezTo>
                <a:cubicBezTo>
                  <a:pt x="9216817" y="2880765"/>
                  <a:pt x="9256900" y="2899923"/>
                  <a:pt x="9250380" y="2887480"/>
                </a:cubicBezTo>
                <a:cubicBezTo>
                  <a:pt x="9219971" y="2863171"/>
                  <a:pt x="9230877" y="2880046"/>
                  <a:pt x="9211480" y="2878234"/>
                </a:cubicBezTo>
                <a:cubicBezTo>
                  <a:pt x="9188872" y="2862734"/>
                  <a:pt x="9208538" y="2867910"/>
                  <a:pt x="9190656" y="2846914"/>
                </a:cubicBezTo>
                <a:cubicBezTo>
                  <a:pt x="9213512" y="2855627"/>
                  <a:pt x="9217060" y="2851199"/>
                  <a:pt x="9201598" y="2833951"/>
                </a:cubicBezTo>
                <a:cubicBezTo>
                  <a:pt x="9227962" y="2851688"/>
                  <a:pt x="9234647" y="2829098"/>
                  <a:pt x="9256867" y="2857407"/>
                </a:cubicBezTo>
                <a:cubicBezTo>
                  <a:pt x="9251095" y="2858767"/>
                  <a:pt x="9204259" y="2833133"/>
                  <a:pt x="9234319" y="2873190"/>
                </a:cubicBezTo>
                <a:cubicBezTo>
                  <a:pt x="9265641" y="2869467"/>
                  <a:pt x="9269974" y="2886778"/>
                  <a:pt x="9305388" y="2900355"/>
                </a:cubicBezTo>
                <a:cubicBezTo>
                  <a:pt x="9291708" y="2883676"/>
                  <a:pt x="9302208" y="2883210"/>
                  <a:pt x="9314687" y="2883997"/>
                </a:cubicBezTo>
                <a:cubicBezTo>
                  <a:pt x="9327016" y="2884825"/>
                  <a:pt x="9341482" y="2886860"/>
                  <a:pt x="9335523" y="2875331"/>
                </a:cubicBezTo>
                <a:cubicBezTo>
                  <a:pt x="9353937" y="2895686"/>
                  <a:pt x="9334145" y="2890709"/>
                  <a:pt x="9352497" y="2911163"/>
                </a:cubicBezTo>
                <a:cubicBezTo>
                  <a:pt x="9315416" y="2899036"/>
                  <a:pt x="9316502" y="2912501"/>
                  <a:pt x="9313984" y="2923689"/>
                </a:cubicBezTo>
                <a:cubicBezTo>
                  <a:pt x="9323498" y="2927185"/>
                  <a:pt x="9339585" y="2938438"/>
                  <a:pt x="9330073" y="2938137"/>
                </a:cubicBezTo>
                <a:cubicBezTo>
                  <a:pt x="9299669" y="2923413"/>
                  <a:pt x="9304838" y="2962779"/>
                  <a:pt x="9316037" y="2988587"/>
                </a:cubicBezTo>
                <a:cubicBezTo>
                  <a:pt x="9298801" y="2986748"/>
                  <a:pt x="9291728" y="2972985"/>
                  <a:pt x="9272789" y="2972846"/>
                </a:cubicBezTo>
                <a:cubicBezTo>
                  <a:pt x="9283027" y="2994577"/>
                  <a:pt x="9271462" y="3014924"/>
                  <a:pt x="9242110" y="2997533"/>
                </a:cubicBezTo>
                <a:cubicBezTo>
                  <a:pt x="9213747" y="2969374"/>
                  <a:pt x="9274466" y="3003765"/>
                  <a:pt x="9261355" y="2986191"/>
                </a:cubicBezTo>
                <a:cubicBezTo>
                  <a:pt x="9240393" y="2973674"/>
                  <a:pt x="9235682" y="2942374"/>
                  <a:pt x="9209623" y="2935943"/>
                </a:cubicBezTo>
                <a:cubicBezTo>
                  <a:pt x="9202687" y="2944351"/>
                  <a:pt x="9221613" y="2948504"/>
                  <a:pt x="9229955" y="2967650"/>
                </a:cubicBezTo>
                <a:cubicBezTo>
                  <a:pt x="9203377" y="2959643"/>
                  <a:pt x="9219692" y="2981733"/>
                  <a:pt x="9206741" y="2983287"/>
                </a:cubicBezTo>
                <a:cubicBezTo>
                  <a:pt x="9186555" y="2984727"/>
                  <a:pt x="9187934" y="2961157"/>
                  <a:pt x="9167659" y="2962541"/>
                </a:cubicBezTo>
                <a:cubicBezTo>
                  <a:pt x="9197263" y="2984534"/>
                  <a:pt x="9196247" y="3006533"/>
                  <a:pt x="9184057" y="3009679"/>
                </a:cubicBezTo>
                <a:cubicBezTo>
                  <a:pt x="9211695" y="3030988"/>
                  <a:pt x="9217066" y="3036460"/>
                  <a:pt x="9231116" y="3054343"/>
                </a:cubicBezTo>
                <a:cubicBezTo>
                  <a:pt x="9216469" y="3053998"/>
                  <a:pt x="9212923" y="3061623"/>
                  <a:pt x="9208383" y="3068621"/>
                </a:cubicBezTo>
                <a:cubicBezTo>
                  <a:pt x="9203847" y="3075620"/>
                  <a:pt x="9198405" y="3082050"/>
                  <a:pt x="9180430" y="3079188"/>
                </a:cubicBezTo>
                <a:cubicBezTo>
                  <a:pt x="9165762" y="3065080"/>
                  <a:pt x="9190840" y="3063671"/>
                  <a:pt x="9165038" y="3053238"/>
                </a:cubicBezTo>
                <a:cubicBezTo>
                  <a:pt x="9168790" y="3077267"/>
                  <a:pt x="9132199" y="3050173"/>
                  <a:pt x="9141445" y="3079471"/>
                </a:cubicBezTo>
                <a:cubicBezTo>
                  <a:pt x="9120492" y="3066540"/>
                  <a:pt x="9080988" y="3070245"/>
                  <a:pt x="9091006" y="3092529"/>
                </a:cubicBezTo>
                <a:cubicBezTo>
                  <a:pt x="9063781" y="3086753"/>
                  <a:pt x="9055270" y="3060283"/>
                  <a:pt x="9025676" y="3057460"/>
                </a:cubicBezTo>
                <a:cubicBezTo>
                  <a:pt x="9041673" y="3070456"/>
                  <a:pt x="9041498" y="3076733"/>
                  <a:pt x="9041256" y="3083110"/>
                </a:cubicBezTo>
                <a:cubicBezTo>
                  <a:pt x="9041017" y="3089488"/>
                  <a:pt x="9040472" y="3095947"/>
                  <a:pt x="9055938" y="3109583"/>
                </a:cubicBezTo>
                <a:cubicBezTo>
                  <a:pt x="9032213" y="3098655"/>
                  <a:pt x="9047814" y="3118076"/>
                  <a:pt x="9032606" y="3113624"/>
                </a:cubicBezTo>
                <a:cubicBezTo>
                  <a:pt x="9026019" y="3103084"/>
                  <a:pt x="9020552" y="3091167"/>
                  <a:pt x="9006054" y="3089386"/>
                </a:cubicBezTo>
                <a:cubicBezTo>
                  <a:pt x="9014725" y="3102215"/>
                  <a:pt x="9005589" y="3101317"/>
                  <a:pt x="9013215" y="3113205"/>
                </a:cubicBezTo>
                <a:cubicBezTo>
                  <a:pt x="8990672" y="3108994"/>
                  <a:pt x="8982911" y="3089522"/>
                  <a:pt x="8963627" y="3081944"/>
                </a:cubicBezTo>
                <a:cubicBezTo>
                  <a:pt x="8995127" y="3121106"/>
                  <a:pt x="8957306" y="3106154"/>
                  <a:pt x="8962798" y="3125029"/>
                </a:cubicBezTo>
                <a:cubicBezTo>
                  <a:pt x="8984828" y="3129057"/>
                  <a:pt x="8998982" y="3126589"/>
                  <a:pt x="9012982" y="3124165"/>
                </a:cubicBezTo>
                <a:cubicBezTo>
                  <a:pt x="9015865" y="3139178"/>
                  <a:pt x="9002414" y="3141533"/>
                  <a:pt x="8989050" y="3143939"/>
                </a:cubicBezTo>
                <a:cubicBezTo>
                  <a:pt x="8975690" y="3146346"/>
                  <a:pt x="8962483" y="3148714"/>
                  <a:pt x="8965602" y="3164153"/>
                </a:cubicBezTo>
                <a:cubicBezTo>
                  <a:pt x="8981100" y="3161147"/>
                  <a:pt x="9001492" y="3161782"/>
                  <a:pt x="9019005" y="3160183"/>
                </a:cubicBezTo>
                <a:cubicBezTo>
                  <a:pt x="9036515" y="3158583"/>
                  <a:pt x="9051184" y="3154499"/>
                  <a:pt x="9055183" y="3142162"/>
                </a:cubicBezTo>
                <a:cubicBezTo>
                  <a:pt x="9042735" y="3137923"/>
                  <a:pt x="9028833" y="3134992"/>
                  <a:pt x="9024633" y="3122070"/>
                </a:cubicBezTo>
                <a:cubicBezTo>
                  <a:pt x="9053835" y="3131311"/>
                  <a:pt x="9050736" y="3136024"/>
                  <a:pt x="9070987" y="3135878"/>
                </a:cubicBezTo>
                <a:cubicBezTo>
                  <a:pt x="9083737" y="3146831"/>
                  <a:pt x="9092266" y="3162482"/>
                  <a:pt x="9104925" y="3173383"/>
                </a:cubicBezTo>
                <a:cubicBezTo>
                  <a:pt x="9046385" y="3160918"/>
                  <a:pt x="9005122" y="3166016"/>
                  <a:pt x="9037465" y="3214038"/>
                </a:cubicBezTo>
                <a:cubicBezTo>
                  <a:pt x="9025170" y="3196565"/>
                  <a:pt x="8999723" y="3198160"/>
                  <a:pt x="9021660" y="3220322"/>
                </a:cubicBezTo>
                <a:cubicBezTo>
                  <a:pt x="8998247" y="3217090"/>
                  <a:pt x="8995797" y="3191798"/>
                  <a:pt x="8976633" y="3184023"/>
                </a:cubicBezTo>
                <a:cubicBezTo>
                  <a:pt x="8982623" y="3198907"/>
                  <a:pt x="8960868" y="3191444"/>
                  <a:pt x="8960299" y="3200945"/>
                </a:cubicBezTo>
                <a:cubicBezTo>
                  <a:pt x="8974685" y="3207098"/>
                  <a:pt x="8989943" y="3192691"/>
                  <a:pt x="9002239" y="3219748"/>
                </a:cubicBezTo>
                <a:cubicBezTo>
                  <a:pt x="9017378" y="3239706"/>
                  <a:pt x="8963411" y="3203599"/>
                  <a:pt x="8978611" y="3223460"/>
                </a:cubicBezTo>
                <a:cubicBezTo>
                  <a:pt x="9005444" y="3253843"/>
                  <a:pt x="9002328" y="3247993"/>
                  <a:pt x="9003311" y="3270413"/>
                </a:cubicBezTo>
                <a:cubicBezTo>
                  <a:pt x="9024922" y="3272510"/>
                  <a:pt x="9032775" y="3288432"/>
                  <a:pt x="9044593" y="3300465"/>
                </a:cubicBezTo>
                <a:cubicBezTo>
                  <a:pt x="9010776" y="3287758"/>
                  <a:pt x="9052995" y="3327704"/>
                  <a:pt x="9057836" y="3338811"/>
                </a:cubicBezTo>
                <a:cubicBezTo>
                  <a:pt x="9031649" y="3331187"/>
                  <a:pt x="9027932" y="3300514"/>
                  <a:pt x="9002080" y="3292555"/>
                </a:cubicBezTo>
                <a:cubicBezTo>
                  <a:pt x="9008813" y="3314851"/>
                  <a:pt x="8994281" y="3319714"/>
                  <a:pt x="8980560" y="3325093"/>
                </a:cubicBezTo>
                <a:cubicBezTo>
                  <a:pt x="8972878" y="3308304"/>
                  <a:pt x="8984393" y="3308619"/>
                  <a:pt x="8959130" y="3295332"/>
                </a:cubicBezTo>
                <a:cubicBezTo>
                  <a:pt x="8950866" y="3304843"/>
                  <a:pt x="8935700" y="3284730"/>
                  <a:pt x="8913471" y="3280021"/>
                </a:cubicBezTo>
                <a:cubicBezTo>
                  <a:pt x="8945586" y="3307624"/>
                  <a:pt x="8905691" y="3296362"/>
                  <a:pt x="8878083" y="3284795"/>
                </a:cubicBezTo>
                <a:cubicBezTo>
                  <a:pt x="8886134" y="3308199"/>
                  <a:pt x="8885310" y="3319900"/>
                  <a:pt x="8912839" y="3341978"/>
                </a:cubicBezTo>
                <a:cubicBezTo>
                  <a:pt x="8883718" y="3336811"/>
                  <a:pt x="8866549" y="3319878"/>
                  <a:pt x="8849597" y="3302803"/>
                </a:cubicBezTo>
                <a:cubicBezTo>
                  <a:pt x="8860891" y="3320060"/>
                  <a:pt x="8854495" y="3325610"/>
                  <a:pt x="8849536" y="3330676"/>
                </a:cubicBezTo>
                <a:cubicBezTo>
                  <a:pt x="8844517" y="3335845"/>
                  <a:pt x="8840843" y="3340473"/>
                  <a:pt x="8857091" y="3356270"/>
                </a:cubicBezTo>
                <a:cubicBezTo>
                  <a:pt x="8847940" y="3356196"/>
                  <a:pt x="8814326" y="3334172"/>
                  <a:pt x="8822794" y="3349511"/>
                </a:cubicBezTo>
                <a:cubicBezTo>
                  <a:pt x="8880563" y="3402175"/>
                  <a:pt x="8887321" y="3337692"/>
                  <a:pt x="8937123" y="3378810"/>
                </a:cubicBezTo>
                <a:cubicBezTo>
                  <a:pt x="8919493" y="3383388"/>
                  <a:pt x="8894539" y="3381407"/>
                  <a:pt x="8877966" y="3386510"/>
                </a:cubicBezTo>
                <a:cubicBezTo>
                  <a:pt x="8906722" y="3406446"/>
                  <a:pt x="8922738" y="3425013"/>
                  <a:pt x="8937384" y="3443549"/>
                </a:cubicBezTo>
                <a:cubicBezTo>
                  <a:pt x="8951966" y="3462186"/>
                  <a:pt x="8965119" y="3480893"/>
                  <a:pt x="8988466" y="3501024"/>
                </a:cubicBezTo>
                <a:cubicBezTo>
                  <a:pt x="8965901" y="3491246"/>
                  <a:pt x="8958501" y="3500190"/>
                  <a:pt x="8954041" y="3514459"/>
                </a:cubicBezTo>
                <a:cubicBezTo>
                  <a:pt x="8951810" y="3521594"/>
                  <a:pt x="8950338" y="3530075"/>
                  <a:pt x="8948124" y="3538209"/>
                </a:cubicBezTo>
                <a:lnTo>
                  <a:pt x="8940469" y="3554209"/>
                </a:lnTo>
                <a:lnTo>
                  <a:pt x="8942548" y="3554291"/>
                </a:lnTo>
                <a:cubicBezTo>
                  <a:pt x="8958641" y="3558225"/>
                  <a:pt x="8967719" y="3570509"/>
                  <a:pt x="8994279" y="3580691"/>
                </a:cubicBezTo>
                <a:cubicBezTo>
                  <a:pt x="8980599" y="3564012"/>
                  <a:pt x="8991099" y="3563546"/>
                  <a:pt x="9003578" y="3564333"/>
                </a:cubicBezTo>
                <a:cubicBezTo>
                  <a:pt x="9015907" y="3565162"/>
                  <a:pt x="9030373" y="3567196"/>
                  <a:pt x="9024414" y="3555667"/>
                </a:cubicBezTo>
                <a:cubicBezTo>
                  <a:pt x="9042828" y="3576022"/>
                  <a:pt x="9023036" y="3571045"/>
                  <a:pt x="9041388" y="3591499"/>
                </a:cubicBezTo>
                <a:cubicBezTo>
                  <a:pt x="9004307" y="3579372"/>
                  <a:pt x="9005393" y="3592837"/>
                  <a:pt x="9002875" y="3604025"/>
                </a:cubicBezTo>
                <a:cubicBezTo>
                  <a:pt x="9012389" y="3607521"/>
                  <a:pt x="9028476" y="3618774"/>
                  <a:pt x="9018964" y="3618473"/>
                </a:cubicBezTo>
                <a:cubicBezTo>
                  <a:pt x="9003762" y="3611111"/>
                  <a:pt x="8997453" y="3617272"/>
                  <a:pt x="8996345" y="3628499"/>
                </a:cubicBezTo>
                <a:lnTo>
                  <a:pt x="8997797" y="3644510"/>
                </a:lnTo>
                <a:lnTo>
                  <a:pt x="9016723" y="3654656"/>
                </a:lnTo>
                <a:cubicBezTo>
                  <a:pt x="9018649" y="3627818"/>
                  <a:pt x="9041676" y="3601087"/>
                  <a:pt x="9081044" y="3622574"/>
                </a:cubicBezTo>
                <a:cubicBezTo>
                  <a:pt x="9069568" y="3602008"/>
                  <a:pt x="9081725" y="3597311"/>
                  <a:pt x="9099358" y="3599123"/>
                </a:cubicBezTo>
                <a:cubicBezTo>
                  <a:pt x="9108188" y="3600106"/>
                  <a:pt x="9118416" y="3602667"/>
                  <a:pt x="9127692" y="3605735"/>
                </a:cubicBezTo>
                <a:cubicBezTo>
                  <a:pt x="9136818" y="3608851"/>
                  <a:pt x="9145232" y="3612487"/>
                  <a:pt x="9150346" y="3615574"/>
                </a:cubicBezTo>
                <a:cubicBezTo>
                  <a:pt x="9144593" y="3614307"/>
                  <a:pt x="9137315" y="3631248"/>
                  <a:pt x="9152036" y="3634276"/>
                </a:cubicBezTo>
                <a:cubicBezTo>
                  <a:pt x="9166184" y="3635418"/>
                  <a:pt x="9172228" y="3629227"/>
                  <a:pt x="9170220" y="3616020"/>
                </a:cubicBezTo>
                <a:cubicBezTo>
                  <a:pt x="9160412" y="3612197"/>
                  <a:pt x="9151093" y="3607990"/>
                  <a:pt x="9148564" y="3596814"/>
                </a:cubicBezTo>
                <a:cubicBezTo>
                  <a:pt x="9169185" y="3596482"/>
                  <a:pt x="9165837" y="3575204"/>
                  <a:pt x="9172338" y="3562498"/>
                </a:cubicBezTo>
                <a:cubicBezTo>
                  <a:pt x="9184464" y="3618611"/>
                  <a:pt x="9225421" y="3654568"/>
                  <a:pt x="9175094" y="3641868"/>
                </a:cubicBezTo>
                <a:cubicBezTo>
                  <a:pt x="9179193" y="3656950"/>
                  <a:pt x="9174253" y="3664388"/>
                  <a:pt x="9168805" y="3671232"/>
                </a:cubicBezTo>
                <a:cubicBezTo>
                  <a:pt x="9163449" y="3678130"/>
                  <a:pt x="9157524" y="3684532"/>
                  <a:pt x="9159310" y="3697882"/>
                </a:cubicBezTo>
                <a:cubicBezTo>
                  <a:pt x="9136560" y="3693401"/>
                  <a:pt x="9122634" y="3672124"/>
                  <a:pt x="9113203" y="3682285"/>
                </a:cubicBezTo>
                <a:cubicBezTo>
                  <a:pt x="9100239" y="3666477"/>
                  <a:pt x="9125996" y="3666188"/>
                  <a:pt x="9101053" y="3653795"/>
                </a:cubicBezTo>
                <a:cubicBezTo>
                  <a:pt x="9091293" y="3665279"/>
                  <a:pt x="9078761" y="3676961"/>
                  <a:pt x="9072322" y="3691373"/>
                </a:cubicBezTo>
                <a:cubicBezTo>
                  <a:pt x="9065857" y="3705627"/>
                  <a:pt x="9065636" y="3722569"/>
                  <a:pt x="9079853" y="3744584"/>
                </a:cubicBezTo>
                <a:cubicBezTo>
                  <a:pt x="9054327" y="3738908"/>
                  <a:pt x="9050864" y="3712423"/>
                  <a:pt x="9025219" y="3706535"/>
                </a:cubicBezTo>
                <a:cubicBezTo>
                  <a:pt x="9037839" y="3729490"/>
                  <a:pt x="9029809" y="3736228"/>
                  <a:pt x="9017822" y="3738253"/>
                </a:cubicBezTo>
                <a:cubicBezTo>
                  <a:pt x="9005900" y="3740183"/>
                  <a:pt x="8990045" y="3737551"/>
                  <a:pt x="8987136" y="3741963"/>
                </a:cubicBezTo>
                <a:cubicBezTo>
                  <a:pt x="8994615" y="3737096"/>
                  <a:pt x="8991787" y="3722396"/>
                  <a:pt x="8985130" y="3704176"/>
                </a:cubicBezTo>
                <a:cubicBezTo>
                  <a:pt x="9017317" y="3721273"/>
                  <a:pt x="9033583" y="3699862"/>
                  <a:pt x="9005888" y="3675044"/>
                </a:cubicBezTo>
                <a:cubicBezTo>
                  <a:pt x="8987836" y="3671301"/>
                  <a:pt x="8980452" y="3677617"/>
                  <a:pt x="8973427" y="3684165"/>
                </a:cubicBezTo>
                <a:cubicBezTo>
                  <a:pt x="8966318" y="3690649"/>
                  <a:pt x="8959500" y="3697464"/>
                  <a:pt x="8942531" y="3694403"/>
                </a:cubicBezTo>
                <a:cubicBezTo>
                  <a:pt x="8945347" y="3701732"/>
                  <a:pt x="8948286" y="3708861"/>
                  <a:pt x="8951069" y="3716033"/>
                </a:cubicBezTo>
                <a:cubicBezTo>
                  <a:pt x="8972352" y="3732643"/>
                  <a:pt x="8972287" y="3708163"/>
                  <a:pt x="8981535" y="3727465"/>
                </a:cubicBezTo>
                <a:cubicBezTo>
                  <a:pt x="8964463" y="3720175"/>
                  <a:pt x="8988077" y="3751860"/>
                  <a:pt x="8988000" y="3760978"/>
                </a:cubicBezTo>
                <a:cubicBezTo>
                  <a:pt x="8958715" y="3749875"/>
                  <a:pt x="8961186" y="3762545"/>
                  <a:pt x="8966457" y="3778366"/>
                </a:cubicBezTo>
                <a:cubicBezTo>
                  <a:pt x="8971882" y="3794147"/>
                  <a:pt x="8980194" y="3813137"/>
                  <a:pt x="8962851" y="3813868"/>
                </a:cubicBezTo>
                <a:cubicBezTo>
                  <a:pt x="8954572" y="3802812"/>
                  <a:pt x="8955530" y="3795502"/>
                  <a:pt x="8956329" y="3790033"/>
                </a:cubicBezTo>
                <a:cubicBezTo>
                  <a:pt x="8956976" y="3784613"/>
                  <a:pt x="8957685" y="3780891"/>
                  <a:pt x="8949088" y="3777139"/>
                </a:cubicBezTo>
                <a:cubicBezTo>
                  <a:pt x="8942092" y="3783837"/>
                  <a:pt x="8932913" y="3788608"/>
                  <a:pt x="8924691" y="3794255"/>
                </a:cubicBezTo>
                <a:cubicBezTo>
                  <a:pt x="8916469" y="3799901"/>
                  <a:pt x="8909021" y="3806319"/>
                  <a:pt x="8905338" y="3816358"/>
                </a:cubicBezTo>
                <a:cubicBezTo>
                  <a:pt x="8886258" y="3814048"/>
                  <a:pt x="8882048" y="3798341"/>
                  <a:pt x="8865013" y="3793990"/>
                </a:cubicBezTo>
                <a:cubicBezTo>
                  <a:pt x="8869030" y="3811799"/>
                  <a:pt x="8868555" y="3827746"/>
                  <a:pt x="8868673" y="3839348"/>
                </a:cubicBezTo>
                <a:cubicBezTo>
                  <a:pt x="8846004" y="3823946"/>
                  <a:pt x="8844169" y="3789880"/>
                  <a:pt x="8824991" y="3771539"/>
                </a:cubicBezTo>
                <a:cubicBezTo>
                  <a:pt x="8805760" y="3762473"/>
                  <a:pt x="8812844" y="3780407"/>
                  <a:pt x="8803105" y="3781070"/>
                </a:cubicBezTo>
                <a:cubicBezTo>
                  <a:pt x="8832946" y="3804884"/>
                  <a:pt x="8810037" y="3812244"/>
                  <a:pt x="8801504" y="3811590"/>
                </a:cubicBezTo>
                <a:cubicBezTo>
                  <a:pt x="8832462" y="3837630"/>
                  <a:pt x="8807557" y="3837762"/>
                  <a:pt x="8821686" y="3851526"/>
                </a:cubicBezTo>
                <a:cubicBezTo>
                  <a:pt x="8826506" y="3853872"/>
                  <a:pt x="8831021" y="3856304"/>
                  <a:pt x="8831708" y="3862013"/>
                </a:cubicBezTo>
                <a:cubicBezTo>
                  <a:pt x="8806509" y="3858211"/>
                  <a:pt x="8810326" y="3829370"/>
                  <a:pt x="8786650" y="3824163"/>
                </a:cubicBezTo>
                <a:cubicBezTo>
                  <a:pt x="8779568" y="3824005"/>
                  <a:pt x="8777511" y="3828367"/>
                  <a:pt x="8777950" y="3834841"/>
                </a:cubicBezTo>
                <a:lnTo>
                  <a:pt x="8778464" y="3836753"/>
                </a:lnTo>
                <a:lnTo>
                  <a:pt x="8793816" y="3853719"/>
                </a:lnTo>
                <a:lnTo>
                  <a:pt x="8782594" y="3852123"/>
                </a:lnTo>
                <a:lnTo>
                  <a:pt x="8784224" y="3858186"/>
                </a:lnTo>
                <a:cubicBezTo>
                  <a:pt x="8790120" y="3874820"/>
                  <a:pt x="8796003" y="3890470"/>
                  <a:pt x="8782050" y="3885424"/>
                </a:cubicBezTo>
                <a:cubicBezTo>
                  <a:pt x="8778424" y="3869387"/>
                  <a:pt x="8770812" y="3856675"/>
                  <a:pt x="8757178" y="3849328"/>
                </a:cubicBezTo>
                <a:cubicBezTo>
                  <a:pt x="8735338" y="3845005"/>
                  <a:pt x="8736759" y="3861734"/>
                  <a:pt x="8743727" y="3881262"/>
                </a:cubicBezTo>
                <a:cubicBezTo>
                  <a:pt x="8750754" y="3900691"/>
                  <a:pt x="8763387" y="3922820"/>
                  <a:pt x="8764460" y="3928914"/>
                </a:cubicBezTo>
                <a:cubicBezTo>
                  <a:pt x="8757344" y="3912623"/>
                  <a:pt x="8739938" y="3905258"/>
                  <a:pt x="8727660" y="3893354"/>
                </a:cubicBezTo>
                <a:cubicBezTo>
                  <a:pt x="8723863" y="3883391"/>
                  <a:pt x="8725641" y="3873576"/>
                  <a:pt x="8725933" y="3864143"/>
                </a:cubicBezTo>
                <a:lnTo>
                  <a:pt x="8724690" y="3853117"/>
                </a:lnTo>
                <a:lnTo>
                  <a:pt x="8715020" y="3866010"/>
                </a:lnTo>
                <a:cubicBezTo>
                  <a:pt x="8714785" y="3873046"/>
                  <a:pt x="8718270" y="3882369"/>
                  <a:pt x="8726356" y="3894374"/>
                </a:cubicBezTo>
                <a:cubicBezTo>
                  <a:pt x="8720209" y="3885637"/>
                  <a:pt x="8710773" y="3881668"/>
                  <a:pt x="8705617" y="3882653"/>
                </a:cubicBezTo>
                <a:lnTo>
                  <a:pt x="8705288" y="3883131"/>
                </a:lnTo>
                <a:lnTo>
                  <a:pt x="8708167" y="3891672"/>
                </a:lnTo>
                <a:lnTo>
                  <a:pt x="8708583" y="3897702"/>
                </a:lnTo>
                <a:lnTo>
                  <a:pt x="8710551" y="3900658"/>
                </a:lnTo>
                <a:lnTo>
                  <a:pt x="8708734" y="3899899"/>
                </a:lnTo>
                <a:lnTo>
                  <a:pt x="8709945" y="3917461"/>
                </a:lnTo>
                <a:cubicBezTo>
                  <a:pt x="8703194" y="3915080"/>
                  <a:pt x="8698447" y="3911116"/>
                  <a:pt x="8693774" y="3907111"/>
                </a:cubicBezTo>
                <a:lnTo>
                  <a:pt x="8691631" y="3905668"/>
                </a:lnTo>
                <a:lnTo>
                  <a:pt x="8691687" y="3906291"/>
                </a:lnTo>
                <a:lnTo>
                  <a:pt x="8679803" y="3902154"/>
                </a:lnTo>
                <a:lnTo>
                  <a:pt x="8687871" y="3927996"/>
                </a:lnTo>
                <a:lnTo>
                  <a:pt x="8689546" y="3930259"/>
                </a:lnTo>
                <a:cubicBezTo>
                  <a:pt x="8690895" y="3932828"/>
                  <a:pt x="8691436" y="3935148"/>
                  <a:pt x="8691701" y="3938227"/>
                </a:cubicBezTo>
                <a:lnTo>
                  <a:pt x="8691795" y="3940564"/>
                </a:lnTo>
                <a:lnTo>
                  <a:pt x="8692023" y="3941295"/>
                </a:lnTo>
                <a:cubicBezTo>
                  <a:pt x="8705703" y="3947973"/>
                  <a:pt x="8705165" y="3914447"/>
                  <a:pt x="8724336" y="3943195"/>
                </a:cubicBezTo>
                <a:cubicBezTo>
                  <a:pt x="8718260" y="3946240"/>
                  <a:pt x="8710078" y="3946880"/>
                  <a:pt x="8703696" y="3949558"/>
                </a:cubicBezTo>
                <a:lnTo>
                  <a:pt x="8698485" y="3953669"/>
                </a:lnTo>
                <a:lnTo>
                  <a:pt x="8714067" y="3960911"/>
                </a:lnTo>
                <a:lnTo>
                  <a:pt x="8752295" y="3947215"/>
                </a:lnTo>
                <a:cubicBezTo>
                  <a:pt x="8756895" y="3945112"/>
                  <a:pt x="8761495" y="3943014"/>
                  <a:pt x="8766006" y="3940855"/>
                </a:cubicBezTo>
                <a:lnTo>
                  <a:pt x="8779441" y="3934329"/>
                </a:lnTo>
                <a:cubicBezTo>
                  <a:pt x="8788371" y="3929959"/>
                  <a:pt x="8797453" y="3925546"/>
                  <a:pt x="8806770" y="3921560"/>
                </a:cubicBezTo>
                <a:cubicBezTo>
                  <a:pt x="8809536" y="3936357"/>
                  <a:pt x="8803688" y="3945031"/>
                  <a:pt x="8794215" y="3950865"/>
                </a:cubicBezTo>
                <a:cubicBezTo>
                  <a:pt x="8789511" y="3953731"/>
                  <a:pt x="8783876" y="3955870"/>
                  <a:pt x="8777854" y="3957632"/>
                </a:cubicBezTo>
                <a:cubicBezTo>
                  <a:pt x="8771768" y="3959490"/>
                  <a:pt x="8765359" y="3960863"/>
                  <a:pt x="8759280" y="3962311"/>
                </a:cubicBezTo>
                <a:cubicBezTo>
                  <a:pt x="8747081" y="3965174"/>
                  <a:pt x="8736050" y="3968183"/>
                  <a:pt x="8730861" y="3974616"/>
                </a:cubicBezTo>
                <a:lnTo>
                  <a:pt x="8730273" y="3977253"/>
                </a:lnTo>
                <a:lnTo>
                  <a:pt x="8733484" y="3980801"/>
                </a:lnTo>
                <a:lnTo>
                  <a:pt x="8729545" y="3980516"/>
                </a:lnTo>
                <a:lnTo>
                  <a:pt x="8728045" y="3987242"/>
                </a:lnTo>
                <a:lnTo>
                  <a:pt x="8736061" y="4004386"/>
                </a:lnTo>
                <a:lnTo>
                  <a:pt x="8737860" y="4006683"/>
                </a:lnTo>
                <a:cubicBezTo>
                  <a:pt x="8741970" y="4011791"/>
                  <a:pt x="8745517" y="4016371"/>
                  <a:pt x="8746727" y="4019147"/>
                </a:cubicBezTo>
                <a:lnTo>
                  <a:pt x="8738080" y="4014147"/>
                </a:lnTo>
                <a:lnTo>
                  <a:pt x="8738592" y="4020041"/>
                </a:lnTo>
                <a:cubicBezTo>
                  <a:pt x="8736587" y="4029114"/>
                  <a:pt x="8726486" y="4029022"/>
                  <a:pt x="8719136" y="4031992"/>
                </a:cubicBezTo>
                <a:cubicBezTo>
                  <a:pt x="8715451" y="4022447"/>
                  <a:pt x="8714143" y="4010929"/>
                  <a:pt x="8705056" y="4005757"/>
                </a:cubicBezTo>
                <a:cubicBezTo>
                  <a:pt x="8695806" y="4011034"/>
                  <a:pt x="8682242" y="4011372"/>
                  <a:pt x="8668827" y="4011663"/>
                </a:cubicBezTo>
                <a:cubicBezTo>
                  <a:pt x="8655234" y="4011842"/>
                  <a:pt x="8641639" y="4012020"/>
                  <a:pt x="8632390" y="4017302"/>
                </a:cubicBezTo>
                <a:cubicBezTo>
                  <a:pt x="8628797" y="4007815"/>
                  <a:pt x="8627578" y="3996353"/>
                  <a:pt x="8618646" y="3991138"/>
                </a:cubicBezTo>
                <a:cubicBezTo>
                  <a:pt x="8623934" y="4012527"/>
                  <a:pt x="8591196" y="3989110"/>
                  <a:pt x="8600144" y="4014889"/>
                </a:cubicBezTo>
                <a:cubicBezTo>
                  <a:pt x="8613158" y="4018231"/>
                  <a:pt x="8613816" y="4007397"/>
                  <a:pt x="8632390" y="4017302"/>
                </a:cubicBezTo>
                <a:cubicBezTo>
                  <a:pt x="8634073" y="4036414"/>
                  <a:pt x="8631164" y="4045829"/>
                  <a:pt x="8630921" y="4057204"/>
                </a:cubicBezTo>
                <a:cubicBezTo>
                  <a:pt x="8630682" y="4068580"/>
                  <a:pt x="8633048" y="4082013"/>
                  <a:pt x="8644674" y="4109339"/>
                </a:cubicBezTo>
                <a:cubicBezTo>
                  <a:pt x="8628751" y="4104022"/>
                  <a:pt x="8630911" y="4110386"/>
                  <a:pt x="8630796" y="4116560"/>
                </a:cubicBezTo>
                <a:lnTo>
                  <a:pt x="8626503" y="4124174"/>
                </a:lnTo>
                <a:lnTo>
                  <a:pt x="8648529" y="4152062"/>
                </a:lnTo>
                <a:cubicBezTo>
                  <a:pt x="8656558" y="4161585"/>
                  <a:pt x="8665683" y="4171295"/>
                  <a:pt x="8677357" y="4181360"/>
                </a:cubicBezTo>
                <a:cubicBezTo>
                  <a:pt x="8654792" y="4171582"/>
                  <a:pt x="8647392" y="4180526"/>
                  <a:pt x="8642932" y="4194796"/>
                </a:cubicBezTo>
                <a:cubicBezTo>
                  <a:pt x="8638471" y="4209065"/>
                  <a:pt x="8637044" y="4228718"/>
                  <a:pt x="8626647" y="4240215"/>
                </a:cubicBezTo>
                <a:cubicBezTo>
                  <a:pt x="8622308" y="4218317"/>
                  <a:pt x="8611146" y="4206838"/>
                  <a:pt x="8606206" y="4179699"/>
                </a:cubicBezTo>
                <a:cubicBezTo>
                  <a:pt x="8592747" y="4176769"/>
                  <a:pt x="8580133" y="4174545"/>
                  <a:pt x="8568898" y="4173555"/>
                </a:cubicBezTo>
                <a:lnTo>
                  <a:pt x="8547328" y="4174492"/>
                </a:lnTo>
                <a:lnTo>
                  <a:pt x="8533001" y="4179439"/>
                </a:lnTo>
                <a:lnTo>
                  <a:pt x="8522489" y="4186517"/>
                </a:lnTo>
                <a:cubicBezTo>
                  <a:pt x="8518961" y="4192540"/>
                  <a:pt x="8517841" y="4200862"/>
                  <a:pt x="8519564" y="4212017"/>
                </a:cubicBezTo>
                <a:cubicBezTo>
                  <a:pt x="8501453" y="4204072"/>
                  <a:pt x="8490196" y="4202495"/>
                  <a:pt x="8482289" y="4204071"/>
                </a:cubicBezTo>
                <a:lnTo>
                  <a:pt x="8472494" y="4210330"/>
                </a:lnTo>
                <a:lnTo>
                  <a:pt x="8472508" y="4210363"/>
                </a:lnTo>
                <a:lnTo>
                  <a:pt x="8472287" y="4210463"/>
                </a:lnTo>
                <a:lnTo>
                  <a:pt x="8465117" y="4215045"/>
                </a:lnTo>
                <a:cubicBezTo>
                  <a:pt x="8458169" y="4222020"/>
                  <a:pt x="8450917" y="4228801"/>
                  <a:pt x="8432012" y="4224136"/>
                </a:cubicBezTo>
                <a:lnTo>
                  <a:pt x="8429579" y="4223203"/>
                </a:lnTo>
                <a:lnTo>
                  <a:pt x="8417902" y="4228610"/>
                </a:lnTo>
                <a:cubicBezTo>
                  <a:pt x="8414637" y="4232766"/>
                  <a:pt x="8414010" y="4239106"/>
                  <a:pt x="8417702" y="4249140"/>
                </a:cubicBezTo>
                <a:cubicBezTo>
                  <a:pt x="8411728" y="4247423"/>
                  <a:pt x="8407928" y="4244169"/>
                  <a:pt x="8405253" y="4240116"/>
                </a:cubicBezTo>
                <a:lnTo>
                  <a:pt x="8403906" y="4236852"/>
                </a:lnTo>
                <a:lnTo>
                  <a:pt x="8386886" y="4229752"/>
                </a:lnTo>
                <a:lnTo>
                  <a:pt x="8384804" y="4247565"/>
                </a:lnTo>
                <a:cubicBezTo>
                  <a:pt x="8381579" y="4257474"/>
                  <a:pt x="8375226" y="4262358"/>
                  <a:pt x="8366925" y="4263932"/>
                </a:cubicBezTo>
                <a:cubicBezTo>
                  <a:pt x="8358641" y="4265583"/>
                  <a:pt x="8348479" y="4263863"/>
                  <a:pt x="8337708" y="4260388"/>
                </a:cubicBezTo>
                <a:lnTo>
                  <a:pt x="8314002" y="4250239"/>
                </a:lnTo>
                <a:lnTo>
                  <a:pt x="8289246" y="4248953"/>
                </a:lnTo>
                <a:cubicBezTo>
                  <a:pt x="8278593" y="4248764"/>
                  <a:pt x="8269932" y="4249762"/>
                  <a:pt x="8265791" y="4254233"/>
                </a:cubicBezTo>
                <a:cubicBezTo>
                  <a:pt x="8274785" y="4259348"/>
                  <a:pt x="8286133" y="4262337"/>
                  <a:pt x="8290435" y="4271295"/>
                </a:cubicBezTo>
                <a:cubicBezTo>
                  <a:pt x="8288419" y="4273496"/>
                  <a:pt x="8291230" y="4282631"/>
                  <a:pt x="8291400" y="4288156"/>
                </a:cubicBezTo>
                <a:cubicBezTo>
                  <a:pt x="8291572" y="4293681"/>
                  <a:pt x="8289167" y="4295496"/>
                  <a:pt x="8276808" y="4283121"/>
                </a:cubicBezTo>
                <a:cubicBezTo>
                  <a:pt x="8294091" y="4290681"/>
                  <a:pt x="8266735" y="4262328"/>
                  <a:pt x="8256676" y="4262097"/>
                </a:cubicBezTo>
                <a:cubicBezTo>
                  <a:pt x="8257398" y="4268944"/>
                  <a:pt x="8241034" y="4272516"/>
                  <a:pt x="8226327" y="4275460"/>
                </a:cubicBezTo>
                <a:lnTo>
                  <a:pt x="8209159" y="4279672"/>
                </a:lnTo>
                <a:lnTo>
                  <a:pt x="8206712" y="4282809"/>
                </a:lnTo>
                <a:lnTo>
                  <a:pt x="8205452" y="4286188"/>
                </a:lnTo>
                <a:lnTo>
                  <a:pt x="8205332" y="4284577"/>
                </a:lnTo>
                <a:lnTo>
                  <a:pt x="8199609" y="4291913"/>
                </a:lnTo>
                <a:lnTo>
                  <a:pt x="8194122" y="4306259"/>
                </a:lnTo>
                <a:lnTo>
                  <a:pt x="8206846" y="4322755"/>
                </a:lnTo>
                <a:lnTo>
                  <a:pt x="8192838" y="4309614"/>
                </a:lnTo>
                <a:lnTo>
                  <a:pt x="8188138" y="4321900"/>
                </a:lnTo>
                <a:lnTo>
                  <a:pt x="8184420" y="4301717"/>
                </a:lnTo>
                <a:lnTo>
                  <a:pt x="8172495" y="4290530"/>
                </a:lnTo>
                <a:lnTo>
                  <a:pt x="8158052" y="4279695"/>
                </a:lnTo>
                <a:lnTo>
                  <a:pt x="8151380" y="4284128"/>
                </a:lnTo>
                <a:cubicBezTo>
                  <a:pt x="8148869" y="4288361"/>
                  <a:pt x="8151144" y="4296843"/>
                  <a:pt x="8163211" y="4320073"/>
                </a:cubicBezTo>
                <a:cubicBezTo>
                  <a:pt x="8119457" y="4292350"/>
                  <a:pt x="8180586" y="4360464"/>
                  <a:pt x="8148616" y="4346420"/>
                </a:cubicBezTo>
                <a:lnTo>
                  <a:pt x="8140257" y="4319319"/>
                </a:lnTo>
                <a:lnTo>
                  <a:pt x="8140623" y="4322327"/>
                </a:lnTo>
                <a:cubicBezTo>
                  <a:pt x="8139213" y="4328312"/>
                  <a:pt x="8135815" y="4332003"/>
                  <a:pt x="8131966" y="4335411"/>
                </a:cubicBezTo>
                <a:lnTo>
                  <a:pt x="8128887" y="4338468"/>
                </a:lnTo>
                <a:lnTo>
                  <a:pt x="8129354" y="4340806"/>
                </a:lnTo>
                <a:lnTo>
                  <a:pt x="8127875" y="4339473"/>
                </a:lnTo>
                <a:lnTo>
                  <a:pt x="8120558" y="4346737"/>
                </a:lnTo>
                <a:lnTo>
                  <a:pt x="8117697" y="4358712"/>
                </a:lnTo>
                <a:lnTo>
                  <a:pt x="8120298" y="4363564"/>
                </a:lnTo>
                <a:lnTo>
                  <a:pt x="8116513" y="4363667"/>
                </a:lnTo>
                <a:lnTo>
                  <a:pt x="8115263" y="4368898"/>
                </a:lnTo>
                <a:lnTo>
                  <a:pt x="8105948" y="4363952"/>
                </a:lnTo>
                <a:lnTo>
                  <a:pt x="8093894" y="4364278"/>
                </a:lnTo>
                <a:lnTo>
                  <a:pt x="8078221" y="4369522"/>
                </a:lnTo>
                <a:lnTo>
                  <a:pt x="8077263" y="4370221"/>
                </a:lnTo>
                <a:cubicBezTo>
                  <a:pt x="8075068" y="4372308"/>
                  <a:pt x="8072779" y="4374338"/>
                  <a:pt x="8070076" y="4375827"/>
                </a:cubicBezTo>
                <a:lnTo>
                  <a:pt x="8060865" y="4378316"/>
                </a:lnTo>
                <a:lnTo>
                  <a:pt x="8034843" y="4393992"/>
                </a:lnTo>
                <a:lnTo>
                  <a:pt x="8024374" y="4399016"/>
                </a:lnTo>
                <a:lnTo>
                  <a:pt x="8025382" y="4401953"/>
                </a:lnTo>
                <a:cubicBezTo>
                  <a:pt x="8034129" y="4407467"/>
                  <a:pt x="8045065" y="4411304"/>
                  <a:pt x="8049031" y="4420606"/>
                </a:cubicBezTo>
                <a:cubicBezTo>
                  <a:pt x="8026708" y="4407646"/>
                  <a:pt x="8023706" y="4418807"/>
                  <a:pt x="8020788" y="4431830"/>
                </a:cubicBezTo>
                <a:cubicBezTo>
                  <a:pt x="8017934" y="4444751"/>
                  <a:pt x="8015323" y="4459489"/>
                  <a:pt x="7994128" y="4452935"/>
                </a:cubicBezTo>
                <a:cubicBezTo>
                  <a:pt x="7985244" y="4433448"/>
                  <a:pt x="7993063" y="4428239"/>
                  <a:pt x="8000257" y="4424026"/>
                </a:cubicBezTo>
                <a:cubicBezTo>
                  <a:pt x="8003822" y="4421968"/>
                  <a:pt x="8007208" y="4420144"/>
                  <a:pt x="8008206" y="4416937"/>
                </a:cubicBezTo>
                <a:lnTo>
                  <a:pt x="8003078" y="4404557"/>
                </a:lnTo>
                <a:lnTo>
                  <a:pt x="7996778" y="4405407"/>
                </a:lnTo>
                <a:lnTo>
                  <a:pt x="7991787" y="4403989"/>
                </a:lnTo>
                <a:lnTo>
                  <a:pt x="7978466" y="4407232"/>
                </a:lnTo>
                <a:cubicBezTo>
                  <a:pt x="7974477" y="4409160"/>
                  <a:pt x="7970479" y="4411501"/>
                  <a:pt x="7966548" y="4413743"/>
                </a:cubicBezTo>
                <a:cubicBezTo>
                  <a:pt x="7962524" y="4415931"/>
                  <a:pt x="7958560" y="4418016"/>
                  <a:pt x="7954636" y="4419847"/>
                </a:cubicBezTo>
                <a:lnTo>
                  <a:pt x="7938686" y="4422443"/>
                </a:lnTo>
                <a:lnTo>
                  <a:pt x="7939220" y="4433560"/>
                </a:lnTo>
                <a:cubicBezTo>
                  <a:pt x="7900700" y="4400530"/>
                  <a:pt x="7902230" y="4427879"/>
                  <a:pt x="7911721" y="4465386"/>
                </a:cubicBezTo>
                <a:cubicBezTo>
                  <a:pt x="7897948" y="4465452"/>
                  <a:pt x="7886189" y="4460125"/>
                  <a:pt x="7879551" y="4460661"/>
                </a:cubicBezTo>
                <a:cubicBezTo>
                  <a:pt x="7872761" y="4461237"/>
                  <a:pt x="7871118" y="4467843"/>
                  <a:pt x="7877273" y="4491856"/>
                </a:cubicBezTo>
                <a:cubicBezTo>
                  <a:pt x="7865140" y="4488518"/>
                  <a:pt x="7863941" y="4479425"/>
                  <a:pt x="7863692" y="4469827"/>
                </a:cubicBezTo>
                <a:lnTo>
                  <a:pt x="7862935" y="4458402"/>
                </a:lnTo>
                <a:lnTo>
                  <a:pt x="7861915" y="4458607"/>
                </a:lnTo>
                <a:lnTo>
                  <a:pt x="7841258" y="4444908"/>
                </a:lnTo>
                <a:lnTo>
                  <a:pt x="7838943" y="4447057"/>
                </a:lnTo>
                <a:cubicBezTo>
                  <a:pt x="7837399" y="4448644"/>
                  <a:pt x="7835714" y="4449461"/>
                  <a:pt x="7832730" y="4447421"/>
                </a:cubicBezTo>
                <a:lnTo>
                  <a:pt x="7819472" y="4431543"/>
                </a:lnTo>
                <a:lnTo>
                  <a:pt x="7818786" y="4431181"/>
                </a:lnTo>
                <a:lnTo>
                  <a:pt x="7820907" y="4448722"/>
                </a:lnTo>
                <a:cubicBezTo>
                  <a:pt x="7820301" y="4461516"/>
                  <a:pt x="7812032" y="4459794"/>
                  <a:pt x="7802510" y="4455561"/>
                </a:cubicBezTo>
                <a:cubicBezTo>
                  <a:pt x="7800874" y="4445363"/>
                  <a:pt x="7802123" y="4433789"/>
                  <a:pt x="7794563" y="4426390"/>
                </a:cubicBezTo>
                <a:lnTo>
                  <a:pt x="7790596" y="4429893"/>
                </a:lnTo>
                <a:lnTo>
                  <a:pt x="7792470" y="4435660"/>
                </a:lnTo>
                <a:lnTo>
                  <a:pt x="7788891" y="4431399"/>
                </a:lnTo>
                <a:lnTo>
                  <a:pt x="7756484" y="4460016"/>
                </a:lnTo>
                <a:lnTo>
                  <a:pt x="7740048" y="4468603"/>
                </a:lnTo>
                <a:lnTo>
                  <a:pt x="7746477" y="4474417"/>
                </a:lnTo>
                <a:cubicBezTo>
                  <a:pt x="7751063" y="4480208"/>
                  <a:pt x="7754894" y="4487172"/>
                  <a:pt x="7757102" y="4495161"/>
                </a:cubicBezTo>
                <a:cubicBezTo>
                  <a:pt x="7744839" y="4497427"/>
                  <a:pt x="7730650" y="4496953"/>
                  <a:pt x="7719071" y="4499932"/>
                </a:cubicBezTo>
                <a:cubicBezTo>
                  <a:pt x="7707493" y="4502907"/>
                  <a:pt x="7698555" y="4509493"/>
                  <a:pt x="7696601" y="4526180"/>
                </a:cubicBezTo>
                <a:lnTo>
                  <a:pt x="7706664" y="4537071"/>
                </a:lnTo>
                <a:lnTo>
                  <a:pt x="7719823" y="4541081"/>
                </a:lnTo>
                <a:cubicBezTo>
                  <a:pt x="7728750" y="4549498"/>
                  <a:pt x="7735589" y="4567111"/>
                  <a:pt x="7739572" y="4584320"/>
                </a:cubicBezTo>
                <a:lnTo>
                  <a:pt x="7741001" y="4593625"/>
                </a:lnTo>
                <a:lnTo>
                  <a:pt x="7757885" y="4591592"/>
                </a:lnTo>
                <a:cubicBezTo>
                  <a:pt x="7772300" y="4581404"/>
                  <a:pt x="7779397" y="4556430"/>
                  <a:pt x="7794287" y="4602062"/>
                </a:cubicBezTo>
                <a:cubicBezTo>
                  <a:pt x="7805775" y="4607222"/>
                  <a:pt x="7811475" y="4578594"/>
                  <a:pt x="7831641" y="4612556"/>
                </a:cubicBezTo>
                <a:cubicBezTo>
                  <a:pt x="7829233" y="4621176"/>
                  <a:pt x="7812653" y="4610305"/>
                  <a:pt x="7818151" y="4630159"/>
                </a:cubicBezTo>
                <a:cubicBezTo>
                  <a:pt x="7836494" y="4646029"/>
                  <a:pt x="7841678" y="4643601"/>
                  <a:pt x="7844756" y="4638320"/>
                </a:cubicBezTo>
                <a:cubicBezTo>
                  <a:pt x="7847922" y="4633094"/>
                  <a:pt x="7848895" y="4624960"/>
                  <a:pt x="7859120" y="4629323"/>
                </a:cubicBezTo>
                <a:cubicBezTo>
                  <a:pt x="7860245" y="4634338"/>
                  <a:pt x="7861394" y="4639505"/>
                  <a:pt x="7862609" y="4644576"/>
                </a:cubicBezTo>
                <a:cubicBezTo>
                  <a:pt x="7868294" y="4649550"/>
                  <a:pt x="7872040" y="4655798"/>
                  <a:pt x="7872859" y="4664091"/>
                </a:cubicBezTo>
                <a:cubicBezTo>
                  <a:pt x="7862917" y="4659077"/>
                  <a:pt x="7846930" y="4645664"/>
                  <a:pt x="7847186" y="4654851"/>
                </a:cubicBezTo>
                <a:cubicBezTo>
                  <a:pt x="7850323" y="4664464"/>
                  <a:pt x="7850871" y="4675785"/>
                  <a:pt x="7859272" y="4682052"/>
                </a:cubicBezTo>
                <a:cubicBezTo>
                  <a:pt x="7867362" y="4680208"/>
                  <a:pt x="7879061" y="4680639"/>
                  <a:pt x="7885242" y="4675228"/>
                </a:cubicBezTo>
                <a:cubicBezTo>
                  <a:pt x="7891360" y="4669922"/>
                  <a:pt x="7892052" y="4658831"/>
                  <a:pt x="7877850" y="4634187"/>
                </a:cubicBezTo>
                <a:cubicBezTo>
                  <a:pt x="7905784" y="4636242"/>
                  <a:pt x="7928341" y="4630045"/>
                  <a:pt x="7935033" y="4603437"/>
                </a:cubicBezTo>
                <a:cubicBezTo>
                  <a:pt x="7915817" y="4587154"/>
                  <a:pt x="7901094" y="4567736"/>
                  <a:pt x="7890808" y="4545282"/>
                </a:cubicBezTo>
                <a:cubicBezTo>
                  <a:pt x="7914209" y="4572117"/>
                  <a:pt x="7914956" y="4569530"/>
                  <a:pt x="7913886" y="4561634"/>
                </a:cubicBezTo>
                <a:cubicBezTo>
                  <a:pt x="7912907" y="4553796"/>
                  <a:pt x="7910074" y="4540902"/>
                  <a:pt x="7926531" y="4546971"/>
                </a:cubicBezTo>
                <a:cubicBezTo>
                  <a:pt x="7949997" y="4580098"/>
                  <a:pt x="7926301" y="4590711"/>
                  <a:pt x="7956001" y="4615543"/>
                </a:cubicBezTo>
                <a:cubicBezTo>
                  <a:pt x="7961173" y="4612138"/>
                  <a:pt x="7967502" y="4610296"/>
                  <a:pt x="7974007" y="4608565"/>
                </a:cubicBezTo>
                <a:cubicBezTo>
                  <a:pt x="7977305" y="4607728"/>
                  <a:pt x="7980607" y="4606889"/>
                  <a:pt x="7983727" y="4605940"/>
                </a:cubicBezTo>
                <a:cubicBezTo>
                  <a:pt x="7986934" y="4605050"/>
                  <a:pt x="7989937" y="4603886"/>
                  <a:pt x="7992818" y="4602508"/>
                </a:cubicBezTo>
                <a:cubicBezTo>
                  <a:pt x="8004022" y="4596932"/>
                  <a:pt x="8011724" y="4586511"/>
                  <a:pt x="8007148" y="4560991"/>
                </a:cubicBezTo>
                <a:cubicBezTo>
                  <a:pt x="8032952" y="4576424"/>
                  <a:pt x="8049090" y="4571603"/>
                  <a:pt x="8064541" y="4566481"/>
                </a:cubicBezTo>
                <a:cubicBezTo>
                  <a:pt x="8072191" y="4563940"/>
                  <a:pt x="8079810" y="4561249"/>
                  <a:pt x="8088267" y="4561021"/>
                </a:cubicBezTo>
                <a:cubicBezTo>
                  <a:pt x="8096694" y="4560643"/>
                  <a:pt x="8106113" y="4562690"/>
                  <a:pt x="8117662" y="4569556"/>
                </a:cubicBezTo>
                <a:cubicBezTo>
                  <a:pt x="8124295" y="4584016"/>
                  <a:pt x="8112724" y="4583383"/>
                  <a:pt x="8124269" y="4592050"/>
                </a:cubicBezTo>
                <a:cubicBezTo>
                  <a:pt x="8144624" y="4592940"/>
                  <a:pt x="8161262" y="4641896"/>
                  <a:pt x="8169203" y="4621902"/>
                </a:cubicBezTo>
                <a:cubicBezTo>
                  <a:pt x="8160130" y="4604519"/>
                  <a:pt x="8142547" y="4593435"/>
                  <a:pt x="8132055" y="4577098"/>
                </a:cubicBezTo>
                <a:cubicBezTo>
                  <a:pt x="8128231" y="4558581"/>
                  <a:pt x="8133302" y="4550943"/>
                  <a:pt x="8140451" y="4545595"/>
                </a:cubicBezTo>
                <a:cubicBezTo>
                  <a:pt x="8147452" y="4540286"/>
                  <a:pt x="8156358" y="4537148"/>
                  <a:pt x="8160024" y="4527936"/>
                </a:cubicBezTo>
                <a:cubicBezTo>
                  <a:pt x="8140897" y="4518102"/>
                  <a:pt x="8119120" y="4510479"/>
                  <a:pt x="8112548" y="4490923"/>
                </a:cubicBezTo>
                <a:cubicBezTo>
                  <a:pt x="8118930" y="4481200"/>
                  <a:pt x="8142014" y="4490750"/>
                  <a:pt x="8144114" y="4475826"/>
                </a:cubicBezTo>
                <a:cubicBezTo>
                  <a:pt x="8147343" y="4491890"/>
                  <a:pt x="8167545" y="4494624"/>
                  <a:pt x="8172632" y="4508939"/>
                </a:cubicBezTo>
                <a:cubicBezTo>
                  <a:pt x="8146444" y="4494517"/>
                  <a:pt x="8130952" y="4492109"/>
                  <a:pt x="8129118" y="4505811"/>
                </a:cubicBezTo>
                <a:cubicBezTo>
                  <a:pt x="8154033" y="4511657"/>
                  <a:pt x="8145599" y="4497456"/>
                  <a:pt x="8167224" y="4531505"/>
                </a:cubicBezTo>
                <a:cubicBezTo>
                  <a:pt x="8175384" y="4525955"/>
                  <a:pt x="8186912" y="4524055"/>
                  <a:pt x="8198170" y="4521986"/>
                </a:cubicBezTo>
                <a:cubicBezTo>
                  <a:pt x="8209519" y="4519977"/>
                  <a:pt x="8220569" y="4517635"/>
                  <a:pt x="8228195" y="4511334"/>
                </a:cubicBezTo>
                <a:cubicBezTo>
                  <a:pt x="8234377" y="4535506"/>
                  <a:pt x="8267187" y="4562997"/>
                  <a:pt x="8278776" y="4554606"/>
                </a:cubicBezTo>
                <a:cubicBezTo>
                  <a:pt x="8294173" y="4585143"/>
                  <a:pt x="8248118" y="4545280"/>
                  <a:pt x="8258991" y="4570601"/>
                </a:cubicBezTo>
                <a:cubicBezTo>
                  <a:pt x="8273364" y="4582582"/>
                  <a:pt x="8288148" y="4590512"/>
                  <a:pt x="8297623" y="4589263"/>
                </a:cubicBezTo>
                <a:cubicBezTo>
                  <a:pt x="8307041" y="4588120"/>
                  <a:pt x="8311002" y="4577837"/>
                  <a:pt x="8303210" y="4553621"/>
                </a:cubicBezTo>
                <a:cubicBezTo>
                  <a:pt x="8273759" y="4533392"/>
                  <a:pt x="8276443" y="4539526"/>
                  <a:pt x="8267031" y="4517482"/>
                </a:cubicBezTo>
                <a:cubicBezTo>
                  <a:pt x="8241875" y="4513015"/>
                  <a:pt x="8283214" y="4554766"/>
                  <a:pt x="8249635" y="4540678"/>
                </a:cubicBezTo>
                <a:cubicBezTo>
                  <a:pt x="8244125" y="4523039"/>
                  <a:pt x="8255341" y="4524834"/>
                  <a:pt x="8242885" y="4499623"/>
                </a:cubicBezTo>
                <a:cubicBezTo>
                  <a:pt x="8258956" y="4495315"/>
                  <a:pt x="8281690" y="4494229"/>
                  <a:pt x="8298494" y="4488155"/>
                </a:cubicBezTo>
                <a:cubicBezTo>
                  <a:pt x="8306848" y="4485093"/>
                  <a:pt x="8313889" y="4480920"/>
                  <a:pt x="8317566" y="4474490"/>
                </a:cubicBezTo>
                <a:cubicBezTo>
                  <a:pt x="8321307" y="4467960"/>
                  <a:pt x="8322042" y="4459397"/>
                  <a:pt x="8318033" y="4447566"/>
                </a:cubicBezTo>
                <a:cubicBezTo>
                  <a:pt x="8338528" y="4452431"/>
                  <a:pt x="8343976" y="4470167"/>
                  <a:pt x="8364688" y="4474891"/>
                </a:cubicBezTo>
                <a:cubicBezTo>
                  <a:pt x="8361997" y="4467363"/>
                  <a:pt x="8367534" y="4468770"/>
                  <a:pt x="8366843" y="4463473"/>
                </a:cubicBezTo>
                <a:cubicBezTo>
                  <a:pt x="8369140" y="4452839"/>
                  <a:pt x="8336254" y="4429055"/>
                  <a:pt x="8356532" y="4434061"/>
                </a:cubicBezTo>
                <a:cubicBezTo>
                  <a:pt x="8374372" y="4444337"/>
                  <a:pt x="8398162" y="4445168"/>
                  <a:pt x="8413605" y="4437266"/>
                </a:cubicBezTo>
                <a:cubicBezTo>
                  <a:pt x="8429284" y="4429377"/>
                  <a:pt x="8436283" y="4412681"/>
                  <a:pt x="8421105" y="4388387"/>
                </a:cubicBezTo>
                <a:cubicBezTo>
                  <a:pt x="8443365" y="4388254"/>
                  <a:pt x="8434870" y="4415120"/>
                  <a:pt x="8451477" y="4419757"/>
                </a:cubicBezTo>
                <a:cubicBezTo>
                  <a:pt x="8448958" y="4409558"/>
                  <a:pt x="8466999" y="4420512"/>
                  <a:pt x="8478594" y="4424905"/>
                </a:cubicBezTo>
                <a:cubicBezTo>
                  <a:pt x="8462138" y="4397450"/>
                  <a:pt x="8479957" y="4405353"/>
                  <a:pt x="8500326" y="4415414"/>
                </a:cubicBezTo>
                <a:cubicBezTo>
                  <a:pt x="8496399" y="4405859"/>
                  <a:pt x="8487026" y="4401339"/>
                  <a:pt x="8484643" y="4390529"/>
                </a:cubicBezTo>
                <a:cubicBezTo>
                  <a:pt x="8507217" y="4401288"/>
                  <a:pt x="8501344" y="4383420"/>
                  <a:pt x="8524098" y="4394292"/>
                </a:cubicBezTo>
                <a:cubicBezTo>
                  <a:pt x="8528340" y="4406553"/>
                  <a:pt x="8536907" y="4415147"/>
                  <a:pt x="8547421" y="4422053"/>
                </a:cubicBezTo>
                <a:cubicBezTo>
                  <a:pt x="8547137" y="4412707"/>
                  <a:pt x="8551542" y="4408121"/>
                  <a:pt x="8551466" y="4399047"/>
                </a:cubicBezTo>
                <a:cubicBezTo>
                  <a:pt x="8536553" y="4391728"/>
                  <a:pt x="8537847" y="4400463"/>
                  <a:pt x="8524098" y="4394292"/>
                </a:cubicBezTo>
                <a:cubicBezTo>
                  <a:pt x="8527593" y="4379556"/>
                  <a:pt x="8537002" y="4373823"/>
                  <a:pt x="8529967" y="4359803"/>
                </a:cubicBezTo>
                <a:cubicBezTo>
                  <a:pt x="8556721" y="4399307"/>
                  <a:pt x="8553386" y="4349434"/>
                  <a:pt x="8589913" y="4383427"/>
                </a:cubicBezTo>
                <a:cubicBezTo>
                  <a:pt x="8598423" y="4345745"/>
                  <a:pt x="8629918" y="4331159"/>
                  <a:pt x="8688810" y="4341066"/>
                </a:cubicBezTo>
                <a:cubicBezTo>
                  <a:pt x="8674493" y="4311209"/>
                  <a:pt x="8684866" y="4325940"/>
                  <a:pt x="8705614" y="4334992"/>
                </a:cubicBezTo>
                <a:cubicBezTo>
                  <a:pt x="8707540" y="4308154"/>
                  <a:pt x="8730567" y="4281423"/>
                  <a:pt x="8769935" y="4302910"/>
                </a:cubicBezTo>
                <a:cubicBezTo>
                  <a:pt x="8758459" y="4282344"/>
                  <a:pt x="8770616" y="4277647"/>
                  <a:pt x="8788249" y="4279459"/>
                </a:cubicBezTo>
                <a:cubicBezTo>
                  <a:pt x="8797079" y="4280442"/>
                  <a:pt x="8807307" y="4283003"/>
                  <a:pt x="8816583" y="4286071"/>
                </a:cubicBezTo>
                <a:cubicBezTo>
                  <a:pt x="8825709" y="4289187"/>
                  <a:pt x="8834123" y="4292823"/>
                  <a:pt x="8839237" y="4295910"/>
                </a:cubicBezTo>
                <a:cubicBezTo>
                  <a:pt x="8833484" y="4294643"/>
                  <a:pt x="8826206" y="4311584"/>
                  <a:pt x="8840927" y="4314612"/>
                </a:cubicBezTo>
                <a:cubicBezTo>
                  <a:pt x="8855075" y="4315754"/>
                  <a:pt x="8861119" y="4309563"/>
                  <a:pt x="8859111" y="4296356"/>
                </a:cubicBezTo>
                <a:cubicBezTo>
                  <a:pt x="8849303" y="4292533"/>
                  <a:pt x="8839984" y="4288326"/>
                  <a:pt x="8837455" y="4277150"/>
                </a:cubicBezTo>
                <a:cubicBezTo>
                  <a:pt x="8858076" y="4276818"/>
                  <a:pt x="8854728" y="4255540"/>
                  <a:pt x="8861229" y="4242834"/>
                </a:cubicBezTo>
                <a:cubicBezTo>
                  <a:pt x="8873355" y="4298947"/>
                  <a:pt x="8914312" y="4334904"/>
                  <a:pt x="8863985" y="4322204"/>
                </a:cubicBezTo>
                <a:cubicBezTo>
                  <a:pt x="8868084" y="4337286"/>
                  <a:pt x="8863144" y="4344724"/>
                  <a:pt x="8857696" y="4351568"/>
                </a:cubicBezTo>
                <a:cubicBezTo>
                  <a:pt x="8852340" y="4358466"/>
                  <a:pt x="8846415" y="4364868"/>
                  <a:pt x="8848201" y="4378218"/>
                </a:cubicBezTo>
                <a:cubicBezTo>
                  <a:pt x="8825451" y="4373737"/>
                  <a:pt x="8811525" y="4352460"/>
                  <a:pt x="8802094" y="4362621"/>
                </a:cubicBezTo>
                <a:cubicBezTo>
                  <a:pt x="8789130" y="4346813"/>
                  <a:pt x="8814887" y="4346524"/>
                  <a:pt x="8789944" y="4334131"/>
                </a:cubicBezTo>
                <a:cubicBezTo>
                  <a:pt x="8780184" y="4345615"/>
                  <a:pt x="8767652" y="4357297"/>
                  <a:pt x="8761213" y="4371709"/>
                </a:cubicBezTo>
                <a:cubicBezTo>
                  <a:pt x="8754748" y="4385963"/>
                  <a:pt x="8754527" y="4402905"/>
                  <a:pt x="8768744" y="4424920"/>
                </a:cubicBezTo>
                <a:cubicBezTo>
                  <a:pt x="8743218" y="4419244"/>
                  <a:pt x="8739755" y="4392759"/>
                  <a:pt x="8714110" y="4386871"/>
                </a:cubicBezTo>
                <a:cubicBezTo>
                  <a:pt x="8726730" y="4409826"/>
                  <a:pt x="8718700" y="4416564"/>
                  <a:pt x="8706713" y="4418589"/>
                </a:cubicBezTo>
                <a:cubicBezTo>
                  <a:pt x="8694791" y="4420519"/>
                  <a:pt x="8678936" y="4417887"/>
                  <a:pt x="8676027" y="4422299"/>
                </a:cubicBezTo>
                <a:cubicBezTo>
                  <a:pt x="8683506" y="4417432"/>
                  <a:pt x="8680678" y="4402732"/>
                  <a:pt x="8674021" y="4384512"/>
                </a:cubicBezTo>
                <a:cubicBezTo>
                  <a:pt x="8706208" y="4401609"/>
                  <a:pt x="8722474" y="4380198"/>
                  <a:pt x="8694779" y="4355380"/>
                </a:cubicBezTo>
                <a:cubicBezTo>
                  <a:pt x="8676727" y="4351637"/>
                  <a:pt x="8669343" y="4357953"/>
                  <a:pt x="8662318" y="4364501"/>
                </a:cubicBezTo>
                <a:cubicBezTo>
                  <a:pt x="8655209" y="4370985"/>
                  <a:pt x="8648391" y="4377800"/>
                  <a:pt x="8631422" y="4374739"/>
                </a:cubicBezTo>
                <a:cubicBezTo>
                  <a:pt x="8634238" y="4382068"/>
                  <a:pt x="8637177" y="4389197"/>
                  <a:pt x="8639960" y="4396369"/>
                </a:cubicBezTo>
                <a:cubicBezTo>
                  <a:pt x="8661243" y="4412979"/>
                  <a:pt x="8661178" y="4388499"/>
                  <a:pt x="8670426" y="4407801"/>
                </a:cubicBezTo>
                <a:cubicBezTo>
                  <a:pt x="8653354" y="4400511"/>
                  <a:pt x="8676968" y="4432196"/>
                  <a:pt x="8676891" y="4441314"/>
                </a:cubicBezTo>
                <a:cubicBezTo>
                  <a:pt x="8647606" y="4430211"/>
                  <a:pt x="8650077" y="4442881"/>
                  <a:pt x="8655348" y="4458702"/>
                </a:cubicBezTo>
                <a:cubicBezTo>
                  <a:pt x="8660773" y="4474483"/>
                  <a:pt x="8669085" y="4493473"/>
                  <a:pt x="8651742" y="4494204"/>
                </a:cubicBezTo>
                <a:cubicBezTo>
                  <a:pt x="8643463" y="4483148"/>
                  <a:pt x="8644421" y="4475838"/>
                  <a:pt x="8645220" y="4470369"/>
                </a:cubicBezTo>
                <a:cubicBezTo>
                  <a:pt x="8645867" y="4464949"/>
                  <a:pt x="8646576" y="4461227"/>
                  <a:pt x="8637979" y="4457475"/>
                </a:cubicBezTo>
                <a:cubicBezTo>
                  <a:pt x="8630983" y="4464173"/>
                  <a:pt x="8621804" y="4468944"/>
                  <a:pt x="8613582" y="4474591"/>
                </a:cubicBezTo>
                <a:cubicBezTo>
                  <a:pt x="8605360" y="4480237"/>
                  <a:pt x="8597912" y="4486655"/>
                  <a:pt x="8594229" y="4496694"/>
                </a:cubicBezTo>
                <a:cubicBezTo>
                  <a:pt x="8575149" y="4494384"/>
                  <a:pt x="8570939" y="4478677"/>
                  <a:pt x="8553904" y="4474326"/>
                </a:cubicBezTo>
                <a:cubicBezTo>
                  <a:pt x="8557921" y="4492135"/>
                  <a:pt x="8557446" y="4508082"/>
                  <a:pt x="8557564" y="4519684"/>
                </a:cubicBezTo>
                <a:cubicBezTo>
                  <a:pt x="8534895" y="4504282"/>
                  <a:pt x="8533060" y="4470216"/>
                  <a:pt x="8513882" y="4451875"/>
                </a:cubicBezTo>
                <a:cubicBezTo>
                  <a:pt x="8494651" y="4442809"/>
                  <a:pt x="8501735" y="4460743"/>
                  <a:pt x="8491996" y="4461406"/>
                </a:cubicBezTo>
                <a:cubicBezTo>
                  <a:pt x="8521837" y="4485220"/>
                  <a:pt x="8498928" y="4492580"/>
                  <a:pt x="8490395" y="4491926"/>
                </a:cubicBezTo>
                <a:cubicBezTo>
                  <a:pt x="8521353" y="4517966"/>
                  <a:pt x="8496448" y="4518098"/>
                  <a:pt x="8510577" y="4531862"/>
                </a:cubicBezTo>
                <a:cubicBezTo>
                  <a:pt x="8515397" y="4534208"/>
                  <a:pt x="8519912" y="4536640"/>
                  <a:pt x="8520599" y="4542349"/>
                </a:cubicBezTo>
                <a:cubicBezTo>
                  <a:pt x="8495400" y="4538547"/>
                  <a:pt x="8499217" y="4509706"/>
                  <a:pt x="8475541" y="4504499"/>
                </a:cubicBezTo>
                <a:cubicBezTo>
                  <a:pt x="8461376" y="4504182"/>
                  <a:pt x="8467314" y="4521949"/>
                  <a:pt x="8473115" y="4538522"/>
                </a:cubicBezTo>
                <a:cubicBezTo>
                  <a:pt x="8479011" y="4555156"/>
                  <a:pt x="8484894" y="4570806"/>
                  <a:pt x="8470941" y="4565760"/>
                </a:cubicBezTo>
                <a:cubicBezTo>
                  <a:pt x="8467315" y="4549723"/>
                  <a:pt x="8459703" y="4537011"/>
                  <a:pt x="8446069" y="4529664"/>
                </a:cubicBezTo>
                <a:cubicBezTo>
                  <a:pt x="8424229" y="4525341"/>
                  <a:pt x="8425650" y="4542070"/>
                  <a:pt x="8432618" y="4561598"/>
                </a:cubicBezTo>
                <a:cubicBezTo>
                  <a:pt x="8439645" y="4581027"/>
                  <a:pt x="8452278" y="4603156"/>
                  <a:pt x="8453351" y="4609250"/>
                </a:cubicBezTo>
                <a:cubicBezTo>
                  <a:pt x="8446235" y="4592959"/>
                  <a:pt x="8428829" y="4585594"/>
                  <a:pt x="8416551" y="4573690"/>
                </a:cubicBezTo>
                <a:cubicBezTo>
                  <a:pt x="8408957" y="4553763"/>
                  <a:pt x="8423662" y="4534429"/>
                  <a:pt x="8404181" y="4517565"/>
                </a:cubicBezTo>
                <a:cubicBezTo>
                  <a:pt x="8382229" y="4517614"/>
                  <a:pt x="8383008" y="4529768"/>
                  <a:pt x="8388241" y="4545847"/>
                </a:cubicBezTo>
                <a:cubicBezTo>
                  <a:pt x="8393505" y="4562078"/>
                  <a:pt x="8402957" y="4582060"/>
                  <a:pt x="8398836" y="4597797"/>
                </a:cubicBezTo>
                <a:cubicBezTo>
                  <a:pt x="8385333" y="4593034"/>
                  <a:pt x="8379851" y="4581942"/>
                  <a:pt x="8366934" y="4576852"/>
                </a:cubicBezTo>
                <a:cubicBezTo>
                  <a:pt x="8371735" y="4591820"/>
                  <a:pt x="8376354" y="4606674"/>
                  <a:pt x="8380914" y="4621631"/>
                </a:cubicBezTo>
                <a:cubicBezTo>
                  <a:pt x="8394594" y="4628309"/>
                  <a:pt x="8394056" y="4594783"/>
                  <a:pt x="8413227" y="4623531"/>
                </a:cubicBezTo>
                <a:cubicBezTo>
                  <a:pt x="8401075" y="4629621"/>
                  <a:pt x="8380497" y="4626089"/>
                  <a:pt x="8382756" y="4648485"/>
                </a:cubicBezTo>
                <a:cubicBezTo>
                  <a:pt x="8403827" y="4643438"/>
                  <a:pt x="8422760" y="4635791"/>
                  <a:pt x="8441186" y="4627551"/>
                </a:cubicBezTo>
                <a:cubicBezTo>
                  <a:pt x="8445786" y="4625448"/>
                  <a:pt x="8450386" y="4623350"/>
                  <a:pt x="8454897" y="4621191"/>
                </a:cubicBezTo>
                <a:lnTo>
                  <a:pt x="8468332" y="4614665"/>
                </a:lnTo>
                <a:cubicBezTo>
                  <a:pt x="8477262" y="4610295"/>
                  <a:pt x="8486344" y="4605882"/>
                  <a:pt x="8495661" y="4601896"/>
                </a:cubicBezTo>
                <a:cubicBezTo>
                  <a:pt x="8498427" y="4616693"/>
                  <a:pt x="8492579" y="4625367"/>
                  <a:pt x="8483106" y="4631201"/>
                </a:cubicBezTo>
                <a:cubicBezTo>
                  <a:pt x="8478402" y="4634067"/>
                  <a:pt x="8472767" y="4636206"/>
                  <a:pt x="8466745" y="4637968"/>
                </a:cubicBezTo>
                <a:cubicBezTo>
                  <a:pt x="8460659" y="4639826"/>
                  <a:pt x="8454250" y="4641199"/>
                  <a:pt x="8448171" y="4642647"/>
                </a:cubicBezTo>
                <a:cubicBezTo>
                  <a:pt x="8423774" y="4648372"/>
                  <a:pt x="8404046" y="4654684"/>
                  <a:pt x="8426389" y="4687796"/>
                </a:cubicBezTo>
                <a:cubicBezTo>
                  <a:pt x="8432517" y="4709851"/>
                  <a:pt x="8417827" y="4708368"/>
                  <a:pt x="8408027" y="4712328"/>
                </a:cubicBezTo>
                <a:cubicBezTo>
                  <a:pt x="8404342" y="4702783"/>
                  <a:pt x="8403034" y="4691265"/>
                  <a:pt x="8393947" y="4686093"/>
                </a:cubicBezTo>
                <a:cubicBezTo>
                  <a:pt x="8384697" y="4691370"/>
                  <a:pt x="8371133" y="4691708"/>
                  <a:pt x="8357718" y="4691999"/>
                </a:cubicBezTo>
                <a:cubicBezTo>
                  <a:pt x="8344125" y="4692178"/>
                  <a:pt x="8330530" y="4692356"/>
                  <a:pt x="8321281" y="4697638"/>
                </a:cubicBezTo>
                <a:cubicBezTo>
                  <a:pt x="8317688" y="4688151"/>
                  <a:pt x="8316469" y="4676689"/>
                  <a:pt x="8307537" y="4671474"/>
                </a:cubicBezTo>
                <a:cubicBezTo>
                  <a:pt x="8312825" y="4692863"/>
                  <a:pt x="8280087" y="4669446"/>
                  <a:pt x="8289035" y="4695225"/>
                </a:cubicBezTo>
                <a:cubicBezTo>
                  <a:pt x="8302049" y="4698567"/>
                  <a:pt x="8302707" y="4687733"/>
                  <a:pt x="8321281" y="4697638"/>
                </a:cubicBezTo>
                <a:cubicBezTo>
                  <a:pt x="8322964" y="4716750"/>
                  <a:pt x="8320055" y="4726165"/>
                  <a:pt x="8319812" y="4737540"/>
                </a:cubicBezTo>
                <a:cubicBezTo>
                  <a:pt x="8319573" y="4748916"/>
                  <a:pt x="8321939" y="4762349"/>
                  <a:pt x="8333565" y="4789675"/>
                </a:cubicBezTo>
                <a:cubicBezTo>
                  <a:pt x="8317642" y="4784358"/>
                  <a:pt x="8319802" y="4790722"/>
                  <a:pt x="8319687" y="4796896"/>
                </a:cubicBezTo>
                <a:cubicBezTo>
                  <a:pt x="8319638" y="4802975"/>
                  <a:pt x="8317274" y="4809125"/>
                  <a:pt x="8292698" y="4802937"/>
                </a:cubicBezTo>
                <a:cubicBezTo>
                  <a:pt x="8301923" y="4830275"/>
                  <a:pt x="8288132" y="4841164"/>
                  <a:pt x="8268985" y="4847150"/>
                </a:cubicBezTo>
                <a:cubicBezTo>
                  <a:pt x="8249779" y="4853231"/>
                  <a:pt x="8225130" y="4854359"/>
                  <a:pt x="8212168" y="4863132"/>
                </a:cubicBezTo>
                <a:cubicBezTo>
                  <a:pt x="8208942" y="4853457"/>
                  <a:pt x="8208154" y="4841716"/>
                  <a:pt x="8199563" y="4836159"/>
                </a:cubicBezTo>
                <a:cubicBezTo>
                  <a:pt x="8199348" y="4841299"/>
                  <a:pt x="8195623" y="4842008"/>
                  <a:pt x="8187004" y="4836297"/>
                </a:cubicBezTo>
                <a:cubicBezTo>
                  <a:pt x="8198267" y="4848810"/>
                  <a:pt x="8204916" y="4862446"/>
                  <a:pt x="8204968" y="4870954"/>
                </a:cubicBezTo>
                <a:cubicBezTo>
                  <a:pt x="8205114" y="4879515"/>
                  <a:pt x="8198424" y="4882934"/>
                  <a:pt x="8183275" y="4875189"/>
                </a:cubicBezTo>
                <a:cubicBezTo>
                  <a:pt x="8173703" y="4869988"/>
                  <a:pt x="8173591" y="4857976"/>
                  <a:pt x="8165464" y="4851878"/>
                </a:cubicBezTo>
                <a:cubicBezTo>
                  <a:pt x="8169606" y="4872682"/>
                  <a:pt x="8180804" y="4873909"/>
                  <a:pt x="8172304" y="4882993"/>
                </a:cubicBezTo>
                <a:cubicBezTo>
                  <a:pt x="8158782" y="4877664"/>
                  <a:pt x="8155798" y="4864811"/>
                  <a:pt x="8147480" y="4855823"/>
                </a:cubicBezTo>
                <a:cubicBezTo>
                  <a:pt x="8149023" y="4869566"/>
                  <a:pt x="8159275" y="4877282"/>
                  <a:pt x="8161399" y="4890699"/>
                </a:cubicBezTo>
                <a:cubicBezTo>
                  <a:pt x="8154006" y="4899233"/>
                  <a:pt x="8136405" y="4898972"/>
                  <a:pt x="8122827" y="4901521"/>
                </a:cubicBezTo>
                <a:cubicBezTo>
                  <a:pt x="8109100" y="4904116"/>
                  <a:pt x="8099209" y="4909408"/>
                  <a:pt x="8106593" y="4929476"/>
                </a:cubicBezTo>
                <a:cubicBezTo>
                  <a:pt x="8082697" y="4922609"/>
                  <a:pt x="8093588" y="4891144"/>
                  <a:pt x="8072075" y="4882302"/>
                </a:cubicBezTo>
                <a:cubicBezTo>
                  <a:pt x="8076850" y="4903505"/>
                  <a:pt x="8076855" y="4918088"/>
                  <a:pt x="8073695" y="4927901"/>
                </a:cubicBezTo>
                <a:cubicBezTo>
                  <a:pt x="8070470" y="4937810"/>
                  <a:pt x="8064117" y="4942694"/>
                  <a:pt x="8055816" y="4944268"/>
                </a:cubicBezTo>
                <a:cubicBezTo>
                  <a:pt x="8039247" y="4947569"/>
                  <a:pt x="8015171" y="4937390"/>
                  <a:pt x="7993723" y="4926648"/>
                </a:cubicBezTo>
                <a:cubicBezTo>
                  <a:pt x="8000978" y="4930529"/>
                  <a:pt x="7997345" y="4919906"/>
                  <a:pt x="7985279" y="4914660"/>
                </a:cubicBezTo>
                <a:cubicBezTo>
                  <a:pt x="7991889" y="4910771"/>
                  <a:pt x="7992352" y="4895650"/>
                  <a:pt x="7987230" y="4878392"/>
                </a:cubicBezTo>
                <a:cubicBezTo>
                  <a:pt x="7982170" y="4861037"/>
                  <a:pt x="7971583" y="4841451"/>
                  <a:pt x="7956289" y="4828338"/>
                </a:cubicBezTo>
                <a:cubicBezTo>
                  <a:pt x="7952256" y="4847324"/>
                  <a:pt x="7969431" y="4864256"/>
                  <a:pt x="7951596" y="4866764"/>
                </a:cubicBezTo>
                <a:cubicBezTo>
                  <a:pt x="7965105" y="4881111"/>
                  <a:pt x="7978485" y="4895656"/>
                  <a:pt x="7979918" y="4918365"/>
                </a:cubicBezTo>
                <a:cubicBezTo>
                  <a:pt x="7957667" y="4906698"/>
                  <a:pt x="7959547" y="4879134"/>
                  <a:pt x="7939294" y="4866089"/>
                </a:cubicBezTo>
                <a:cubicBezTo>
                  <a:pt x="7926611" y="4866426"/>
                  <a:pt x="7912779" y="4846599"/>
                  <a:pt x="7909422" y="4868507"/>
                </a:cubicBezTo>
                <a:cubicBezTo>
                  <a:pt x="7925509" y="4911143"/>
                  <a:pt x="7918402" y="4932214"/>
                  <a:pt x="7906873" y="4948698"/>
                </a:cubicBezTo>
                <a:cubicBezTo>
                  <a:pt x="7895350" y="4965180"/>
                  <a:pt x="7879350" y="4977173"/>
                  <a:pt x="7877029" y="5002236"/>
                </a:cubicBezTo>
                <a:cubicBezTo>
                  <a:pt x="7875068" y="4983362"/>
                  <a:pt x="7872280" y="4964802"/>
                  <a:pt x="7857156" y="4954020"/>
                </a:cubicBezTo>
                <a:cubicBezTo>
                  <a:pt x="7843003" y="4966479"/>
                  <a:pt x="7827968" y="4953949"/>
                  <a:pt x="7852102" y="5000409"/>
                </a:cubicBezTo>
                <a:cubicBezTo>
                  <a:pt x="7808348" y="4972686"/>
                  <a:pt x="7869477" y="5040800"/>
                  <a:pt x="7837507" y="5026756"/>
                </a:cubicBezTo>
                <a:cubicBezTo>
                  <a:pt x="7836271" y="5001537"/>
                  <a:pt x="7820976" y="4985230"/>
                  <a:pt x="7810265" y="4965843"/>
                </a:cubicBezTo>
                <a:cubicBezTo>
                  <a:pt x="7802939" y="4962474"/>
                  <a:pt x="7801113" y="4967569"/>
                  <a:pt x="7799106" y="4972555"/>
                </a:cubicBezTo>
                <a:cubicBezTo>
                  <a:pt x="7808109" y="4987256"/>
                  <a:pt x="7820465" y="4999629"/>
                  <a:pt x="7818245" y="5021142"/>
                </a:cubicBezTo>
                <a:cubicBezTo>
                  <a:pt x="7788815" y="4986479"/>
                  <a:pt x="7790618" y="5017199"/>
                  <a:pt x="7809189" y="5043900"/>
                </a:cubicBezTo>
                <a:cubicBezTo>
                  <a:pt x="7799419" y="5042607"/>
                  <a:pt x="7790686" y="5043070"/>
                  <a:pt x="7782785" y="5044614"/>
                </a:cubicBezTo>
                <a:cubicBezTo>
                  <a:pt x="7774790" y="5046103"/>
                  <a:pt x="7767654" y="5048826"/>
                  <a:pt x="7760909" y="5051933"/>
                </a:cubicBezTo>
                <a:cubicBezTo>
                  <a:pt x="7747290" y="5058351"/>
                  <a:pt x="7735635" y="5067246"/>
                  <a:pt x="7723734" y="5074328"/>
                </a:cubicBezTo>
                <a:cubicBezTo>
                  <a:pt x="7711838" y="5081409"/>
                  <a:pt x="7699791" y="5086731"/>
                  <a:pt x="7685669" y="5085743"/>
                </a:cubicBezTo>
                <a:cubicBezTo>
                  <a:pt x="7671579" y="5084915"/>
                  <a:pt x="7655412" y="5077781"/>
                  <a:pt x="7635038" y="5059939"/>
                </a:cubicBezTo>
                <a:cubicBezTo>
                  <a:pt x="7642362" y="5094686"/>
                  <a:pt x="7621031" y="5079162"/>
                  <a:pt x="7628111" y="5113896"/>
                </a:cubicBezTo>
                <a:cubicBezTo>
                  <a:pt x="7589591" y="5080866"/>
                  <a:pt x="7591121" y="5108215"/>
                  <a:pt x="7600612" y="5145722"/>
                </a:cubicBezTo>
                <a:cubicBezTo>
                  <a:pt x="7586839" y="5145788"/>
                  <a:pt x="7575080" y="5140461"/>
                  <a:pt x="7568442" y="5140997"/>
                </a:cubicBezTo>
                <a:cubicBezTo>
                  <a:pt x="7561652" y="5141573"/>
                  <a:pt x="7560009" y="5148179"/>
                  <a:pt x="7566164" y="5172192"/>
                </a:cubicBezTo>
                <a:cubicBezTo>
                  <a:pt x="7554031" y="5168854"/>
                  <a:pt x="7552832" y="5159761"/>
                  <a:pt x="7552583" y="5150163"/>
                </a:cubicBezTo>
                <a:cubicBezTo>
                  <a:pt x="7552336" y="5140562"/>
                  <a:pt x="7552979" y="5130552"/>
                  <a:pt x="7544684" y="5125323"/>
                </a:cubicBezTo>
                <a:cubicBezTo>
                  <a:pt x="7522212" y="5110606"/>
                  <a:pt x="7534580" y="5150341"/>
                  <a:pt x="7507612" y="5110979"/>
                </a:cubicBezTo>
                <a:cubicBezTo>
                  <a:pt x="7514565" y="5142722"/>
                  <a:pt x="7504097" y="5141540"/>
                  <a:pt x="7491401" y="5135897"/>
                </a:cubicBezTo>
                <a:cubicBezTo>
                  <a:pt x="7489765" y="5125699"/>
                  <a:pt x="7491014" y="5114125"/>
                  <a:pt x="7483454" y="5106726"/>
                </a:cubicBezTo>
                <a:cubicBezTo>
                  <a:pt x="7473167" y="5120653"/>
                  <a:pt x="7459895" y="5131313"/>
                  <a:pt x="7445375" y="5140352"/>
                </a:cubicBezTo>
                <a:cubicBezTo>
                  <a:pt x="7430742" y="5149179"/>
                  <a:pt x="7414950" y="5156441"/>
                  <a:pt x="7399723" y="5164202"/>
                </a:cubicBezTo>
                <a:cubicBezTo>
                  <a:pt x="7384562" y="5171866"/>
                  <a:pt x="7369880" y="5179970"/>
                  <a:pt x="7357551" y="5190532"/>
                </a:cubicBezTo>
                <a:cubicBezTo>
                  <a:pt x="7345107" y="5200875"/>
                  <a:pt x="7334903" y="5213469"/>
                  <a:pt x="7328564" y="5230718"/>
                </a:cubicBezTo>
                <a:cubicBezTo>
                  <a:pt x="7338821" y="5233435"/>
                  <a:pt x="7348846" y="5225730"/>
                  <a:pt x="7358814" y="5220907"/>
                </a:cubicBezTo>
                <a:cubicBezTo>
                  <a:pt x="7368785" y="5216080"/>
                  <a:pt x="7378407" y="5213812"/>
                  <a:pt x="7388149" y="5227735"/>
                </a:cubicBezTo>
                <a:cubicBezTo>
                  <a:pt x="7381535" y="5223839"/>
                  <a:pt x="7373910" y="5228336"/>
                  <a:pt x="7382537" y="5238636"/>
                </a:cubicBezTo>
                <a:cubicBezTo>
                  <a:pt x="7397414" y="5243016"/>
                  <a:pt x="7415367" y="5248917"/>
                  <a:pt x="7393854" y="5216888"/>
                </a:cubicBezTo>
                <a:cubicBezTo>
                  <a:pt x="7415499" y="5210532"/>
                  <a:pt x="7430331" y="5260154"/>
                  <a:pt x="7432198" y="5288969"/>
                </a:cubicBezTo>
                <a:cubicBezTo>
                  <a:pt x="7413437" y="5277557"/>
                  <a:pt x="7390542" y="5264513"/>
                  <a:pt x="7375409" y="5262336"/>
                </a:cubicBezTo>
                <a:cubicBezTo>
                  <a:pt x="7360367" y="5260212"/>
                  <a:pt x="7353173" y="5269428"/>
                  <a:pt x="7365737" y="5303455"/>
                </a:cubicBezTo>
                <a:cubicBezTo>
                  <a:pt x="7354236" y="5289124"/>
                  <a:pt x="7351917" y="5294606"/>
                  <a:pt x="7349919" y="5300568"/>
                </a:cubicBezTo>
                <a:cubicBezTo>
                  <a:pt x="7347772" y="5306572"/>
                  <a:pt x="7345887" y="5313162"/>
                  <a:pt x="7335537" y="5300801"/>
                </a:cubicBezTo>
                <a:cubicBezTo>
                  <a:pt x="7327045" y="5274895"/>
                  <a:pt x="7350801" y="5284180"/>
                  <a:pt x="7335042" y="5268413"/>
                </a:cubicBezTo>
                <a:cubicBezTo>
                  <a:pt x="7316040" y="5250184"/>
                  <a:pt x="7314662" y="5270560"/>
                  <a:pt x="7311342" y="5287216"/>
                </a:cubicBezTo>
                <a:cubicBezTo>
                  <a:pt x="7316031" y="5293370"/>
                  <a:pt x="7323300" y="5298226"/>
                  <a:pt x="7323517" y="5306281"/>
                </a:cubicBezTo>
                <a:cubicBezTo>
                  <a:pt x="7302592" y="5288507"/>
                  <a:pt x="7295403" y="5264534"/>
                  <a:pt x="7298944" y="5235935"/>
                </a:cubicBezTo>
                <a:cubicBezTo>
                  <a:pt x="7312362" y="5240229"/>
                  <a:pt x="7320906" y="5258254"/>
                  <a:pt x="7322401" y="5225307"/>
                </a:cubicBezTo>
                <a:cubicBezTo>
                  <a:pt x="7309104" y="5217622"/>
                  <a:pt x="7305557" y="5205663"/>
                  <a:pt x="7302312" y="5193617"/>
                </a:cubicBezTo>
                <a:cubicBezTo>
                  <a:pt x="7299194" y="5181377"/>
                  <a:pt x="7296472" y="5169105"/>
                  <a:pt x="7285564" y="5160424"/>
                </a:cubicBezTo>
                <a:cubicBezTo>
                  <a:pt x="7284075" y="5175177"/>
                  <a:pt x="7274029" y="5170930"/>
                  <a:pt x="7268306" y="5176212"/>
                </a:cubicBezTo>
                <a:cubicBezTo>
                  <a:pt x="7282221" y="5217893"/>
                  <a:pt x="7285666" y="5253398"/>
                  <a:pt x="7282367" y="5280618"/>
                </a:cubicBezTo>
                <a:cubicBezTo>
                  <a:pt x="7279128" y="5307741"/>
                  <a:pt x="7269231" y="5326634"/>
                  <a:pt x="7257162" y="5334994"/>
                </a:cubicBezTo>
                <a:cubicBezTo>
                  <a:pt x="7261883" y="5308115"/>
                  <a:pt x="7235421" y="5305320"/>
                  <a:pt x="7233548" y="5312887"/>
                </a:cubicBezTo>
                <a:cubicBezTo>
                  <a:pt x="7239768" y="5335006"/>
                  <a:pt x="7231901" y="5339487"/>
                  <a:pt x="7220389" y="5338758"/>
                </a:cubicBezTo>
                <a:cubicBezTo>
                  <a:pt x="7208882" y="5338029"/>
                  <a:pt x="7193945" y="5331948"/>
                  <a:pt x="7185506" y="5332738"/>
                </a:cubicBezTo>
                <a:cubicBezTo>
                  <a:pt x="7185173" y="5326277"/>
                  <a:pt x="7185786" y="5319305"/>
                  <a:pt x="7185575" y="5312643"/>
                </a:cubicBezTo>
                <a:cubicBezTo>
                  <a:pt x="7185303" y="5306084"/>
                  <a:pt x="7184200" y="5299835"/>
                  <a:pt x="7180252" y="5294708"/>
                </a:cubicBezTo>
                <a:cubicBezTo>
                  <a:pt x="7168676" y="5287688"/>
                  <a:pt x="7169240" y="5303179"/>
                  <a:pt x="7170735" y="5319398"/>
                </a:cubicBezTo>
                <a:cubicBezTo>
                  <a:pt x="7172226" y="5335615"/>
                  <a:pt x="7174717" y="5352458"/>
                  <a:pt x="7167132" y="5348096"/>
                </a:cubicBezTo>
                <a:cubicBezTo>
                  <a:pt x="7153354" y="5300801"/>
                  <a:pt x="7150114" y="5351113"/>
                  <a:pt x="7143269" y="5349578"/>
                </a:cubicBezTo>
                <a:cubicBezTo>
                  <a:pt x="7143008" y="5330806"/>
                  <a:pt x="7118883" y="5321707"/>
                  <a:pt x="7109036" y="5306752"/>
                </a:cubicBezTo>
                <a:cubicBezTo>
                  <a:pt x="7109884" y="5323392"/>
                  <a:pt x="7102073" y="5318195"/>
                  <a:pt x="7102366" y="5333515"/>
                </a:cubicBezTo>
                <a:cubicBezTo>
                  <a:pt x="7108233" y="5325409"/>
                  <a:pt x="7122122" y="5327362"/>
                  <a:pt x="7125199" y="5356657"/>
                </a:cubicBezTo>
                <a:cubicBezTo>
                  <a:pt x="7104188" y="5342022"/>
                  <a:pt x="7087344" y="5346958"/>
                  <a:pt x="7105976" y="5388146"/>
                </a:cubicBezTo>
                <a:cubicBezTo>
                  <a:pt x="7087170" y="5379207"/>
                  <a:pt x="7102898" y="5357456"/>
                  <a:pt x="7084028" y="5348618"/>
                </a:cubicBezTo>
                <a:cubicBezTo>
                  <a:pt x="7087825" y="5399753"/>
                  <a:pt x="7074531" y="5355685"/>
                  <a:pt x="7065544" y="5363350"/>
                </a:cubicBezTo>
                <a:cubicBezTo>
                  <a:pt x="7063484" y="5382605"/>
                  <a:pt x="7072811" y="5397788"/>
                  <a:pt x="7080789" y="5413511"/>
                </a:cubicBezTo>
                <a:cubicBezTo>
                  <a:pt x="7075405" y="5395673"/>
                  <a:pt x="7081877" y="5394200"/>
                  <a:pt x="7091052" y="5396234"/>
                </a:cubicBezTo>
                <a:cubicBezTo>
                  <a:pt x="7100289" y="5398171"/>
                  <a:pt x="7112257" y="5403769"/>
                  <a:pt x="7117496" y="5399851"/>
                </a:cubicBezTo>
                <a:cubicBezTo>
                  <a:pt x="7112330" y="5417844"/>
                  <a:pt x="7128016" y="5427732"/>
                  <a:pt x="7127442" y="5444032"/>
                </a:cubicBezTo>
                <a:cubicBezTo>
                  <a:pt x="7116856" y="5444439"/>
                  <a:pt x="7103993" y="5437861"/>
                  <a:pt x="7102101" y="5461249"/>
                </a:cubicBezTo>
                <a:cubicBezTo>
                  <a:pt x="7111818" y="5488206"/>
                  <a:pt x="7122939" y="5485357"/>
                  <a:pt x="7136598" y="5496463"/>
                </a:cubicBezTo>
                <a:cubicBezTo>
                  <a:pt x="7106566" y="5502531"/>
                  <a:pt x="7095086" y="5480573"/>
                  <a:pt x="7067030" y="5442334"/>
                </a:cubicBezTo>
                <a:cubicBezTo>
                  <a:pt x="7063410" y="5457270"/>
                  <a:pt x="7053107" y="5452028"/>
                  <a:pt x="7041702" y="5442337"/>
                </a:cubicBezTo>
                <a:cubicBezTo>
                  <a:pt x="7030298" y="5432651"/>
                  <a:pt x="7017789" y="5418515"/>
                  <a:pt x="7009207" y="5415743"/>
                </a:cubicBezTo>
                <a:cubicBezTo>
                  <a:pt x="7002092" y="5394454"/>
                  <a:pt x="7004250" y="5369844"/>
                  <a:pt x="6995605" y="5348981"/>
                </a:cubicBezTo>
                <a:cubicBezTo>
                  <a:pt x="6992699" y="5351592"/>
                  <a:pt x="6989240" y="5352883"/>
                  <a:pt x="6985489" y="5353435"/>
                </a:cubicBezTo>
                <a:cubicBezTo>
                  <a:pt x="6981768" y="5354146"/>
                  <a:pt x="6977816" y="5354015"/>
                  <a:pt x="6973986" y="5354097"/>
                </a:cubicBezTo>
                <a:cubicBezTo>
                  <a:pt x="6966169" y="5354308"/>
                  <a:pt x="6958639" y="5355257"/>
                  <a:pt x="6953744" y="5363420"/>
                </a:cubicBezTo>
                <a:cubicBezTo>
                  <a:pt x="6956168" y="5383556"/>
                  <a:pt x="6969953" y="5419050"/>
                  <a:pt x="6950713" y="5404005"/>
                </a:cubicBezTo>
                <a:cubicBezTo>
                  <a:pt x="6942410" y="5379603"/>
                  <a:pt x="6960991" y="5380901"/>
                  <a:pt x="6936905" y="5353361"/>
                </a:cubicBezTo>
                <a:cubicBezTo>
                  <a:pt x="6943880" y="5393861"/>
                  <a:pt x="6934567" y="5367856"/>
                  <a:pt x="6923702" y="5373505"/>
                </a:cubicBezTo>
                <a:cubicBezTo>
                  <a:pt x="6928283" y="5390421"/>
                  <a:pt x="6930661" y="5408031"/>
                  <a:pt x="6937385" y="5424348"/>
                </a:cubicBezTo>
                <a:cubicBezTo>
                  <a:pt x="6939434" y="5418696"/>
                  <a:pt x="6959728" y="5419684"/>
                  <a:pt x="6959708" y="5440502"/>
                </a:cubicBezTo>
                <a:cubicBezTo>
                  <a:pt x="6950847" y="5441167"/>
                  <a:pt x="6934932" y="5420441"/>
                  <a:pt x="6935352" y="5448758"/>
                </a:cubicBezTo>
                <a:cubicBezTo>
                  <a:pt x="6946654" y="5473798"/>
                  <a:pt x="6957483" y="5450627"/>
                  <a:pt x="6957035" y="5473121"/>
                </a:cubicBezTo>
                <a:cubicBezTo>
                  <a:pt x="6948355" y="5465704"/>
                  <a:pt x="6951764" y="5486879"/>
                  <a:pt x="6954849" y="5497571"/>
                </a:cubicBezTo>
                <a:cubicBezTo>
                  <a:pt x="6936823" y="5482600"/>
                  <a:pt x="6927857" y="5464445"/>
                  <a:pt x="6923812" y="5444678"/>
                </a:cubicBezTo>
                <a:cubicBezTo>
                  <a:pt x="6920814" y="5449034"/>
                  <a:pt x="6915533" y="5446821"/>
                  <a:pt x="6910661" y="5445554"/>
                </a:cubicBezTo>
                <a:cubicBezTo>
                  <a:pt x="6905700" y="5444231"/>
                  <a:pt x="6901173" y="5444015"/>
                  <a:pt x="6899404" y="5452618"/>
                </a:cubicBezTo>
                <a:cubicBezTo>
                  <a:pt x="6883257" y="5434667"/>
                  <a:pt x="6863549" y="5377388"/>
                  <a:pt x="6856904" y="5402919"/>
                </a:cubicBezTo>
                <a:cubicBezTo>
                  <a:pt x="6853171" y="5415837"/>
                  <a:pt x="6858575" y="5426051"/>
                  <a:pt x="6863648" y="5436193"/>
                </a:cubicBezTo>
                <a:cubicBezTo>
                  <a:pt x="6868749" y="5446488"/>
                  <a:pt x="6873449" y="5456814"/>
                  <a:pt x="6868062" y="5470358"/>
                </a:cubicBezTo>
                <a:cubicBezTo>
                  <a:pt x="6857642" y="5461707"/>
                  <a:pt x="6857037" y="5450077"/>
                  <a:pt x="6856521" y="5438502"/>
                </a:cubicBezTo>
                <a:cubicBezTo>
                  <a:pt x="6855914" y="5426875"/>
                  <a:pt x="6855248" y="5415343"/>
                  <a:pt x="6844917" y="5406748"/>
                </a:cubicBezTo>
                <a:cubicBezTo>
                  <a:pt x="6832301" y="5406572"/>
                  <a:pt x="6819396" y="5405654"/>
                  <a:pt x="6808300" y="5410469"/>
                </a:cubicBezTo>
                <a:cubicBezTo>
                  <a:pt x="6797169" y="5415530"/>
                  <a:pt x="6787858" y="5425907"/>
                  <a:pt x="6782078" y="5449068"/>
                </a:cubicBezTo>
                <a:cubicBezTo>
                  <a:pt x="6771184" y="5401788"/>
                  <a:pt x="6761464" y="5452183"/>
                  <a:pt x="6752756" y="5449610"/>
                </a:cubicBezTo>
                <a:cubicBezTo>
                  <a:pt x="6738715" y="5439510"/>
                  <a:pt x="6727897" y="5389913"/>
                  <a:pt x="6717500" y="5404609"/>
                </a:cubicBezTo>
                <a:cubicBezTo>
                  <a:pt x="6716454" y="5420060"/>
                  <a:pt x="6715665" y="5439696"/>
                  <a:pt x="6714817" y="5457632"/>
                </a:cubicBezTo>
                <a:cubicBezTo>
                  <a:pt x="6713904" y="5475669"/>
                  <a:pt x="6712789" y="5491628"/>
                  <a:pt x="6711143" y="5500035"/>
                </a:cubicBezTo>
                <a:cubicBezTo>
                  <a:pt x="6705574" y="5483886"/>
                  <a:pt x="6695244" y="5475291"/>
                  <a:pt x="6681306" y="5461225"/>
                </a:cubicBezTo>
                <a:cubicBezTo>
                  <a:pt x="6667880" y="5425961"/>
                  <a:pt x="6701656" y="5455723"/>
                  <a:pt x="6686612" y="5420830"/>
                </a:cubicBezTo>
                <a:cubicBezTo>
                  <a:pt x="6672279" y="5423180"/>
                  <a:pt x="6640580" y="5422502"/>
                  <a:pt x="6646317" y="5462363"/>
                </a:cubicBezTo>
                <a:cubicBezTo>
                  <a:pt x="6658143" y="5473982"/>
                  <a:pt x="6664351" y="5444148"/>
                  <a:pt x="6673105" y="5478831"/>
                </a:cubicBezTo>
                <a:cubicBezTo>
                  <a:pt x="6663680" y="5498582"/>
                  <a:pt x="6644993" y="5496246"/>
                  <a:pt x="6628180" y="5494537"/>
                </a:cubicBezTo>
                <a:cubicBezTo>
                  <a:pt x="6611215" y="5492867"/>
                  <a:pt x="6595824" y="5491499"/>
                  <a:pt x="6592025" y="5514514"/>
                </a:cubicBezTo>
                <a:cubicBezTo>
                  <a:pt x="6572489" y="5505533"/>
                  <a:pt x="6555084" y="5488173"/>
                  <a:pt x="6542021" y="5480909"/>
                </a:cubicBezTo>
                <a:cubicBezTo>
                  <a:pt x="6528871" y="5473594"/>
                  <a:pt x="6520092" y="5476530"/>
                  <a:pt x="6517469" y="5508068"/>
                </a:cubicBezTo>
                <a:cubicBezTo>
                  <a:pt x="6507135" y="5489885"/>
                  <a:pt x="6500662" y="5461780"/>
                  <a:pt x="6493109" y="5482155"/>
                </a:cubicBezTo>
                <a:cubicBezTo>
                  <a:pt x="6498852" y="5493831"/>
                  <a:pt x="6499832" y="5506669"/>
                  <a:pt x="6510124" y="5517325"/>
                </a:cubicBezTo>
                <a:cubicBezTo>
                  <a:pt x="6507244" y="5533284"/>
                  <a:pt x="6504419" y="5549554"/>
                  <a:pt x="6501387" y="5565557"/>
                </a:cubicBezTo>
                <a:cubicBezTo>
                  <a:pt x="6491918" y="5530010"/>
                  <a:pt x="6483209" y="5537432"/>
                  <a:pt x="6475119" y="5547472"/>
                </a:cubicBezTo>
                <a:cubicBezTo>
                  <a:pt x="6466936" y="5557449"/>
                  <a:pt x="6459377" y="5570043"/>
                  <a:pt x="6452886" y="5544564"/>
                </a:cubicBezTo>
                <a:cubicBezTo>
                  <a:pt x="6465777" y="5560887"/>
                  <a:pt x="6465321" y="5531435"/>
                  <a:pt x="6458832" y="5512346"/>
                </a:cubicBezTo>
                <a:cubicBezTo>
                  <a:pt x="6455423" y="5520749"/>
                  <a:pt x="6448687" y="5513450"/>
                  <a:pt x="6442545" y="5508604"/>
                </a:cubicBezTo>
                <a:cubicBezTo>
                  <a:pt x="6436371" y="5503604"/>
                  <a:pt x="6430678" y="5500845"/>
                  <a:pt x="6428925" y="5518215"/>
                </a:cubicBezTo>
                <a:cubicBezTo>
                  <a:pt x="6442395" y="5556007"/>
                  <a:pt x="6421296" y="5534514"/>
                  <a:pt x="6415121" y="5559503"/>
                </a:cubicBezTo>
                <a:cubicBezTo>
                  <a:pt x="6398813" y="5546999"/>
                  <a:pt x="6416822" y="5528222"/>
                  <a:pt x="6400606" y="5515776"/>
                </a:cubicBezTo>
                <a:cubicBezTo>
                  <a:pt x="6398391" y="5520490"/>
                  <a:pt x="6397338" y="5531353"/>
                  <a:pt x="6393078" y="5524918"/>
                </a:cubicBezTo>
                <a:cubicBezTo>
                  <a:pt x="6387824" y="5490081"/>
                  <a:pt x="6421947" y="5499510"/>
                  <a:pt x="6402594" y="5446067"/>
                </a:cubicBezTo>
                <a:cubicBezTo>
                  <a:pt x="6398653" y="5466910"/>
                  <a:pt x="6385529" y="5457945"/>
                  <a:pt x="6374656" y="5454007"/>
                </a:cubicBezTo>
                <a:cubicBezTo>
                  <a:pt x="6363937" y="5450028"/>
                  <a:pt x="6355314" y="5451117"/>
                  <a:pt x="6359510" y="5492230"/>
                </a:cubicBezTo>
                <a:cubicBezTo>
                  <a:pt x="6350935" y="5480851"/>
                  <a:pt x="6351841" y="5467813"/>
                  <a:pt x="6343967" y="5456324"/>
                </a:cubicBezTo>
                <a:cubicBezTo>
                  <a:pt x="6342142" y="5472806"/>
                  <a:pt x="6335642" y="5474126"/>
                  <a:pt x="6330412" y="5475827"/>
                </a:cubicBezTo>
                <a:cubicBezTo>
                  <a:pt x="6325179" y="5477531"/>
                  <a:pt x="6321157" y="5479716"/>
                  <a:pt x="6324009" y="5498180"/>
                </a:cubicBezTo>
                <a:cubicBezTo>
                  <a:pt x="6334657" y="5519058"/>
                  <a:pt x="6333811" y="5472835"/>
                  <a:pt x="6346066" y="5502362"/>
                </a:cubicBezTo>
                <a:cubicBezTo>
                  <a:pt x="6341381" y="5512189"/>
                  <a:pt x="6336798" y="5518462"/>
                  <a:pt x="6332457" y="5522947"/>
                </a:cubicBezTo>
                <a:cubicBezTo>
                  <a:pt x="6328145" y="5527592"/>
                  <a:pt x="6324107" y="5530600"/>
                  <a:pt x="6320574" y="5534205"/>
                </a:cubicBezTo>
                <a:cubicBezTo>
                  <a:pt x="6313570" y="5541316"/>
                  <a:pt x="6308446" y="5550447"/>
                  <a:pt x="6306812" y="5578021"/>
                </a:cubicBezTo>
                <a:cubicBezTo>
                  <a:pt x="6295896" y="5556560"/>
                  <a:pt x="6303339" y="5532366"/>
                  <a:pt x="6292884" y="5510776"/>
                </a:cubicBezTo>
                <a:cubicBezTo>
                  <a:pt x="6303370" y="5530717"/>
                  <a:pt x="6310487" y="5525623"/>
                  <a:pt x="6313321" y="5512132"/>
                </a:cubicBezTo>
                <a:cubicBezTo>
                  <a:pt x="6316219" y="5498545"/>
                  <a:pt x="6314893" y="5476460"/>
                  <a:pt x="6308927" y="5462147"/>
                </a:cubicBezTo>
                <a:cubicBezTo>
                  <a:pt x="6299501" y="5490089"/>
                  <a:pt x="6283662" y="5478436"/>
                  <a:pt x="6272741" y="5498356"/>
                </a:cubicBezTo>
                <a:cubicBezTo>
                  <a:pt x="6276114" y="5513399"/>
                  <a:pt x="6281496" y="5528041"/>
                  <a:pt x="6291764" y="5541731"/>
                </a:cubicBezTo>
                <a:cubicBezTo>
                  <a:pt x="6287216" y="5583724"/>
                  <a:pt x="6273056" y="5565211"/>
                  <a:pt x="6264762" y="5584563"/>
                </a:cubicBezTo>
                <a:cubicBezTo>
                  <a:pt x="6250096" y="5568657"/>
                  <a:pt x="6254976" y="5549927"/>
                  <a:pt x="6247961" y="5532871"/>
                </a:cubicBezTo>
                <a:cubicBezTo>
                  <a:pt x="6241462" y="5563770"/>
                  <a:pt x="6225783" y="5566657"/>
                  <a:pt x="6210469" y="5569364"/>
                </a:cubicBezTo>
                <a:cubicBezTo>
                  <a:pt x="6195066" y="5572014"/>
                  <a:pt x="6179940" y="5574421"/>
                  <a:pt x="6173273" y="5604381"/>
                </a:cubicBezTo>
                <a:cubicBezTo>
                  <a:pt x="6167488" y="5581985"/>
                  <a:pt x="6171724" y="5558270"/>
                  <a:pt x="6167429" y="5535707"/>
                </a:cubicBezTo>
                <a:cubicBezTo>
                  <a:pt x="6146439" y="5524835"/>
                  <a:pt x="6167394" y="5586928"/>
                  <a:pt x="6147845" y="5568773"/>
                </a:cubicBezTo>
                <a:cubicBezTo>
                  <a:pt x="6149861" y="5558375"/>
                  <a:pt x="6151303" y="5547899"/>
                  <a:pt x="6144092" y="5538355"/>
                </a:cubicBezTo>
                <a:cubicBezTo>
                  <a:pt x="6139537" y="5549371"/>
                  <a:pt x="6129926" y="5564420"/>
                  <a:pt x="6132024" y="5585877"/>
                </a:cubicBezTo>
                <a:cubicBezTo>
                  <a:pt x="6140827" y="5584902"/>
                  <a:pt x="6149751" y="5584135"/>
                  <a:pt x="6159453" y="5590529"/>
                </a:cubicBezTo>
                <a:cubicBezTo>
                  <a:pt x="6156943" y="5606306"/>
                  <a:pt x="6161561" y="5621163"/>
                  <a:pt x="6171182" y="5635284"/>
                </a:cubicBezTo>
                <a:cubicBezTo>
                  <a:pt x="6153019" y="5652300"/>
                  <a:pt x="6131105" y="5638900"/>
                  <a:pt x="6111282" y="5641959"/>
                </a:cubicBezTo>
                <a:cubicBezTo>
                  <a:pt x="6096241" y="5669419"/>
                  <a:pt x="6110330" y="5693436"/>
                  <a:pt x="6113751" y="5718788"/>
                </a:cubicBezTo>
                <a:cubicBezTo>
                  <a:pt x="6092039" y="5696071"/>
                  <a:pt x="6105907" y="5694261"/>
                  <a:pt x="6089091" y="5659772"/>
                </a:cubicBezTo>
                <a:cubicBezTo>
                  <a:pt x="6098905" y="5629018"/>
                  <a:pt x="6107660" y="5620927"/>
                  <a:pt x="6116441" y="5617993"/>
                </a:cubicBezTo>
                <a:cubicBezTo>
                  <a:pt x="6125245" y="5615214"/>
                  <a:pt x="6134081" y="5617590"/>
                  <a:pt x="6143566" y="5607737"/>
                </a:cubicBezTo>
                <a:cubicBezTo>
                  <a:pt x="6126950" y="5592123"/>
                  <a:pt x="6129566" y="5580577"/>
                  <a:pt x="6114598" y="5564754"/>
                </a:cubicBezTo>
                <a:cubicBezTo>
                  <a:pt x="6112862" y="5525333"/>
                  <a:pt x="6123154" y="5524600"/>
                  <a:pt x="6113486" y="5480174"/>
                </a:cubicBezTo>
                <a:cubicBezTo>
                  <a:pt x="6121740" y="5497460"/>
                  <a:pt x="6139237" y="5470301"/>
                  <a:pt x="6134668" y="5462559"/>
                </a:cubicBezTo>
                <a:cubicBezTo>
                  <a:pt x="6126871" y="5443756"/>
                  <a:pt x="6118567" y="5447133"/>
                  <a:pt x="6113381" y="5459555"/>
                </a:cubicBezTo>
                <a:cubicBezTo>
                  <a:pt x="6108287" y="5472035"/>
                  <a:pt x="6106154" y="5493608"/>
                  <a:pt x="6111422" y="5511231"/>
                </a:cubicBezTo>
                <a:cubicBezTo>
                  <a:pt x="6099433" y="5477288"/>
                  <a:pt x="6080075" y="5507995"/>
                  <a:pt x="6083997" y="5529353"/>
                </a:cubicBezTo>
                <a:cubicBezTo>
                  <a:pt x="6094192" y="5559946"/>
                  <a:pt x="6095998" y="5513313"/>
                  <a:pt x="6105267" y="5534988"/>
                </a:cubicBezTo>
                <a:cubicBezTo>
                  <a:pt x="6103556" y="5545296"/>
                  <a:pt x="6109032" y="5554994"/>
                  <a:pt x="6114598" y="5564754"/>
                </a:cubicBezTo>
                <a:cubicBezTo>
                  <a:pt x="6104584" y="5578438"/>
                  <a:pt x="6090658" y="5581742"/>
                  <a:pt x="6075772" y="5580970"/>
                </a:cubicBezTo>
                <a:cubicBezTo>
                  <a:pt x="6060953" y="5580098"/>
                  <a:pt x="6045291" y="5575364"/>
                  <a:pt x="6031491" y="5573471"/>
                </a:cubicBezTo>
                <a:cubicBezTo>
                  <a:pt x="6003858" y="5569938"/>
                  <a:pt x="5983887" y="5578039"/>
                  <a:pt x="5992536" y="5652649"/>
                </a:cubicBezTo>
                <a:cubicBezTo>
                  <a:pt x="5989507" y="5639075"/>
                  <a:pt x="5993223" y="5631973"/>
                  <a:pt x="5997245" y="5631593"/>
                </a:cubicBezTo>
                <a:cubicBezTo>
                  <a:pt x="6001356" y="5631268"/>
                  <a:pt x="6005860" y="5637716"/>
                  <a:pt x="6004321" y="5651745"/>
                </a:cubicBezTo>
                <a:cubicBezTo>
                  <a:pt x="6000192" y="5654701"/>
                  <a:pt x="5981003" y="5649962"/>
                  <a:pt x="5987840" y="5668296"/>
                </a:cubicBezTo>
                <a:cubicBezTo>
                  <a:pt x="5991740" y="5669506"/>
                  <a:pt x="5995343" y="5668583"/>
                  <a:pt x="5998918" y="5666112"/>
                </a:cubicBezTo>
                <a:cubicBezTo>
                  <a:pt x="6002402" y="5663589"/>
                  <a:pt x="6005822" y="5659357"/>
                  <a:pt x="6009053" y="5654035"/>
                </a:cubicBezTo>
                <a:cubicBezTo>
                  <a:pt x="6015663" y="5643345"/>
                  <a:pt x="6021699" y="5627982"/>
                  <a:pt x="6027508" y="5611369"/>
                </a:cubicBezTo>
                <a:cubicBezTo>
                  <a:pt x="6036544" y="5639008"/>
                  <a:pt x="6042821" y="5636440"/>
                  <a:pt x="6048706" y="5630705"/>
                </a:cubicBezTo>
                <a:cubicBezTo>
                  <a:pt x="6054590" y="5624970"/>
                  <a:pt x="6060073" y="5616070"/>
                  <a:pt x="6068130" y="5630867"/>
                </a:cubicBezTo>
                <a:cubicBezTo>
                  <a:pt x="6064289" y="5662744"/>
                  <a:pt x="6053862" y="5628119"/>
                  <a:pt x="6048074" y="5640303"/>
                </a:cubicBezTo>
                <a:cubicBezTo>
                  <a:pt x="6050785" y="5657982"/>
                  <a:pt x="6049353" y="5676247"/>
                  <a:pt x="6056240" y="5693505"/>
                </a:cubicBezTo>
                <a:cubicBezTo>
                  <a:pt x="6042820" y="5713790"/>
                  <a:pt x="6049328" y="5746637"/>
                  <a:pt x="6031356" y="5718782"/>
                </a:cubicBezTo>
                <a:cubicBezTo>
                  <a:pt x="6027973" y="5686374"/>
                  <a:pt x="6054203" y="5681942"/>
                  <a:pt x="6036253" y="5641462"/>
                </a:cubicBezTo>
                <a:cubicBezTo>
                  <a:pt x="6025679" y="5688819"/>
                  <a:pt x="6010148" y="5711659"/>
                  <a:pt x="6018294" y="5742906"/>
                </a:cubicBezTo>
                <a:cubicBezTo>
                  <a:pt x="6024776" y="5765600"/>
                  <a:pt x="6040968" y="5730117"/>
                  <a:pt x="6039282" y="5771965"/>
                </a:cubicBezTo>
                <a:cubicBezTo>
                  <a:pt x="6033557" y="5765859"/>
                  <a:pt x="6028577" y="5767162"/>
                  <a:pt x="6024671" y="5780952"/>
                </a:cubicBezTo>
                <a:cubicBezTo>
                  <a:pt x="6011780" y="5726853"/>
                  <a:pt x="5986119" y="5769561"/>
                  <a:pt x="5986774" y="5691375"/>
                </a:cubicBezTo>
                <a:cubicBezTo>
                  <a:pt x="5983441" y="5713850"/>
                  <a:pt x="5971535" y="5737732"/>
                  <a:pt x="5957740" y="5750422"/>
                </a:cubicBezTo>
                <a:cubicBezTo>
                  <a:pt x="5944008" y="5763012"/>
                  <a:pt x="5928474" y="5764468"/>
                  <a:pt x="5918493" y="5741929"/>
                </a:cubicBezTo>
                <a:cubicBezTo>
                  <a:pt x="5921890" y="5752126"/>
                  <a:pt x="5921155" y="5762492"/>
                  <a:pt x="5920416" y="5772857"/>
                </a:cubicBezTo>
                <a:cubicBezTo>
                  <a:pt x="5915886" y="5764451"/>
                  <a:pt x="5911491" y="5757234"/>
                  <a:pt x="5908458" y="5773237"/>
                </a:cubicBezTo>
                <a:cubicBezTo>
                  <a:pt x="5901777" y="5753056"/>
                  <a:pt x="5900668" y="5732633"/>
                  <a:pt x="5904698" y="5711846"/>
                </a:cubicBezTo>
                <a:cubicBezTo>
                  <a:pt x="5912944" y="5718156"/>
                  <a:pt x="5921033" y="5718116"/>
                  <a:pt x="5928790" y="5716198"/>
                </a:cubicBezTo>
                <a:cubicBezTo>
                  <a:pt x="5936639" y="5714344"/>
                  <a:pt x="5944401" y="5710626"/>
                  <a:pt x="5952241" y="5709180"/>
                </a:cubicBezTo>
                <a:cubicBezTo>
                  <a:pt x="5946486" y="5691529"/>
                  <a:pt x="5958814" y="5672774"/>
                  <a:pt x="5945385" y="5655698"/>
                </a:cubicBezTo>
                <a:cubicBezTo>
                  <a:pt x="5942282" y="5680409"/>
                  <a:pt x="5931653" y="5681481"/>
                  <a:pt x="5919798" y="5682897"/>
                </a:cubicBezTo>
                <a:cubicBezTo>
                  <a:pt x="5913855" y="5683734"/>
                  <a:pt x="5907668" y="5684554"/>
                  <a:pt x="5902030" y="5688500"/>
                </a:cubicBezTo>
                <a:cubicBezTo>
                  <a:pt x="5896304" y="5692390"/>
                  <a:pt x="5890973" y="5699444"/>
                  <a:pt x="5886895" y="5712706"/>
                </a:cubicBezTo>
                <a:cubicBezTo>
                  <a:pt x="5895745" y="5730646"/>
                  <a:pt x="5902426" y="5721248"/>
                  <a:pt x="5898080" y="5750725"/>
                </a:cubicBezTo>
                <a:cubicBezTo>
                  <a:pt x="5889355" y="5758971"/>
                  <a:pt x="5874840" y="5753014"/>
                  <a:pt x="5862918" y="5753140"/>
                </a:cubicBezTo>
                <a:cubicBezTo>
                  <a:pt x="5851152" y="5753222"/>
                  <a:pt x="5841887" y="5759323"/>
                  <a:pt x="5843236" y="5791561"/>
                </a:cubicBezTo>
                <a:cubicBezTo>
                  <a:pt x="5837036" y="5756821"/>
                  <a:pt x="5830168" y="5717359"/>
                  <a:pt x="5815341" y="5769251"/>
                </a:cubicBezTo>
                <a:cubicBezTo>
                  <a:pt x="5808555" y="5756640"/>
                  <a:pt x="5811190" y="5743863"/>
                  <a:pt x="5804985" y="5730921"/>
                </a:cubicBezTo>
                <a:cubicBezTo>
                  <a:pt x="5809484" y="5696401"/>
                  <a:pt x="5817526" y="5749798"/>
                  <a:pt x="5822028" y="5715280"/>
                </a:cubicBezTo>
                <a:cubicBezTo>
                  <a:pt x="5799759" y="5674857"/>
                  <a:pt x="5830376" y="5701238"/>
                  <a:pt x="5823317" y="5676654"/>
                </a:cubicBezTo>
                <a:cubicBezTo>
                  <a:pt x="5814497" y="5653872"/>
                  <a:pt x="5807852" y="5679403"/>
                  <a:pt x="5800017" y="5677243"/>
                </a:cubicBezTo>
                <a:cubicBezTo>
                  <a:pt x="5812222" y="5721040"/>
                  <a:pt x="5789962" y="5717979"/>
                  <a:pt x="5800275" y="5761977"/>
                </a:cubicBezTo>
                <a:cubicBezTo>
                  <a:pt x="5797175" y="5747106"/>
                  <a:pt x="5789086" y="5730758"/>
                  <a:pt x="5781328" y="5724482"/>
                </a:cubicBezTo>
                <a:cubicBezTo>
                  <a:pt x="5773632" y="5718100"/>
                  <a:pt x="5766201" y="5721890"/>
                  <a:pt x="5764335" y="5747235"/>
                </a:cubicBezTo>
                <a:cubicBezTo>
                  <a:pt x="5759008" y="5731102"/>
                  <a:pt x="5754331" y="5739124"/>
                  <a:pt x="5749072" y="5724282"/>
                </a:cubicBezTo>
                <a:cubicBezTo>
                  <a:pt x="5741311" y="5663841"/>
                  <a:pt x="5783168" y="5690783"/>
                  <a:pt x="5766852" y="5639114"/>
                </a:cubicBezTo>
                <a:cubicBezTo>
                  <a:pt x="5787028" y="5656275"/>
                  <a:pt x="5803579" y="5652406"/>
                  <a:pt x="5819168" y="5643066"/>
                </a:cubicBezTo>
                <a:cubicBezTo>
                  <a:pt x="5834817" y="5633631"/>
                  <a:pt x="5849540" y="5618473"/>
                  <a:pt x="5866664" y="5613294"/>
                </a:cubicBezTo>
                <a:cubicBezTo>
                  <a:pt x="5858650" y="5587831"/>
                  <a:pt x="5851740" y="5594997"/>
                  <a:pt x="5845723" y="5601342"/>
                </a:cubicBezTo>
                <a:cubicBezTo>
                  <a:pt x="5839617" y="5607630"/>
                  <a:pt x="5834562" y="5613054"/>
                  <a:pt x="5830631" y="5583914"/>
                </a:cubicBezTo>
                <a:cubicBezTo>
                  <a:pt x="5819025" y="5598120"/>
                  <a:pt x="5818351" y="5608389"/>
                  <a:pt x="5818710" y="5638199"/>
                </a:cubicBezTo>
                <a:cubicBezTo>
                  <a:pt x="5796493" y="5613085"/>
                  <a:pt x="5809107" y="5637840"/>
                  <a:pt x="5805330" y="5592266"/>
                </a:cubicBezTo>
                <a:cubicBezTo>
                  <a:pt x="5795556" y="5609574"/>
                  <a:pt x="5787202" y="5589450"/>
                  <a:pt x="5792451" y="5631090"/>
                </a:cubicBezTo>
                <a:cubicBezTo>
                  <a:pt x="5782679" y="5628401"/>
                  <a:pt x="5782878" y="5612695"/>
                  <a:pt x="5785021" y="5593907"/>
                </a:cubicBezTo>
                <a:cubicBezTo>
                  <a:pt x="5787099" y="5575220"/>
                  <a:pt x="5791120" y="5553452"/>
                  <a:pt x="5788990" y="5538642"/>
                </a:cubicBezTo>
                <a:cubicBezTo>
                  <a:pt x="5782834" y="5551003"/>
                  <a:pt x="5776067" y="5545352"/>
                  <a:pt x="5769365" y="5539597"/>
                </a:cubicBezTo>
                <a:cubicBezTo>
                  <a:pt x="5762570" y="5533787"/>
                  <a:pt x="5755811" y="5527722"/>
                  <a:pt x="5749641" y="5539109"/>
                </a:cubicBezTo>
                <a:cubicBezTo>
                  <a:pt x="5752762" y="5554545"/>
                  <a:pt x="5753413" y="5570095"/>
                  <a:pt x="5756751" y="5585389"/>
                </a:cubicBezTo>
                <a:cubicBezTo>
                  <a:pt x="5762287" y="5554025"/>
                  <a:pt x="5769559" y="5573466"/>
                  <a:pt x="5775790" y="5561981"/>
                </a:cubicBezTo>
                <a:cubicBezTo>
                  <a:pt x="5783630" y="5575530"/>
                  <a:pt x="5785223" y="5627362"/>
                  <a:pt x="5774730" y="5616028"/>
                </a:cubicBezTo>
                <a:cubicBezTo>
                  <a:pt x="5781249" y="5608888"/>
                  <a:pt x="5779805" y="5567009"/>
                  <a:pt x="5773689" y="5585096"/>
                </a:cubicBezTo>
                <a:cubicBezTo>
                  <a:pt x="5766743" y="5600719"/>
                  <a:pt x="5764177" y="5616178"/>
                  <a:pt x="5763770" y="5631617"/>
                </a:cubicBezTo>
                <a:cubicBezTo>
                  <a:pt x="5753985" y="5629750"/>
                  <a:pt x="5728847" y="5603073"/>
                  <a:pt x="5729502" y="5631815"/>
                </a:cubicBezTo>
                <a:cubicBezTo>
                  <a:pt x="5734504" y="5645663"/>
                  <a:pt x="5739179" y="5642641"/>
                  <a:pt x="5743922" y="5639516"/>
                </a:cubicBezTo>
                <a:cubicBezTo>
                  <a:pt x="5748599" y="5636497"/>
                  <a:pt x="5753339" y="5633370"/>
                  <a:pt x="5758496" y="5647177"/>
                </a:cubicBezTo>
                <a:cubicBezTo>
                  <a:pt x="5751611" y="5685474"/>
                  <a:pt x="5738119" y="5647522"/>
                  <a:pt x="5739327" y="5685781"/>
                </a:cubicBezTo>
                <a:cubicBezTo>
                  <a:pt x="5730986" y="5618864"/>
                  <a:pt x="5681339" y="5628673"/>
                  <a:pt x="5684667" y="5693541"/>
                </a:cubicBezTo>
                <a:cubicBezTo>
                  <a:pt x="5671731" y="5672889"/>
                  <a:pt x="5676622" y="5633755"/>
                  <a:pt x="5664221" y="5654823"/>
                </a:cubicBezTo>
                <a:cubicBezTo>
                  <a:pt x="5660944" y="5667615"/>
                  <a:pt x="5664354" y="5680599"/>
                  <a:pt x="5661715" y="5693374"/>
                </a:cubicBezTo>
                <a:cubicBezTo>
                  <a:pt x="5652334" y="5669687"/>
                  <a:pt x="5651475" y="5701225"/>
                  <a:pt x="5647422" y="5716448"/>
                </a:cubicBezTo>
                <a:cubicBezTo>
                  <a:pt x="5637739" y="5707428"/>
                  <a:pt x="5628271" y="5690069"/>
                  <a:pt x="5618848" y="5684826"/>
                </a:cubicBezTo>
                <a:cubicBezTo>
                  <a:pt x="5629395" y="5668699"/>
                  <a:pt x="5639888" y="5650455"/>
                  <a:pt x="5648462" y="5629056"/>
                </a:cubicBezTo>
                <a:lnTo>
                  <a:pt x="5655217" y="5600412"/>
                </a:lnTo>
                <a:lnTo>
                  <a:pt x="5655313" y="5600602"/>
                </a:lnTo>
                <a:lnTo>
                  <a:pt x="5655360" y="5599808"/>
                </a:lnTo>
                <a:lnTo>
                  <a:pt x="5666083" y="5554340"/>
                </a:lnTo>
                <a:cubicBezTo>
                  <a:pt x="5660192" y="5553891"/>
                  <a:pt x="5658081" y="5560337"/>
                  <a:pt x="5657152" y="5569456"/>
                </a:cubicBezTo>
                <a:lnTo>
                  <a:pt x="5655360" y="5599808"/>
                </a:lnTo>
                <a:lnTo>
                  <a:pt x="5655217" y="5600412"/>
                </a:lnTo>
                <a:lnTo>
                  <a:pt x="5647505" y="5585057"/>
                </a:lnTo>
                <a:cubicBezTo>
                  <a:pt x="5644939" y="5583232"/>
                  <a:pt x="5642409" y="5583998"/>
                  <a:pt x="5639912" y="5585062"/>
                </a:cubicBezTo>
                <a:cubicBezTo>
                  <a:pt x="5634764" y="5587234"/>
                  <a:pt x="5629656" y="5590538"/>
                  <a:pt x="5624500" y="5576731"/>
                </a:cubicBezTo>
                <a:cubicBezTo>
                  <a:pt x="5630154" y="5558772"/>
                  <a:pt x="5623344" y="5540592"/>
                  <a:pt x="5616265" y="5522242"/>
                </a:cubicBezTo>
                <a:cubicBezTo>
                  <a:pt x="5610381" y="5546166"/>
                  <a:pt x="5604626" y="5544903"/>
                  <a:pt x="5599766" y="5538226"/>
                </a:cubicBezTo>
                <a:cubicBezTo>
                  <a:pt x="5594901" y="5531550"/>
                  <a:pt x="5590992" y="5519364"/>
                  <a:pt x="5588793" y="5521449"/>
                </a:cubicBezTo>
                <a:cubicBezTo>
                  <a:pt x="5585033" y="5534214"/>
                  <a:pt x="5577496" y="5546963"/>
                  <a:pt x="5580266" y="5559959"/>
                </a:cubicBezTo>
                <a:cubicBezTo>
                  <a:pt x="5584275" y="5566792"/>
                  <a:pt x="5601971" y="5538924"/>
                  <a:pt x="5596759" y="5575768"/>
                </a:cubicBezTo>
                <a:cubicBezTo>
                  <a:pt x="5592683" y="5570844"/>
                  <a:pt x="5574849" y="5599732"/>
                  <a:pt x="5579712" y="5606410"/>
                </a:cubicBezTo>
                <a:cubicBezTo>
                  <a:pt x="5584962" y="5588889"/>
                  <a:pt x="5603526" y="5597813"/>
                  <a:pt x="5599216" y="5630228"/>
                </a:cubicBezTo>
                <a:cubicBezTo>
                  <a:pt x="5591959" y="5655929"/>
                  <a:pt x="5584837" y="5656442"/>
                  <a:pt x="5578532" y="5657047"/>
                </a:cubicBezTo>
                <a:cubicBezTo>
                  <a:pt x="5572137" y="5657598"/>
                  <a:pt x="5566534" y="5658094"/>
                  <a:pt x="5561904" y="5683228"/>
                </a:cubicBezTo>
                <a:cubicBezTo>
                  <a:pt x="5555705" y="5669875"/>
                  <a:pt x="5560530" y="5657225"/>
                  <a:pt x="5559702" y="5644347"/>
                </a:cubicBezTo>
                <a:cubicBezTo>
                  <a:pt x="5547189" y="5650205"/>
                  <a:pt x="5524371" y="5628043"/>
                  <a:pt x="5519788" y="5673481"/>
                </a:cubicBezTo>
                <a:cubicBezTo>
                  <a:pt x="5509336" y="5650089"/>
                  <a:pt x="5502369" y="5653752"/>
                  <a:pt x="5495367" y="5664059"/>
                </a:cubicBezTo>
                <a:cubicBezTo>
                  <a:pt x="5491867" y="5669211"/>
                  <a:pt x="5488337" y="5676011"/>
                  <a:pt x="5484486" y="5681917"/>
                </a:cubicBezTo>
                <a:cubicBezTo>
                  <a:pt x="5480637" y="5687825"/>
                  <a:pt x="5476382" y="5692778"/>
                  <a:pt x="5471428" y="5694238"/>
                </a:cubicBezTo>
                <a:cubicBezTo>
                  <a:pt x="5471975" y="5694169"/>
                  <a:pt x="5458784" y="5652940"/>
                  <a:pt x="5457135" y="5700924"/>
                </a:cubicBezTo>
                <a:cubicBezTo>
                  <a:pt x="5447430" y="5684943"/>
                  <a:pt x="5455033" y="5669879"/>
                  <a:pt x="5447730" y="5653885"/>
                </a:cubicBezTo>
                <a:cubicBezTo>
                  <a:pt x="5444302" y="5678109"/>
                  <a:pt x="5436524" y="5679457"/>
                  <a:pt x="5427862" y="5677605"/>
                </a:cubicBezTo>
                <a:cubicBezTo>
                  <a:pt x="5419048" y="5675798"/>
                  <a:pt x="5409473" y="5670601"/>
                  <a:pt x="5401883" y="5681644"/>
                </a:cubicBezTo>
                <a:cubicBezTo>
                  <a:pt x="5406907" y="5666481"/>
                  <a:pt x="5404945" y="5650801"/>
                  <a:pt x="5398737" y="5634669"/>
                </a:cubicBezTo>
                <a:cubicBezTo>
                  <a:pt x="5385227" y="5613932"/>
                  <a:pt x="5392262" y="5664330"/>
                  <a:pt x="5383733" y="5656871"/>
                </a:cubicBezTo>
                <a:cubicBezTo>
                  <a:pt x="5386857" y="5644119"/>
                  <a:pt x="5387221" y="5631154"/>
                  <a:pt x="5383091" y="5617721"/>
                </a:cubicBezTo>
                <a:cubicBezTo>
                  <a:pt x="5375466" y="5656799"/>
                  <a:pt x="5373415" y="5595096"/>
                  <a:pt x="5366817" y="5616350"/>
                </a:cubicBezTo>
                <a:cubicBezTo>
                  <a:pt x="5358823" y="5631031"/>
                  <a:pt x="5369795" y="5647807"/>
                  <a:pt x="5364167" y="5662729"/>
                </a:cubicBezTo>
                <a:cubicBezTo>
                  <a:pt x="5355479" y="5653922"/>
                  <a:pt x="5345748" y="5662368"/>
                  <a:pt x="5336055" y="5670144"/>
                </a:cubicBezTo>
                <a:cubicBezTo>
                  <a:pt x="5326365" y="5677923"/>
                  <a:pt x="5316565" y="5685076"/>
                  <a:pt x="5308301" y="5673201"/>
                </a:cubicBezTo>
                <a:cubicBezTo>
                  <a:pt x="5313912" y="5660905"/>
                  <a:pt x="5314913" y="5647927"/>
                  <a:pt x="5313697" y="5634663"/>
                </a:cubicBezTo>
                <a:cubicBezTo>
                  <a:pt x="5297266" y="5668327"/>
                  <a:pt x="5287172" y="5671546"/>
                  <a:pt x="5289811" y="5624189"/>
                </a:cubicBezTo>
                <a:cubicBezTo>
                  <a:pt x="5279450" y="5635431"/>
                  <a:pt x="5267622" y="5648391"/>
                  <a:pt x="5257476" y="5651299"/>
                </a:cubicBezTo>
                <a:cubicBezTo>
                  <a:pt x="5247483" y="5654162"/>
                  <a:pt x="5239098" y="5647076"/>
                  <a:pt x="5236016" y="5618189"/>
                </a:cubicBezTo>
                <a:cubicBezTo>
                  <a:pt x="5224306" y="5649552"/>
                  <a:pt x="5217818" y="5619077"/>
                  <a:pt x="5207850" y="5630294"/>
                </a:cubicBezTo>
                <a:cubicBezTo>
                  <a:pt x="5203351" y="5656617"/>
                  <a:pt x="5196813" y="5648195"/>
                  <a:pt x="5189365" y="5682796"/>
                </a:cubicBezTo>
                <a:cubicBezTo>
                  <a:pt x="5186609" y="5652592"/>
                  <a:pt x="5187016" y="5645349"/>
                  <a:pt x="5176146" y="5649604"/>
                </a:cubicBezTo>
                <a:cubicBezTo>
                  <a:pt x="5179274" y="5616859"/>
                  <a:pt x="5191828" y="5630327"/>
                  <a:pt x="5200506" y="5621354"/>
                </a:cubicBezTo>
                <a:cubicBezTo>
                  <a:pt x="5195775" y="5589490"/>
                  <a:pt x="5207910" y="5559643"/>
                  <a:pt x="5214287" y="5528945"/>
                </a:cubicBezTo>
                <a:cubicBezTo>
                  <a:pt x="5204082" y="5518347"/>
                  <a:pt x="5193488" y="5514170"/>
                  <a:pt x="5185164" y="5556553"/>
                </a:cubicBezTo>
                <a:cubicBezTo>
                  <a:pt x="5177711" y="5550187"/>
                  <a:pt x="5170992" y="5537063"/>
                  <a:pt x="5163466" y="5533015"/>
                </a:cubicBezTo>
                <a:cubicBezTo>
                  <a:pt x="5156031" y="5529020"/>
                  <a:pt x="5147598" y="5534398"/>
                  <a:pt x="5136358" y="5565224"/>
                </a:cubicBezTo>
                <a:cubicBezTo>
                  <a:pt x="5127342" y="5554543"/>
                  <a:pt x="5144361" y="5510556"/>
                  <a:pt x="5132688" y="5525277"/>
                </a:cubicBezTo>
                <a:cubicBezTo>
                  <a:pt x="5129238" y="5532547"/>
                  <a:pt x="5130032" y="5540683"/>
                  <a:pt x="5127581" y="5548164"/>
                </a:cubicBezTo>
                <a:cubicBezTo>
                  <a:pt x="5119240" y="5520827"/>
                  <a:pt x="5103122" y="5522612"/>
                  <a:pt x="5085663" y="5526323"/>
                </a:cubicBezTo>
                <a:cubicBezTo>
                  <a:pt x="5068354" y="5529996"/>
                  <a:pt x="5049580" y="5535798"/>
                  <a:pt x="5036482" y="5517403"/>
                </a:cubicBezTo>
                <a:cubicBezTo>
                  <a:pt x="5044294" y="5553574"/>
                  <a:pt x="5045701" y="5543349"/>
                  <a:pt x="5049314" y="5582986"/>
                </a:cubicBezTo>
                <a:cubicBezTo>
                  <a:pt x="5058821" y="5549118"/>
                  <a:pt x="5057410" y="5603919"/>
                  <a:pt x="5066852" y="5570155"/>
                </a:cubicBezTo>
                <a:cubicBezTo>
                  <a:pt x="5065335" y="5560168"/>
                  <a:pt x="5059080" y="5567893"/>
                  <a:pt x="5063477" y="5553725"/>
                </a:cubicBezTo>
                <a:cubicBezTo>
                  <a:pt x="5077519" y="5545633"/>
                  <a:pt x="5085743" y="5553177"/>
                  <a:pt x="5093868" y="5561074"/>
                </a:cubicBezTo>
                <a:cubicBezTo>
                  <a:pt x="5101900" y="5568916"/>
                  <a:pt x="5109711" y="5577312"/>
                  <a:pt x="5122475" y="5571057"/>
                </a:cubicBezTo>
                <a:cubicBezTo>
                  <a:pt x="5113904" y="5585650"/>
                  <a:pt x="5101693" y="5585033"/>
                  <a:pt x="5112176" y="5616778"/>
                </a:cubicBezTo>
                <a:cubicBezTo>
                  <a:pt x="5099111" y="5639095"/>
                  <a:pt x="5093489" y="5630827"/>
                  <a:pt x="5092759" y="5598013"/>
                </a:cubicBezTo>
                <a:cubicBezTo>
                  <a:pt x="5090593" y="5601646"/>
                  <a:pt x="5086911" y="5606687"/>
                  <a:pt x="5082438" y="5611782"/>
                </a:cubicBezTo>
                <a:cubicBezTo>
                  <a:pt x="5078057" y="5616934"/>
                  <a:pt x="5072759" y="5622342"/>
                  <a:pt x="5067391" y="5626458"/>
                </a:cubicBezTo>
                <a:cubicBezTo>
                  <a:pt x="5056533" y="5634890"/>
                  <a:pt x="5045057" y="5638904"/>
                  <a:pt x="5038436" y="5628621"/>
                </a:cubicBezTo>
                <a:cubicBezTo>
                  <a:pt x="5043893" y="5616365"/>
                  <a:pt x="5050988" y="5604317"/>
                  <a:pt x="5045777" y="5590197"/>
                </a:cubicBezTo>
                <a:cubicBezTo>
                  <a:pt x="5041255" y="5569987"/>
                  <a:pt x="5029828" y="5604304"/>
                  <a:pt x="5023115" y="5602159"/>
                </a:cubicBezTo>
                <a:cubicBezTo>
                  <a:pt x="5024665" y="5610494"/>
                  <a:pt x="5026249" y="5618578"/>
                  <a:pt x="5027859" y="5626810"/>
                </a:cubicBezTo>
                <a:cubicBezTo>
                  <a:pt x="5002876" y="5619676"/>
                  <a:pt x="4976219" y="5627589"/>
                  <a:pt x="4949147" y="5636352"/>
                </a:cubicBezTo>
                <a:cubicBezTo>
                  <a:pt x="4941838" y="5618969"/>
                  <a:pt x="4950462" y="5604686"/>
                  <a:pt x="4945486" y="5587800"/>
                </a:cubicBezTo>
                <a:cubicBezTo>
                  <a:pt x="4940470" y="5597554"/>
                  <a:pt x="4935520" y="5607209"/>
                  <a:pt x="4930567" y="5616862"/>
                </a:cubicBezTo>
                <a:cubicBezTo>
                  <a:pt x="4926658" y="5602875"/>
                  <a:pt x="4932781" y="5590761"/>
                  <a:pt x="4933755" y="5577630"/>
                </a:cubicBezTo>
                <a:cubicBezTo>
                  <a:pt x="4926318" y="5591827"/>
                  <a:pt x="4925217" y="5564192"/>
                  <a:pt x="4916134" y="5589990"/>
                </a:cubicBezTo>
                <a:cubicBezTo>
                  <a:pt x="4917151" y="5600769"/>
                  <a:pt x="4920769" y="5612216"/>
                  <a:pt x="4916638" y="5621969"/>
                </a:cubicBezTo>
                <a:cubicBezTo>
                  <a:pt x="4910593" y="5608576"/>
                  <a:pt x="4899223" y="5631406"/>
                  <a:pt x="4894643" y="5609492"/>
                </a:cubicBezTo>
                <a:cubicBezTo>
                  <a:pt x="4900369" y="5597411"/>
                  <a:pt x="4907763" y="5585683"/>
                  <a:pt x="4903072" y="5571341"/>
                </a:cubicBezTo>
                <a:cubicBezTo>
                  <a:pt x="4894695" y="5592025"/>
                  <a:pt x="4892511" y="5571904"/>
                  <a:pt x="4883101" y="5599022"/>
                </a:cubicBezTo>
                <a:cubicBezTo>
                  <a:pt x="4885638" y="5612983"/>
                  <a:pt x="4883667" y="5625906"/>
                  <a:pt x="4879605" y="5638344"/>
                </a:cubicBezTo>
                <a:cubicBezTo>
                  <a:pt x="4877246" y="5604913"/>
                  <a:pt x="4869823" y="5605095"/>
                  <a:pt x="4861252" y="5611498"/>
                </a:cubicBezTo>
                <a:cubicBezTo>
                  <a:pt x="4856936" y="5614745"/>
                  <a:pt x="4852473" y="5619431"/>
                  <a:pt x="4848313" y="5622226"/>
                </a:cubicBezTo>
                <a:cubicBezTo>
                  <a:pt x="4844007" y="5625065"/>
                  <a:pt x="4840220" y="5625872"/>
                  <a:pt x="4837174" y="5621314"/>
                </a:cubicBezTo>
                <a:cubicBezTo>
                  <a:pt x="4837741" y="5605424"/>
                  <a:pt x="4851634" y="5592376"/>
                  <a:pt x="4849807" y="5576089"/>
                </a:cubicBezTo>
                <a:cubicBezTo>
                  <a:pt x="4837288" y="5550979"/>
                  <a:pt x="4815571" y="5559646"/>
                  <a:pt x="4793699" y="5561969"/>
                </a:cubicBezTo>
                <a:cubicBezTo>
                  <a:pt x="4788275" y="5562573"/>
                  <a:pt x="4782770" y="5562716"/>
                  <a:pt x="4777492" y="5561889"/>
                </a:cubicBezTo>
                <a:cubicBezTo>
                  <a:pt x="4772283" y="5560966"/>
                  <a:pt x="4767148" y="5559118"/>
                  <a:pt x="4762438" y="5555593"/>
                </a:cubicBezTo>
                <a:cubicBezTo>
                  <a:pt x="4752869" y="5548591"/>
                  <a:pt x="4744700" y="5534966"/>
                  <a:pt x="4739172" y="5509959"/>
                </a:cubicBezTo>
                <a:cubicBezTo>
                  <a:pt x="4733085" y="5521813"/>
                  <a:pt x="4738830" y="5536684"/>
                  <a:pt x="4729563" y="5547786"/>
                </a:cubicBezTo>
                <a:cubicBezTo>
                  <a:pt x="4716554" y="5544442"/>
                  <a:pt x="4735035" y="5529708"/>
                  <a:pt x="4729367" y="5507527"/>
                </a:cubicBezTo>
                <a:cubicBezTo>
                  <a:pt x="4716380" y="5504339"/>
                  <a:pt x="4727830" y="5526555"/>
                  <a:pt x="4714643" y="5544071"/>
                </a:cubicBezTo>
                <a:cubicBezTo>
                  <a:pt x="4710583" y="5526932"/>
                  <a:pt x="4719533" y="5513133"/>
                  <a:pt x="4713534" y="5495464"/>
                </a:cubicBezTo>
                <a:cubicBezTo>
                  <a:pt x="4698367" y="5516730"/>
                  <a:pt x="4693161" y="5485810"/>
                  <a:pt x="4677236" y="5510075"/>
                </a:cubicBezTo>
                <a:cubicBezTo>
                  <a:pt x="4679165" y="5524208"/>
                  <a:pt x="4676677" y="5536941"/>
                  <a:pt x="4672131" y="5549352"/>
                </a:cubicBezTo>
                <a:cubicBezTo>
                  <a:pt x="4670315" y="5540844"/>
                  <a:pt x="4664797" y="5551394"/>
                  <a:pt x="4659153" y="5562143"/>
                </a:cubicBezTo>
                <a:cubicBezTo>
                  <a:pt x="4654796" y="5536479"/>
                  <a:pt x="4646975" y="5538492"/>
                  <a:pt x="4638977" y="5543587"/>
                </a:cubicBezTo>
                <a:cubicBezTo>
                  <a:pt x="4630978" y="5548682"/>
                  <a:pt x="4623011" y="5556718"/>
                  <a:pt x="4618946" y="5543180"/>
                </a:cubicBezTo>
                <a:cubicBezTo>
                  <a:pt x="4624274" y="5519739"/>
                  <a:pt x="4629070" y="5516930"/>
                  <a:pt x="4634031" y="5518254"/>
                </a:cubicBezTo>
                <a:cubicBezTo>
                  <a:pt x="4639022" y="5519732"/>
                  <a:pt x="4644178" y="5525343"/>
                  <a:pt x="4649798" y="5519026"/>
                </a:cubicBezTo>
                <a:cubicBezTo>
                  <a:pt x="4648887" y="5510674"/>
                  <a:pt x="4651912" y="5503278"/>
                  <a:pt x="4651940" y="5495240"/>
                </a:cubicBezTo>
                <a:cubicBezTo>
                  <a:pt x="4642577" y="5495306"/>
                  <a:pt x="4633653" y="5492874"/>
                  <a:pt x="4624952" y="5489890"/>
                </a:cubicBezTo>
                <a:cubicBezTo>
                  <a:pt x="4616159" y="5486849"/>
                  <a:pt x="4607500" y="5483195"/>
                  <a:pt x="4598701" y="5480564"/>
                </a:cubicBezTo>
                <a:cubicBezTo>
                  <a:pt x="4604375" y="5505942"/>
                  <a:pt x="4612562" y="5520133"/>
                  <a:pt x="4625323" y="5512481"/>
                </a:cubicBezTo>
                <a:cubicBezTo>
                  <a:pt x="4617208" y="5523754"/>
                  <a:pt x="4618534" y="5537644"/>
                  <a:pt x="4614894" y="5550211"/>
                </a:cubicBezTo>
                <a:cubicBezTo>
                  <a:pt x="4606502" y="5499368"/>
                  <a:pt x="4602059" y="5553784"/>
                  <a:pt x="4590542" y="5543471"/>
                </a:cubicBezTo>
                <a:cubicBezTo>
                  <a:pt x="4591018" y="5521131"/>
                  <a:pt x="4586588" y="5487786"/>
                  <a:pt x="4576143" y="5490368"/>
                </a:cubicBezTo>
                <a:cubicBezTo>
                  <a:pt x="4571867" y="5527530"/>
                  <a:pt x="4575550" y="5528881"/>
                  <a:pt x="4572550" y="5554623"/>
                </a:cubicBezTo>
                <a:cubicBezTo>
                  <a:pt x="4570582" y="5527968"/>
                  <a:pt x="4557322" y="5552800"/>
                  <a:pt x="4559023" y="5510129"/>
                </a:cubicBezTo>
                <a:cubicBezTo>
                  <a:pt x="4551435" y="5538952"/>
                  <a:pt x="4532545" y="5547733"/>
                  <a:pt x="4539792" y="5504257"/>
                </a:cubicBezTo>
                <a:cubicBezTo>
                  <a:pt x="4525332" y="5524998"/>
                  <a:pt x="4514620" y="5528798"/>
                  <a:pt x="4505274" y="5526241"/>
                </a:cubicBezTo>
                <a:cubicBezTo>
                  <a:pt x="4495952" y="5523836"/>
                  <a:pt x="4488089" y="5515130"/>
                  <a:pt x="4479292" y="5510691"/>
                </a:cubicBezTo>
                <a:cubicBezTo>
                  <a:pt x="4465363" y="5520801"/>
                  <a:pt x="4455452" y="5573295"/>
                  <a:pt x="4449908" y="5559107"/>
                </a:cubicBezTo>
                <a:cubicBezTo>
                  <a:pt x="4465265" y="5516155"/>
                  <a:pt x="4442654" y="5545231"/>
                  <a:pt x="4450244" y="5493218"/>
                </a:cubicBezTo>
                <a:cubicBezTo>
                  <a:pt x="4432823" y="5527647"/>
                  <a:pt x="4420856" y="5528847"/>
                  <a:pt x="4409944" y="5530165"/>
                </a:cubicBezTo>
                <a:cubicBezTo>
                  <a:pt x="4399037" y="5531480"/>
                  <a:pt x="4389277" y="5532969"/>
                  <a:pt x="4375253" y="5568009"/>
                </a:cubicBezTo>
                <a:cubicBezTo>
                  <a:pt x="4374785" y="5538969"/>
                  <a:pt x="4358339" y="5573457"/>
                  <a:pt x="4351800" y="5568637"/>
                </a:cubicBezTo>
                <a:cubicBezTo>
                  <a:pt x="4368137" y="5525332"/>
                  <a:pt x="4357724" y="5516271"/>
                  <a:pt x="4340788" y="5521150"/>
                </a:cubicBezTo>
                <a:cubicBezTo>
                  <a:pt x="4323916" y="5525928"/>
                  <a:pt x="4300377" y="5544280"/>
                  <a:pt x="4290432" y="5556063"/>
                </a:cubicBezTo>
                <a:cubicBezTo>
                  <a:pt x="4298682" y="5504603"/>
                  <a:pt x="4315385" y="5532072"/>
                  <a:pt x="4320988" y="5508391"/>
                </a:cubicBezTo>
                <a:cubicBezTo>
                  <a:pt x="4318368" y="5488961"/>
                  <a:pt x="4316948" y="5465430"/>
                  <a:pt x="4310094" y="5462914"/>
                </a:cubicBezTo>
                <a:cubicBezTo>
                  <a:pt x="4304734" y="5506195"/>
                  <a:pt x="4303331" y="5475039"/>
                  <a:pt x="4296739" y="5474906"/>
                </a:cubicBezTo>
                <a:cubicBezTo>
                  <a:pt x="4288554" y="5511272"/>
                  <a:pt x="4286221" y="5510776"/>
                  <a:pt x="4275695" y="5534275"/>
                </a:cubicBezTo>
                <a:cubicBezTo>
                  <a:pt x="4271421" y="5510472"/>
                  <a:pt x="4291346" y="5495258"/>
                  <a:pt x="4292026" y="5473189"/>
                </a:cubicBezTo>
                <a:cubicBezTo>
                  <a:pt x="4289579" y="5444291"/>
                  <a:pt x="4276993" y="5444271"/>
                  <a:pt x="4294107" y="5390343"/>
                </a:cubicBezTo>
                <a:cubicBezTo>
                  <a:pt x="4279814" y="5421606"/>
                  <a:pt x="4270875" y="5454579"/>
                  <a:pt x="4255592" y="5485217"/>
                </a:cubicBezTo>
                <a:cubicBezTo>
                  <a:pt x="4260568" y="5444747"/>
                  <a:pt x="4243132" y="5445423"/>
                  <a:pt x="4244776" y="5414239"/>
                </a:cubicBezTo>
                <a:cubicBezTo>
                  <a:pt x="4233448" y="5446399"/>
                  <a:pt x="4241748" y="5485794"/>
                  <a:pt x="4233591" y="5519119"/>
                </a:cubicBezTo>
                <a:cubicBezTo>
                  <a:pt x="4223366" y="5522947"/>
                  <a:pt x="4224941" y="5496863"/>
                  <a:pt x="4224120" y="5477182"/>
                </a:cubicBezTo>
                <a:cubicBezTo>
                  <a:pt x="4223388" y="5457557"/>
                  <a:pt x="4220232" y="5444177"/>
                  <a:pt x="4200293" y="5473406"/>
                </a:cubicBezTo>
                <a:cubicBezTo>
                  <a:pt x="4220050" y="5495028"/>
                  <a:pt x="4202038" y="5543391"/>
                  <a:pt x="4221157" y="5573217"/>
                </a:cubicBezTo>
                <a:cubicBezTo>
                  <a:pt x="4212328" y="5567236"/>
                  <a:pt x="4186121" y="5575433"/>
                  <a:pt x="4192562" y="5546029"/>
                </a:cubicBezTo>
                <a:cubicBezTo>
                  <a:pt x="4193686" y="5551038"/>
                  <a:pt x="4196592" y="5550232"/>
                  <a:pt x="4201714" y="5541104"/>
                </a:cubicBezTo>
                <a:cubicBezTo>
                  <a:pt x="4204232" y="5492141"/>
                  <a:pt x="4196644" y="5479995"/>
                  <a:pt x="4186582" y="5476573"/>
                </a:cubicBezTo>
                <a:cubicBezTo>
                  <a:pt x="4196653" y="5453201"/>
                  <a:pt x="4202822" y="5455008"/>
                  <a:pt x="4204031" y="5415913"/>
                </a:cubicBezTo>
                <a:cubicBezTo>
                  <a:pt x="4196901" y="5420029"/>
                  <a:pt x="4197077" y="5399168"/>
                  <a:pt x="4185917" y="5417270"/>
                </a:cubicBezTo>
                <a:cubicBezTo>
                  <a:pt x="4183212" y="5440144"/>
                  <a:pt x="4198842" y="5425140"/>
                  <a:pt x="4181733" y="5449487"/>
                </a:cubicBezTo>
                <a:cubicBezTo>
                  <a:pt x="4172911" y="5434899"/>
                  <a:pt x="4173112" y="5409197"/>
                  <a:pt x="4149963" y="5462509"/>
                </a:cubicBezTo>
                <a:lnTo>
                  <a:pt x="4149460" y="5453417"/>
                </a:lnTo>
                <a:lnTo>
                  <a:pt x="4146936" y="5472114"/>
                </a:lnTo>
                <a:cubicBezTo>
                  <a:pt x="4141607" y="5476096"/>
                  <a:pt x="4140117" y="5444622"/>
                  <a:pt x="4131270" y="5482347"/>
                </a:cubicBezTo>
                <a:cubicBezTo>
                  <a:pt x="4130445" y="5474912"/>
                  <a:pt x="4129486" y="5468875"/>
                  <a:pt x="4128416" y="5463938"/>
                </a:cubicBezTo>
                <a:lnTo>
                  <a:pt x="4128149" y="5463042"/>
                </a:lnTo>
                <a:lnTo>
                  <a:pt x="4120090" y="5488974"/>
                </a:lnTo>
                <a:cubicBezTo>
                  <a:pt x="4115348" y="5502911"/>
                  <a:pt x="4112524" y="5504526"/>
                  <a:pt x="4109912" y="5478323"/>
                </a:cubicBezTo>
                <a:cubicBezTo>
                  <a:pt x="4099362" y="5504674"/>
                  <a:pt x="4094243" y="5480439"/>
                  <a:pt x="4084329" y="5500901"/>
                </a:cubicBezTo>
                <a:cubicBezTo>
                  <a:pt x="4081347" y="5478242"/>
                  <a:pt x="4086889" y="5452349"/>
                  <a:pt x="4080920" y="5450750"/>
                </a:cubicBezTo>
                <a:lnTo>
                  <a:pt x="4082913" y="5444231"/>
                </a:lnTo>
                <a:lnTo>
                  <a:pt x="4081658" y="5441957"/>
                </a:lnTo>
                <a:cubicBezTo>
                  <a:pt x="4078220" y="5433087"/>
                  <a:pt x="4075476" y="5417839"/>
                  <a:pt x="4070308" y="5425709"/>
                </a:cubicBezTo>
                <a:cubicBezTo>
                  <a:pt x="4070734" y="5436636"/>
                  <a:pt x="4070948" y="5447690"/>
                  <a:pt x="4067000" y="5456959"/>
                </a:cubicBezTo>
                <a:cubicBezTo>
                  <a:pt x="4066442" y="5434588"/>
                  <a:pt x="4062165" y="5447636"/>
                  <a:pt x="4060152" y="5439100"/>
                </a:cubicBezTo>
                <a:lnTo>
                  <a:pt x="4059714" y="5431562"/>
                </a:lnTo>
                <a:lnTo>
                  <a:pt x="4058246" y="5433270"/>
                </a:lnTo>
                <a:cubicBezTo>
                  <a:pt x="4054954" y="5439777"/>
                  <a:pt x="4051849" y="5449169"/>
                  <a:pt x="4049050" y="5462594"/>
                </a:cubicBezTo>
                <a:cubicBezTo>
                  <a:pt x="4047454" y="5449788"/>
                  <a:pt x="4049080" y="5438246"/>
                  <a:pt x="4050705" y="5426676"/>
                </a:cubicBezTo>
                <a:lnTo>
                  <a:pt x="4051304" y="5413589"/>
                </a:lnTo>
                <a:lnTo>
                  <a:pt x="4044621" y="5448241"/>
                </a:lnTo>
                <a:cubicBezTo>
                  <a:pt x="4042488" y="5416771"/>
                  <a:pt x="4040890" y="5418872"/>
                  <a:pt x="4031193" y="5451086"/>
                </a:cubicBezTo>
                <a:cubicBezTo>
                  <a:pt x="4030340" y="5439808"/>
                  <a:pt x="4030980" y="5429243"/>
                  <a:pt x="4031721" y="5418556"/>
                </a:cubicBezTo>
                <a:cubicBezTo>
                  <a:pt x="4027354" y="5423828"/>
                  <a:pt x="4020426" y="5452014"/>
                  <a:pt x="4017230" y="5445682"/>
                </a:cubicBezTo>
                <a:cubicBezTo>
                  <a:pt x="4022664" y="5382033"/>
                  <a:pt x="4031298" y="5424194"/>
                  <a:pt x="4039505" y="5413599"/>
                </a:cubicBezTo>
                <a:lnTo>
                  <a:pt x="4040335" y="5407387"/>
                </a:lnTo>
                <a:lnTo>
                  <a:pt x="4038210" y="5405355"/>
                </a:lnTo>
                <a:cubicBezTo>
                  <a:pt x="4036505" y="5400927"/>
                  <a:pt x="4035047" y="5394895"/>
                  <a:pt x="4033714" y="5390022"/>
                </a:cubicBezTo>
                <a:lnTo>
                  <a:pt x="4032382" y="5387035"/>
                </a:lnTo>
                <a:lnTo>
                  <a:pt x="4023631" y="5403287"/>
                </a:lnTo>
                <a:cubicBezTo>
                  <a:pt x="4022713" y="5396252"/>
                  <a:pt x="4020923" y="5391999"/>
                  <a:pt x="4018491" y="5389736"/>
                </a:cubicBezTo>
                <a:lnTo>
                  <a:pt x="4011167" y="5388426"/>
                </a:lnTo>
                <a:lnTo>
                  <a:pt x="4007259" y="5400237"/>
                </a:lnTo>
                <a:cubicBezTo>
                  <a:pt x="4003429" y="5411544"/>
                  <a:pt x="3999586" y="5420028"/>
                  <a:pt x="3996508" y="5409494"/>
                </a:cubicBezTo>
                <a:cubicBezTo>
                  <a:pt x="3997707" y="5402243"/>
                  <a:pt x="3999059" y="5397559"/>
                  <a:pt x="4000398" y="5394306"/>
                </a:cubicBezTo>
                <a:lnTo>
                  <a:pt x="4000939" y="5393369"/>
                </a:lnTo>
                <a:lnTo>
                  <a:pt x="3985913" y="5402564"/>
                </a:lnTo>
                <a:cubicBezTo>
                  <a:pt x="3969647" y="5413974"/>
                  <a:pt x="3954683" y="5420925"/>
                  <a:pt x="3957239" y="5374906"/>
                </a:cubicBezTo>
                <a:cubicBezTo>
                  <a:pt x="3949945" y="5394469"/>
                  <a:pt x="3945044" y="5401240"/>
                  <a:pt x="3938386" y="5401212"/>
                </a:cubicBezTo>
                <a:lnTo>
                  <a:pt x="3938984" y="5389250"/>
                </a:lnTo>
                <a:lnTo>
                  <a:pt x="3937972" y="5389311"/>
                </a:lnTo>
                <a:cubicBezTo>
                  <a:pt x="3935048" y="5387143"/>
                  <a:pt x="3931973" y="5383612"/>
                  <a:pt x="3928991" y="5381621"/>
                </a:cubicBezTo>
                <a:lnTo>
                  <a:pt x="3927624" y="5381872"/>
                </a:lnTo>
                <a:lnTo>
                  <a:pt x="3925517" y="5386848"/>
                </a:lnTo>
                <a:lnTo>
                  <a:pt x="3921001" y="5385044"/>
                </a:lnTo>
                <a:lnTo>
                  <a:pt x="3932564" y="5434050"/>
                </a:lnTo>
                <a:cubicBezTo>
                  <a:pt x="3936441" y="5453255"/>
                  <a:pt x="3938199" y="5476624"/>
                  <a:pt x="3931857" y="5509917"/>
                </a:cubicBezTo>
                <a:cubicBezTo>
                  <a:pt x="3934095" y="5516168"/>
                  <a:pt x="3937613" y="5509917"/>
                  <a:pt x="3941875" y="5497487"/>
                </a:cubicBezTo>
                <a:cubicBezTo>
                  <a:pt x="3940812" y="5483484"/>
                  <a:pt x="3942197" y="5470457"/>
                  <a:pt x="3944648" y="5457792"/>
                </a:cubicBezTo>
                <a:cubicBezTo>
                  <a:pt x="3952855" y="5491158"/>
                  <a:pt x="3957436" y="5399277"/>
                  <a:pt x="3966391" y="5417357"/>
                </a:cubicBezTo>
                <a:cubicBezTo>
                  <a:pt x="3960740" y="5434158"/>
                  <a:pt x="3955520" y="5451178"/>
                  <a:pt x="3956373" y="5470457"/>
                </a:cubicBezTo>
                <a:cubicBezTo>
                  <a:pt x="3958184" y="5476836"/>
                  <a:pt x="3960100" y="5481746"/>
                  <a:pt x="3962552" y="5481052"/>
                </a:cubicBezTo>
                <a:cubicBezTo>
                  <a:pt x="3965534" y="5471421"/>
                  <a:pt x="3968521" y="5461646"/>
                  <a:pt x="3971507" y="5452014"/>
                </a:cubicBezTo>
                <a:cubicBezTo>
                  <a:pt x="3973423" y="5474450"/>
                  <a:pt x="3977902" y="5473617"/>
                  <a:pt x="3979927" y="5496068"/>
                </a:cubicBezTo>
                <a:cubicBezTo>
                  <a:pt x="3971294" y="5535891"/>
                  <a:pt x="3970014" y="5506756"/>
                  <a:pt x="3963192" y="5530383"/>
                </a:cubicBezTo>
                <a:cubicBezTo>
                  <a:pt x="3964471" y="5544936"/>
                  <a:pt x="3966496" y="5553420"/>
                  <a:pt x="3969909" y="5549296"/>
                </a:cubicBezTo>
                <a:cubicBezTo>
                  <a:pt x="3974385" y="5534611"/>
                  <a:pt x="3978752" y="5520150"/>
                  <a:pt x="3983231" y="5505465"/>
                </a:cubicBezTo>
                <a:cubicBezTo>
                  <a:pt x="3979927" y="5501707"/>
                  <a:pt x="3979500" y="5492896"/>
                  <a:pt x="3983759" y="5473159"/>
                </a:cubicBezTo>
                <a:cubicBezTo>
                  <a:pt x="3989728" y="5503819"/>
                  <a:pt x="3999747" y="5495833"/>
                  <a:pt x="4007849" y="5507122"/>
                </a:cubicBezTo>
                <a:cubicBezTo>
                  <a:pt x="4035774" y="5370366"/>
                  <a:pt x="4042914" y="5566223"/>
                  <a:pt x="4064230" y="5496573"/>
                </a:cubicBezTo>
                <a:cubicBezTo>
                  <a:pt x="4055702" y="5517810"/>
                  <a:pt x="4052723" y="5541086"/>
                  <a:pt x="4049736" y="5564439"/>
                </a:cubicBezTo>
                <a:cubicBezTo>
                  <a:pt x="4044834" y="5524601"/>
                  <a:pt x="4037158" y="5466699"/>
                  <a:pt x="4025756" y="5530383"/>
                </a:cubicBezTo>
                <a:cubicBezTo>
                  <a:pt x="4024797" y="5489042"/>
                  <a:pt x="4018612" y="5497113"/>
                  <a:pt x="4012860" y="5500882"/>
                </a:cubicBezTo>
                <a:cubicBezTo>
                  <a:pt x="4010195" y="5536727"/>
                  <a:pt x="4020640" y="5510059"/>
                  <a:pt x="4014031" y="5558330"/>
                </a:cubicBezTo>
                <a:cubicBezTo>
                  <a:pt x="4027675" y="5491744"/>
                  <a:pt x="4022878" y="5615330"/>
                  <a:pt x="4034071" y="5533694"/>
                </a:cubicBezTo>
                <a:cubicBezTo>
                  <a:pt x="4035560" y="5593573"/>
                  <a:pt x="4046967" y="5558565"/>
                  <a:pt x="4051443" y="5589495"/>
                </a:cubicBezTo>
                <a:cubicBezTo>
                  <a:pt x="4045792" y="5606612"/>
                  <a:pt x="4043449" y="5596148"/>
                  <a:pt x="4043127" y="5626936"/>
                </a:cubicBezTo>
                <a:cubicBezTo>
                  <a:pt x="4048778" y="5610150"/>
                  <a:pt x="4045684" y="5653144"/>
                  <a:pt x="4045365" y="5660537"/>
                </a:cubicBezTo>
                <a:cubicBezTo>
                  <a:pt x="4049418" y="5621297"/>
                  <a:pt x="4051334" y="5662545"/>
                  <a:pt x="4059328" y="5625197"/>
                </a:cubicBezTo>
                <a:cubicBezTo>
                  <a:pt x="4056023" y="5621204"/>
                  <a:pt x="4055597" y="5612486"/>
                  <a:pt x="4059863" y="5592752"/>
                </a:cubicBezTo>
                <a:cubicBezTo>
                  <a:pt x="4063804" y="5614729"/>
                  <a:pt x="4073077" y="5586878"/>
                  <a:pt x="4073825" y="5639049"/>
                </a:cubicBezTo>
                <a:cubicBezTo>
                  <a:pt x="4070626" y="5651395"/>
                  <a:pt x="4065405" y="5662919"/>
                  <a:pt x="4065510" y="5676547"/>
                </a:cubicBezTo>
                <a:cubicBezTo>
                  <a:pt x="4073186" y="5680540"/>
                  <a:pt x="4075850" y="5646577"/>
                  <a:pt x="4084484" y="5635149"/>
                </a:cubicBezTo>
                <a:cubicBezTo>
                  <a:pt x="4082032" y="5699900"/>
                  <a:pt x="4095355" y="5658926"/>
                  <a:pt x="4093540" y="5728310"/>
                </a:cubicBezTo>
                <a:cubicBezTo>
                  <a:pt x="4102174" y="5711883"/>
                  <a:pt x="4105800" y="5766852"/>
                  <a:pt x="4109741" y="5767311"/>
                </a:cubicBezTo>
                <a:cubicBezTo>
                  <a:pt x="4107824" y="5749466"/>
                  <a:pt x="4101534" y="5795177"/>
                  <a:pt x="4101425" y="5804670"/>
                </a:cubicBezTo>
                <a:cubicBezTo>
                  <a:pt x="4106541" y="5805268"/>
                  <a:pt x="4109849" y="5863910"/>
                  <a:pt x="4112619" y="5809168"/>
                </a:cubicBezTo>
                <a:cubicBezTo>
                  <a:pt x="4119122" y="5826331"/>
                  <a:pt x="4111765" y="5834321"/>
                  <a:pt x="4111020" y="5865567"/>
                </a:cubicBezTo>
                <a:cubicBezTo>
                  <a:pt x="4116881" y="5841791"/>
                  <a:pt x="4115178" y="5889980"/>
                  <a:pt x="4119972" y="5877176"/>
                </a:cubicBezTo>
                <a:cubicBezTo>
                  <a:pt x="4125941" y="5835458"/>
                  <a:pt x="4119864" y="5854737"/>
                  <a:pt x="4117094" y="5835458"/>
                </a:cubicBezTo>
                <a:cubicBezTo>
                  <a:pt x="4120290" y="5805865"/>
                  <a:pt x="4121465" y="5827106"/>
                  <a:pt x="4128284" y="5798935"/>
                </a:cubicBezTo>
                <a:cubicBezTo>
                  <a:pt x="4128392" y="5825229"/>
                  <a:pt x="4131165" y="5826189"/>
                  <a:pt x="4136599" y="5802331"/>
                </a:cubicBezTo>
                <a:cubicBezTo>
                  <a:pt x="4132973" y="5836753"/>
                  <a:pt x="4145128" y="5830879"/>
                  <a:pt x="4135533" y="5867167"/>
                </a:cubicBezTo>
                <a:cubicBezTo>
                  <a:pt x="4133830" y="5862349"/>
                  <a:pt x="4137452" y="5804447"/>
                  <a:pt x="4123812" y="5854278"/>
                </a:cubicBezTo>
                <a:cubicBezTo>
                  <a:pt x="4131379" y="5881852"/>
                  <a:pt x="4123917" y="5895257"/>
                  <a:pt x="4123917" y="5935915"/>
                </a:cubicBezTo>
                <a:cubicBezTo>
                  <a:pt x="4134788" y="5892223"/>
                  <a:pt x="4132445" y="5974554"/>
                  <a:pt x="4141180" y="5950962"/>
                </a:cubicBezTo>
                <a:cubicBezTo>
                  <a:pt x="4134788" y="5979275"/>
                  <a:pt x="4133721" y="5957892"/>
                  <a:pt x="4127329" y="5986205"/>
                </a:cubicBezTo>
                <a:cubicBezTo>
                  <a:pt x="4126368" y="5944726"/>
                  <a:pt x="4120186" y="5952936"/>
                  <a:pt x="4114430" y="5956612"/>
                </a:cubicBezTo>
                <a:cubicBezTo>
                  <a:pt x="4114535" y="5967528"/>
                  <a:pt x="4112084" y="5988637"/>
                  <a:pt x="4110489" y="5979603"/>
                </a:cubicBezTo>
                <a:cubicBezTo>
                  <a:pt x="4111979" y="5942988"/>
                  <a:pt x="4094180" y="5969042"/>
                  <a:pt x="4084375" y="5993594"/>
                </a:cubicBezTo>
                <a:cubicBezTo>
                  <a:pt x="4082032" y="5976574"/>
                  <a:pt x="4087148" y="5962348"/>
                  <a:pt x="4083735" y="5944583"/>
                </a:cubicBezTo>
                <a:cubicBezTo>
                  <a:pt x="4075424" y="5966105"/>
                  <a:pt x="4063909" y="5966564"/>
                  <a:pt x="4066360" y="5929675"/>
                </a:cubicBezTo>
                <a:cubicBezTo>
                  <a:pt x="4074249" y="5887502"/>
                  <a:pt x="4069559" y="5963265"/>
                  <a:pt x="4075315" y="5941330"/>
                </a:cubicBezTo>
                <a:cubicBezTo>
                  <a:pt x="4077231" y="5914755"/>
                  <a:pt x="4091089" y="5893060"/>
                  <a:pt x="4089173" y="5865194"/>
                </a:cubicBezTo>
                <a:cubicBezTo>
                  <a:pt x="4083949" y="5863313"/>
                  <a:pt x="4085547" y="5883285"/>
                  <a:pt x="4078088" y="5901589"/>
                </a:cubicBezTo>
                <a:cubicBezTo>
                  <a:pt x="4076808" y="5872359"/>
                  <a:pt x="4069559" y="5899978"/>
                  <a:pt x="4066360" y="5888689"/>
                </a:cubicBezTo>
                <a:cubicBezTo>
                  <a:pt x="4061779" y="5870609"/>
                  <a:pt x="4073077" y="5858861"/>
                  <a:pt x="4068496" y="5840735"/>
                </a:cubicBezTo>
                <a:cubicBezTo>
                  <a:pt x="4063804" y="5880476"/>
                  <a:pt x="4053359" y="5891719"/>
                  <a:pt x="4049523" y="5882226"/>
                </a:cubicBezTo>
                <a:cubicBezTo>
                  <a:pt x="4044939" y="5919951"/>
                  <a:pt x="4043449" y="5927925"/>
                  <a:pt x="4037907" y="5950962"/>
                </a:cubicBezTo>
                <a:cubicBezTo>
                  <a:pt x="4032578" y="5923343"/>
                  <a:pt x="4021063" y="5954735"/>
                  <a:pt x="4016591" y="5918151"/>
                </a:cubicBezTo>
                <a:cubicBezTo>
                  <a:pt x="4020213" y="5896536"/>
                  <a:pt x="4025756" y="5918891"/>
                  <a:pt x="4025542" y="5889159"/>
                </a:cubicBezTo>
                <a:cubicBezTo>
                  <a:pt x="4015206" y="5906403"/>
                  <a:pt x="4020426" y="5857077"/>
                  <a:pt x="4008810" y="5882449"/>
                </a:cubicBezTo>
                <a:cubicBezTo>
                  <a:pt x="4010618" y="5855701"/>
                  <a:pt x="4000817" y="5821375"/>
                  <a:pt x="3992501" y="5843448"/>
                </a:cubicBezTo>
                <a:cubicBezTo>
                  <a:pt x="3989624" y="5815042"/>
                  <a:pt x="4000068" y="5792005"/>
                  <a:pt x="3995274" y="5763095"/>
                </a:cubicBezTo>
                <a:cubicBezTo>
                  <a:pt x="3989837" y="5807511"/>
                  <a:pt x="3983550" y="5776954"/>
                  <a:pt x="3977367" y="5821232"/>
                </a:cubicBezTo>
                <a:cubicBezTo>
                  <a:pt x="3977476" y="5793061"/>
                  <a:pt x="3971825" y="5818896"/>
                  <a:pt x="3970759" y="5802234"/>
                </a:cubicBezTo>
                <a:cubicBezTo>
                  <a:pt x="3974171" y="5790124"/>
                  <a:pt x="3978539" y="5778142"/>
                  <a:pt x="3976301" y="5763835"/>
                </a:cubicBezTo>
                <a:cubicBezTo>
                  <a:pt x="3972147" y="5779340"/>
                  <a:pt x="3970650" y="5770387"/>
                  <a:pt x="3966818" y="5784393"/>
                </a:cubicBezTo>
                <a:cubicBezTo>
                  <a:pt x="3963940" y="5761437"/>
                  <a:pt x="3971294" y="5742771"/>
                  <a:pt x="3970650" y="5720694"/>
                </a:cubicBezTo>
                <a:cubicBezTo>
                  <a:pt x="3959356" y="5772645"/>
                  <a:pt x="3958076" y="5729270"/>
                  <a:pt x="3950509" y="5745473"/>
                </a:cubicBezTo>
                <a:cubicBezTo>
                  <a:pt x="3953495" y="5767909"/>
                  <a:pt x="3957649" y="5779340"/>
                  <a:pt x="3961702" y="5790583"/>
                </a:cubicBezTo>
                <a:cubicBezTo>
                  <a:pt x="3949121" y="5813843"/>
                  <a:pt x="3946033" y="5747257"/>
                  <a:pt x="3933242" y="5771304"/>
                </a:cubicBezTo>
                <a:cubicBezTo>
                  <a:pt x="3942729" y="5795763"/>
                  <a:pt x="3949442" y="5847206"/>
                  <a:pt x="3962338" y="5839690"/>
                </a:cubicBezTo>
                <a:cubicBezTo>
                  <a:pt x="3961702" y="5825969"/>
                  <a:pt x="3960100" y="5811647"/>
                  <a:pt x="3965108" y="5800122"/>
                </a:cubicBezTo>
                <a:cubicBezTo>
                  <a:pt x="3967031" y="5832062"/>
                  <a:pt x="3964258" y="5832062"/>
                  <a:pt x="3968521" y="5850378"/>
                </a:cubicBezTo>
                <a:cubicBezTo>
                  <a:pt x="3966178" y="5868504"/>
                  <a:pt x="3960849" y="5885529"/>
                  <a:pt x="3958502" y="5903466"/>
                </a:cubicBezTo>
                <a:cubicBezTo>
                  <a:pt x="3952212" y="5842851"/>
                  <a:pt x="3940917" y="5808347"/>
                  <a:pt x="3926101" y="5866250"/>
                </a:cubicBezTo>
                <a:cubicBezTo>
                  <a:pt x="3931431" y="5844728"/>
                  <a:pt x="3925140" y="5822431"/>
                  <a:pt x="3919919" y="5855701"/>
                </a:cubicBezTo>
                <a:cubicBezTo>
                  <a:pt x="3916297" y="5832664"/>
                  <a:pt x="3927168" y="5815042"/>
                  <a:pt x="3926528" y="5793204"/>
                </a:cubicBezTo>
                <a:cubicBezTo>
                  <a:pt x="3921199" y="5807511"/>
                  <a:pt x="3919811" y="5783430"/>
                  <a:pt x="3915338" y="5788702"/>
                </a:cubicBezTo>
                <a:cubicBezTo>
                  <a:pt x="3915765" y="5805410"/>
                  <a:pt x="3925566" y="5810448"/>
                  <a:pt x="3915978" y="5837936"/>
                </a:cubicBezTo>
                <a:cubicBezTo>
                  <a:pt x="3910328" y="5863690"/>
                  <a:pt x="3914908" y="5793204"/>
                  <a:pt x="3909261" y="5818896"/>
                </a:cubicBezTo>
                <a:cubicBezTo>
                  <a:pt x="3901481" y="5861574"/>
                  <a:pt x="3903400" y="5855196"/>
                  <a:pt x="3893700" y="5869784"/>
                </a:cubicBezTo>
                <a:cubicBezTo>
                  <a:pt x="3897432" y="5890439"/>
                  <a:pt x="3891998" y="5907240"/>
                  <a:pt x="3889333" y="5925223"/>
                </a:cubicBezTo>
                <a:cubicBezTo>
                  <a:pt x="3887627" y="5887043"/>
                  <a:pt x="3879102" y="5949401"/>
                  <a:pt x="3875370" y="5960609"/>
                </a:cubicBezTo>
                <a:cubicBezTo>
                  <a:pt x="3873024" y="5932520"/>
                  <a:pt x="3885707" y="5910177"/>
                  <a:pt x="3883682" y="5882226"/>
                </a:cubicBezTo>
                <a:cubicBezTo>
                  <a:pt x="3875262" y="5901871"/>
                  <a:pt x="3870041" y="5891861"/>
                  <a:pt x="3864604" y="5882908"/>
                </a:cubicBezTo>
                <a:cubicBezTo>
                  <a:pt x="3870360" y="5865664"/>
                  <a:pt x="3872706" y="5876117"/>
                  <a:pt x="3873024" y="5845329"/>
                </a:cubicBezTo>
                <a:cubicBezTo>
                  <a:pt x="3866947" y="5843810"/>
                  <a:pt x="3872489" y="5817979"/>
                  <a:pt x="3869611" y="5795081"/>
                </a:cubicBezTo>
                <a:cubicBezTo>
                  <a:pt x="3864604" y="5840873"/>
                  <a:pt x="3860663" y="5798477"/>
                  <a:pt x="3859488" y="5766772"/>
                </a:cubicBezTo>
                <a:cubicBezTo>
                  <a:pt x="3850960" y="5788610"/>
                  <a:pt x="3845631" y="5795177"/>
                  <a:pt x="3842225" y="5833357"/>
                </a:cubicBezTo>
                <a:cubicBezTo>
                  <a:pt x="3837850" y="5804447"/>
                  <a:pt x="3841372" y="5778600"/>
                  <a:pt x="3844994" y="5752908"/>
                </a:cubicBezTo>
                <a:cubicBezTo>
                  <a:pt x="3834972" y="5794484"/>
                  <a:pt x="3829430" y="5744556"/>
                  <a:pt x="3823251" y="5793204"/>
                </a:cubicBezTo>
                <a:cubicBezTo>
                  <a:pt x="3821223" y="5785071"/>
                  <a:pt x="3822933" y="5741476"/>
                  <a:pt x="3818136" y="5758639"/>
                </a:cubicBezTo>
                <a:cubicBezTo>
                  <a:pt x="3808757" y="5842851"/>
                  <a:pt x="3838385" y="5808108"/>
                  <a:pt x="3831672" y="5878094"/>
                </a:cubicBezTo>
                <a:cubicBezTo>
                  <a:pt x="3825811" y="5865429"/>
                  <a:pt x="3821013" y="5842072"/>
                  <a:pt x="3814940" y="5830783"/>
                </a:cubicBezTo>
                <a:cubicBezTo>
                  <a:pt x="3810887" y="5906781"/>
                  <a:pt x="3797669" y="5934177"/>
                  <a:pt x="3791064" y="6000763"/>
                </a:cubicBezTo>
                <a:cubicBezTo>
                  <a:pt x="3789357" y="5948862"/>
                  <a:pt x="3769429" y="5997953"/>
                  <a:pt x="3755358" y="5994793"/>
                </a:cubicBezTo>
                <a:cubicBezTo>
                  <a:pt x="3763352" y="5976797"/>
                  <a:pt x="3765590" y="5959773"/>
                  <a:pt x="3775926" y="5937792"/>
                </a:cubicBezTo>
                <a:cubicBezTo>
                  <a:pt x="3768573" y="5883413"/>
                  <a:pt x="3759198" y="5848042"/>
                  <a:pt x="3742357" y="5883744"/>
                </a:cubicBezTo>
                <a:cubicBezTo>
                  <a:pt x="3738518" y="5800673"/>
                  <a:pt x="3717628" y="5878915"/>
                  <a:pt x="3714327" y="5791180"/>
                </a:cubicBezTo>
                <a:cubicBezTo>
                  <a:pt x="3708677" y="5817158"/>
                  <a:pt x="3708677" y="5789207"/>
                  <a:pt x="3704306" y="5803518"/>
                </a:cubicBezTo>
                <a:cubicBezTo>
                  <a:pt x="3703347" y="5789527"/>
                  <a:pt x="3702389" y="5775582"/>
                  <a:pt x="3701428" y="5761719"/>
                </a:cubicBezTo>
                <a:cubicBezTo>
                  <a:pt x="3681286" y="5799536"/>
                  <a:pt x="3673506" y="5698621"/>
                  <a:pt x="3661673" y="5697106"/>
                </a:cubicBezTo>
                <a:cubicBezTo>
                  <a:pt x="3661991" y="5708114"/>
                  <a:pt x="3663701" y="5719638"/>
                  <a:pt x="3661142" y="5729505"/>
                </a:cubicBezTo>
                <a:cubicBezTo>
                  <a:pt x="3658264" y="5729050"/>
                  <a:pt x="3648990" y="5763916"/>
                  <a:pt x="3652721" y="5726194"/>
                </a:cubicBezTo>
                <a:cubicBezTo>
                  <a:pt x="3654106" y="5745835"/>
                  <a:pt x="3658582" y="5703439"/>
                  <a:pt x="3656131" y="5694851"/>
                </a:cubicBezTo>
                <a:cubicBezTo>
                  <a:pt x="3650907" y="5705774"/>
                  <a:pt x="3633112" y="5650666"/>
                  <a:pt x="3632577" y="5669348"/>
                </a:cubicBezTo>
                <a:cubicBezTo>
                  <a:pt x="3637266" y="5649514"/>
                  <a:pt x="3646434" y="5655708"/>
                  <a:pt x="3646539" y="5634104"/>
                </a:cubicBezTo>
                <a:cubicBezTo>
                  <a:pt x="3642490" y="5612852"/>
                  <a:pt x="3635989" y="5614964"/>
                  <a:pt x="3630874" y="5603348"/>
                </a:cubicBezTo>
                <a:cubicBezTo>
                  <a:pt x="3625331" y="5633869"/>
                  <a:pt x="3624901" y="5666314"/>
                  <a:pt x="3618083" y="5696285"/>
                </a:cubicBezTo>
                <a:cubicBezTo>
                  <a:pt x="3623943" y="5631071"/>
                  <a:pt x="3628741" y="5541448"/>
                  <a:pt x="3607956" y="5586277"/>
                </a:cubicBezTo>
                <a:cubicBezTo>
                  <a:pt x="3609662" y="5608493"/>
                  <a:pt x="3605396" y="5615330"/>
                  <a:pt x="3610197" y="5619925"/>
                </a:cubicBezTo>
                <a:cubicBezTo>
                  <a:pt x="3594315" y="5669348"/>
                  <a:pt x="3591119" y="5623540"/>
                  <a:pt x="3574492" y="5654663"/>
                </a:cubicBezTo>
                <a:cubicBezTo>
                  <a:pt x="3574275" y="5593712"/>
                  <a:pt x="3552746" y="5661261"/>
                  <a:pt x="3550403" y="5579945"/>
                </a:cubicBezTo>
                <a:cubicBezTo>
                  <a:pt x="3543689" y="5606978"/>
                  <a:pt x="3543584" y="5570818"/>
                  <a:pt x="3535909" y="5606978"/>
                </a:cubicBezTo>
                <a:cubicBezTo>
                  <a:pt x="3536227" y="5617901"/>
                  <a:pt x="3537933" y="5629414"/>
                  <a:pt x="3535377" y="5639423"/>
                </a:cubicBezTo>
                <a:cubicBezTo>
                  <a:pt x="3532713" y="5585140"/>
                  <a:pt x="3514166" y="5662780"/>
                  <a:pt x="3506809" y="5620006"/>
                </a:cubicBezTo>
                <a:cubicBezTo>
                  <a:pt x="3516830" y="5576915"/>
                  <a:pt x="3524184" y="5629414"/>
                  <a:pt x="3529195" y="5587934"/>
                </a:cubicBezTo>
                <a:cubicBezTo>
                  <a:pt x="3521946" y="5561267"/>
                  <a:pt x="3489010" y="5574213"/>
                  <a:pt x="3502868" y="5520527"/>
                </a:cubicBezTo>
                <a:cubicBezTo>
                  <a:pt x="3493063" y="5520527"/>
                  <a:pt x="3474943" y="5555628"/>
                  <a:pt x="3464925" y="5521946"/>
                </a:cubicBezTo>
                <a:cubicBezTo>
                  <a:pt x="3461407" y="5485504"/>
                  <a:pt x="3465564" y="5461411"/>
                  <a:pt x="3458106" y="5462151"/>
                </a:cubicBezTo>
                <a:cubicBezTo>
                  <a:pt x="3460130" y="5424522"/>
                  <a:pt x="3467911" y="5427224"/>
                  <a:pt x="3470359" y="5401755"/>
                </a:cubicBezTo>
                <a:cubicBezTo>
                  <a:pt x="3469191" y="5393862"/>
                  <a:pt x="3467054" y="5396798"/>
                  <a:pt x="3464711" y="5399512"/>
                </a:cubicBezTo>
                <a:cubicBezTo>
                  <a:pt x="3459487" y="5416440"/>
                  <a:pt x="3459169" y="5435356"/>
                  <a:pt x="3451924" y="5451556"/>
                </a:cubicBezTo>
                <a:cubicBezTo>
                  <a:pt x="3448297" y="5425709"/>
                  <a:pt x="3460449" y="5405987"/>
                  <a:pt x="3460875" y="5381751"/>
                </a:cubicBezTo>
                <a:cubicBezTo>
                  <a:pt x="3457036" y="5347248"/>
                  <a:pt x="3447874" y="5442144"/>
                  <a:pt x="3443500" y="5407502"/>
                </a:cubicBezTo>
                <a:cubicBezTo>
                  <a:pt x="3448511" y="5393179"/>
                  <a:pt x="3450112" y="5377439"/>
                  <a:pt x="3448511" y="5360511"/>
                </a:cubicBezTo>
                <a:cubicBezTo>
                  <a:pt x="3439454" y="5371565"/>
                  <a:pt x="3442010" y="5383536"/>
                  <a:pt x="3435720" y="5412539"/>
                </a:cubicBezTo>
                <a:cubicBezTo>
                  <a:pt x="3436576" y="5376475"/>
                  <a:pt x="3428048" y="5429845"/>
                  <a:pt x="3429009" y="5393638"/>
                </a:cubicBezTo>
                <a:cubicBezTo>
                  <a:pt x="3430607" y="5363351"/>
                  <a:pt x="3436790" y="5386708"/>
                  <a:pt x="3437321" y="5356279"/>
                </a:cubicBezTo>
                <a:cubicBezTo>
                  <a:pt x="3435936" y="5319394"/>
                  <a:pt x="3422827" y="5392216"/>
                  <a:pt x="3416110" y="5404788"/>
                </a:cubicBezTo>
                <a:cubicBezTo>
                  <a:pt x="3421652" y="5401393"/>
                  <a:pt x="3427086" y="5439207"/>
                  <a:pt x="3417925" y="5470819"/>
                </a:cubicBezTo>
                <a:cubicBezTo>
                  <a:pt x="3410729" y="5459806"/>
                  <a:pt x="3404372" y="5440664"/>
                  <a:pt x="3395890" y="5441655"/>
                </a:cubicBezTo>
                <a:lnTo>
                  <a:pt x="3387022" y="5449998"/>
                </a:lnTo>
                <a:lnTo>
                  <a:pt x="3388454" y="5426701"/>
                </a:lnTo>
                <a:cubicBezTo>
                  <a:pt x="3391278" y="5411501"/>
                  <a:pt x="3394315" y="5396346"/>
                  <a:pt x="3392661" y="5379316"/>
                </a:cubicBezTo>
                <a:cubicBezTo>
                  <a:pt x="3382646" y="5423231"/>
                  <a:pt x="3386268" y="5339482"/>
                  <a:pt x="3378170" y="5365456"/>
                </a:cubicBezTo>
                <a:cubicBezTo>
                  <a:pt x="3377208" y="5393041"/>
                  <a:pt x="3386695" y="5394918"/>
                  <a:pt x="3375397" y="5445905"/>
                </a:cubicBezTo>
                <a:cubicBezTo>
                  <a:pt x="3372306" y="5423150"/>
                  <a:pt x="3374331" y="5401990"/>
                  <a:pt x="3373691" y="5379917"/>
                </a:cubicBezTo>
                <a:cubicBezTo>
                  <a:pt x="3368466" y="5396937"/>
                  <a:pt x="3363246" y="5413961"/>
                  <a:pt x="3358130" y="5430997"/>
                </a:cubicBezTo>
                <a:cubicBezTo>
                  <a:pt x="3352693" y="5399654"/>
                  <a:pt x="3341398" y="5423609"/>
                  <a:pt x="3336279" y="5389784"/>
                </a:cubicBezTo>
                <a:cubicBezTo>
                  <a:pt x="3345556" y="5351923"/>
                  <a:pt x="3335642" y="5412223"/>
                  <a:pt x="3341821" y="5391981"/>
                </a:cubicBezTo>
                <a:cubicBezTo>
                  <a:pt x="3344807" y="5379555"/>
                  <a:pt x="3343104" y="5365325"/>
                  <a:pt x="3344594" y="5352286"/>
                </a:cubicBezTo>
                <a:cubicBezTo>
                  <a:pt x="3335642" y="5380233"/>
                  <a:pt x="3320082" y="5405748"/>
                  <a:pt x="3311662" y="5388223"/>
                </a:cubicBezTo>
                <a:cubicBezTo>
                  <a:pt x="3308252" y="5367888"/>
                  <a:pt x="3316672" y="5352159"/>
                  <a:pt x="3313260" y="5331824"/>
                </a:cubicBezTo>
                <a:cubicBezTo>
                  <a:pt x="3307291" y="5322234"/>
                  <a:pt x="3307396" y="5306952"/>
                  <a:pt x="3298234" y="5350266"/>
                </a:cubicBezTo>
                <a:cubicBezTo>
                  <a:pt x="3293755" y="5326909"/>
                  <a:pt x="3301112" y="5308008"/>
                  <a:pt x="3302067" y="5286710"/>
                </a:cubicBezTo>
                <a:cubicBezTo>
                  <a:pt x="3297272" y="5286617"/>
                  <a:pt x="3291835" y="5292267"/>
                  <a:pt x="3286401" y="5296719"/>
                </a:cubicBezTo>
                <a:cubicBezTo>
                  <a:pt x="3293598" y="5271874"/>
                  <a:pt x="3291738" y="5268702"/>
                  <a:pt x="3289774" y="5256571"/>
                </a:cubicBezTo>
                <a:lnTo>
                  <a:pt x="3288122" y="5240459"/>
                </a:lnTo>
                <a:lnTo>
                  <a:pt x="3292262" y="5242079"/>
                </a:lnTo>
                <a:cubicBezTo>
                  <a:pt x="3304308" y="5251993"/>
                  <a:pt x="3315021" y="5274511"/>
                  <a:pt x="3326691" y="5288271"/>
                </a:cubicBezTo>
                <a:cubicBezTo>
                  <a:pt x="3326156" y="5266294"/>
                  <a:pt x="3334789" y="5247847"/>
                  <a:pt x="3336069" y="5226691"/>
                </a:cubicBezTo>
                <a:cubicBezTo>
                  <a:pt x="3331433" y="5226486"/>
                  <a:pt x="3326590" y="5220466"/>
                  <a:pt x="3321605" y="5213290"/>
                </a:cubicBezTo>
                <a:lnTo>
                  <a:pt x="3317541" y="5207891"/>
                </a:lnTo>
                <a:lnTo>
                  <a:pt x="3308775" y="5231780"/>
                </a:lnTo>
                <a:cubicBezTo>
                  <a:pt x="3308281" y="5222371"/>
                  <a:pt x="3310862" y="5214729"/>
                  <a:pt x="3313646" y="5207215"/>
                </a:cubicBezTo>
                <a:lnTo>
                  <a:pt x="3314505" y="5203859"/>
                </a:lnTo>
                <a:lnTo>
                  <a:pt x="3306293" y="5192951"/>
                </a:lnTo>
                <a:lnTo>
                  <a:pt x="3304553" y="5192056"/>
                </a:lnTo>
                <a:lnTo>
                  <a:pt x="3294915" y="5201830"/>
                </a:lnTo>
                <a:cubicBezTo>
                  <a:pt x="3291913" y="5204781"/>
                  <a:pt x="3289714" y="5206215"/>
                  <a:pt x="3288669" y="5203946"/>
                </a:cubicBezTo>
                <a:lnTo>
                  <a:pt x="3288137" y="5198715"/>
                </a:lnTo>
                <a:lnTo>
                  <a:pt x="3282585" y="5210573"/>
                </a:lnTo>
                <a:cubicBezTo>
                  <a:pt x="3279942" y="5218651"/>
                  <a:pt x="3277305" y="5229352"/>
                  <a:pt x="3274680" y="5243257"/>
                </a:cubicBezTo>
                <a:cubicBezTo>
                  <a:pt x="3271267" y="5242269"/>
                  <a:pt x="3271827" y="5235660"/>
                  <a:pt x="3272880" y="5226465"/>
                </a:cubicBezTo>
                <a:lnTo>
                  <a:pt x="3273234" y="5216607"/>
                </a:lnTo>
                <a:lnTo>
                  <a:pt x="3266476" y="5230418"/>
                </a:lnTo>
                <a:lnTo>
                  <a:pt x="3267261" y="5230538"/>
                </a:lnTo>
                <a:cubicBezTo>
                  <a:pt x="3268089" y="5231812"/>
                  <a:pt x="3268736" y="5234744"/>
                  <a:pt x="3269029" y="5240917"/>
                </a:cubicBezTo>
                <a:cubicBezTo>
                  <a:pt x="3261567" y="5270745"/>
                  <a:pt x="3263595" y="5304015"/>
                  <a:pt x="3256343" y="5333843"/>
                </a:cubicBezTo>
                <a:cubicBezTo>
                  <a:pt x="3249524" y="5331962"/>
                  <a:pt x="3258584" y="5307411"/>
                  <a:pt x="3255707" y="5284736"/>
                </a:cubicBezTo>
                <a:cubicBezTo>
                  <a:pt x="3241957" y="5343113"/>
                  <a:pt x="3241317" y="5218243"/>
                  <a:pt x="3230659" y="5315763"/>
                </a:cubicBezTo>
                <a:cubicBezTo>
                  <a:pt x="3228956" y="5308104"/>
                  <a:pt x="3226610" y="5307869"/>
                  <a:pt x="3222774" y="5320816"/>
                </a:cubicBezTo>
                <a:cubicBezTo>
                  <a:pt x="3218512" y="5309430"/>
                  <a:pt x="3227033" y="5264413"/>
                  <a:pt x="3219893" y="5278862"/>
                </a:cubicBezTo>
                <a:cubicBezTo>
                  <a:pt x="3217015" y="5288590"/>
                  <a:pt x="3218935" y="5300115"/>
                  <a:pt x="3216588" y="5310205"/>
                </a:cubicBezTo>
                <a:cubicBezTo>
                  <a:pt x="3211046" y="5299294"/>
                  <a:pt x="3203692" y="5304474"/>
                  <a:pt x="3198793" y="5286710"/>
                </a:cubicBezTo>
                <a:cubicBezTo>
                  <a:pt x="3200496" y="5317278"/>
                  <a:pt x="3190156" y="5293088"/>
                  <a:pt x="3192608" y="5317139"/>
                </a:cubicBezTo>
                <a:cubicBezTo>
                  <a:pt x="3200496" y="5302593"/>
                  <a:pt x="3203587" y="5332644"/>
                  <a:pt x="3208276" y="5347611"/>
                </a:cubicBezTo>
                <a:cubicBezTo>
                  <a:pt x="3199647" y="5331141"/>
                  <a:pt x="3194104" y="5358160"/>
                  <a:pt x="3184827" y="5362846"/>
                </a:cubicBezTo>
                <a:cubicBezTo>
                  <a:pt x="3186324" y="5347248"/>
                  <a:pt x="3192929" y="5333477"/>
                  <a:pt x="3189838" y="5315986"/>
                </a:cubicBezTo>
                <a:cubicBezTo>
                  <a:pt x="3186960" y="5324797"/>
                  <a:pt x="3186002" y="5315162"/>
                  <a:pt x="3182589" y="5329388"/>
                </a:cubicBezTo>
                <a:cubicBezTo>
                  <a:pt x="3181421" y="5350640"/>
                  <a:pt x="3176302" y="5370366"/>
                  <a:pt x="3175984" y="5391888"/>
                </a:cubicBezTo>
                <a:cubicBezTo>
                  <a:pt x="3184296" y="5372717"/>
                  <a:pt x="3186642" y="5409602"/>
                  <a:pt x="3196555" y="5375654"/>
                </a:cubicBezTo>
                <a:cubicBezTo>
                  <a:pt x="3199965" y="5395977"/>
                  <a:pt x="3196447" y="5413599"/>
                  <a:pt x="3197723" y="5433098"/>
                </a:cubicBezTo>
                <a:cubicBezTo>
                  <a:pt x="3212008" y="5416771"/>
                  <a:pt x="3222557" y="5352883"/>
                  <a:pt x="3229061" y="5412774"/>
                </a:cubicBezTo>
                <a:cubicBezTo>
                  <a:pt x="3227886" y="5442051"/>
                  <a:pt x="3218403" y="5422772"/>
                  <a:pt x="3221281" y="5458709"/>
                </a:cubicBezTo>
                <a:cubicBezTo>
                  <a:pt x="3229698" y="5421493"/>
                  <a:pt x="3231194" y="5421493"/>
                  <a:pt x="3238013" y="5424522"/>
                </a:cubicBezTo>
                <a:cubicBezTo>
                  <a:pt x="3237586" y="5450954"/>
                  <a:pt x="3222774" y="5445447"/>
                  <a:pt x="3225757" y="5484907"/>
                </a:cubicBezTo>
                <a:cubicBezTo>
                  <a:pt x="3233110" y="5450261"/>
                  <a:pt x="3236842" y="5468025"/>
                  <a:pt x="3245262" y="5411024"/>
                </a:cubicBezTo>
                <a:cubicBezTo>
                  <a:pt x="3250909" y="5455175"/>
                  <a:pt x="3233537" y="5442872"/>
                  <a:pt x="3236950" y="5489358"/>
                </a:cubicBezTo>
                <a:cubicBezTo>
                  <a:pt x="3248035" y="5446503"/>
                  <a:pt x="3250804" y="5483392"/>
                  <a:pt x="3251975" y="5430068"/>
                </a:cubicBezTo>
                <a:cubicBezTo>
                  <a:pt x="3254000" y="5481889"/>
                  <a:pt x="3260609" y="5484321"/>
                  <a:pt x="3265938" y="5435437"/>
                </a:cubicBezTo>
                <a:cubicBezTo>
                  <a:pt x="3266896" y="5444988"/>
                  <a:pt x="3267963" y="5453198"/>
                  <a:pt x="3271480" y="5437553"/>
                </a:cubicBezTo>
                <a:cubicBezTo>
                  <a:pt x="3273183" y="5452835"/>
                  <a:pt x="3263913" y="5504185"/>
                  <a:pt x="3272652" y="5495232"/>
                </a:cubicBezTo>
                <a:cubicBezTo>
                  <a:pt x="3277023" y="5475178"/>
                  <a:pt x="3278621" y="5454258"/>
                  <a:pt x="3282139" y="5433699"/>
                </a:cubicBezTo>
                <a:cubicBezTo>
                  <a:pt x="3286506" y="5434393"/>
                  <a:pt x="3299510" y="5424194"/>
                  <a:pt x="3295035" y="5463303"/>
                </a:cubicBezTo>
                <a:cubicBezTo>
                  <a:pt x="3292905" y="5441593"/>
                  <a:pt x="3286293" y="5462610"/>
                  <a:pt x="3283310" y="5450627"/>
                </a:cubicBezTo>
                <a:cubicBezTo>
                  <a:pt x="3289705" y="5500424"/>
                  <a:pt x="3310917" y="5451683"/>
                  <a:pt x="3300685" y="5546960"/>
                </a:cubicBezTo>
                <a:cubicBezTo>
                  <a:pt x="3310487" y="5518412"/>
                  <a:pt x="3311770" y="5570455"/>
                  <a:pt x="3321893" y="5539063"/>
                </a:cubicBezTo>
                <a:cubicBezTo>
                  <a:pt x="3316886" y="5536257"/>
                  <a:pt x="3317204" y="5482933"/>
                  <a:pt x="3307291" y="5525203"/>
                </a:cubicBezTo>
                <a:lnTo>
                  <a:pt x="3305053" y="5491613"/>
                </a:lnTo>
                <a:cubicBezTo>
                  <a:pt x="3308039" y="5481970"/>
                  <a:pt x="3311022" y="5472114"/>
                  <a:pt x="3314008" y="5462610"/>
                </a:cubicBezTo>
                <a:cubicBezTo>
                  <a:pt x="3315711" y="5488676"/>
                  <a:pt x="3322851" y="5494315"/>
                  <a:pt x="3328607" y="5517132"/>
                </a:cubicBezTo>
                <a:cubicBezTo>
                  <a:pt x="3325942" y="5537910"/>
                  <a:pt x="3319124" y="5556815"/>
                  <a:pt x="3321893" y="5579945"/>
                </a:cubicBezTo>
                <a:cubicBezTo>
                  <a:pt x="3334467" y="5540026"/>
                  <a:pt x="3341716" y="5589495"/>
                  <a:pt x="3344807" y="5596969"/>
                </a:cubicBezTo>
                <a:cubicBezTo>
                  <a:pt x="3350776" y="5557413"/>
                  <a:pt x="3359623" y="5566459"/>
                  <a:pt x="3361543" y="5522042"/>
                </a:cubicBezTo>
                <a:cubicBezTo>
                  <a:pt x="3362501" y="5526856"/>
                  <a:pt x="3364099" y="5525661"/>
                  <a:pt x="3366550" y="5515933"/>
                </a:cubicBezTo>
                <a:cubicBezTo>
                  <a:pt x="3362183" y="5562466"/>
                  <a:pt x="3369641" y="5564944"/>
                  <a:pt x="3361648" y="5603583"/>
                </a:cubicBezTo>
                <a:cubicBezTo>
                  <a:pt x="3367617" y="5604959"/>
                  <a:pt x="3374009" y="5560681"/>
                  <a:pt x="3376037" y="5535891"/>
                </a:cubicBezTo>
                <a:cubicBezTo>
                  <a:pt x="3380513" y="5566096"/>
                  <a:pt x="3406092" y="5519691"/>
                  <a:pt x="3390104" y="5582203"/>
                </a:cubicBezTo>
                <a:cubicBezTo>
                  <a:pt x="3391811" y="5594772"/>
                  <a:pt x="3404067" y="5576410"/>
                  <a:pt x="3397885" y="5617901"/>
                </a:cubicBezTo>
                <a:cubicBezTo>
                  <a:pt x="3394049" y="5622943"/>
                  <a:pt x="3392874" y="5602160"/>
                  <a:pt x="3387331" y="5621898"/>
                </a:cubicBezTo>
                <a:cubicBezTo>
                  <a:pt x="3387227" y="5673703"/>
                  <a:pt x="3397140" y="5629556"/>
                  <a:pt x="3400228" y="5651395"/>
                </a:cubicBezTo>
                <a:cubicBezTo>
                  <a:pt x="3398738" y="5656212"/>
                  <a:pt x="3397248" y="5661123"/>
                  <a:pt x="3395752" y="5665952"/>
                </a:cubicBezTo>
                <a:cubicBezTo>
                  <a:pt x="3395752" y="5674069"/>
                  <a:pt x="3394584" y="5681820"/>
                  <a:pt x="3391919" y="5688846"/>
                </a:cubicBezTo>
                <a:cubicBezTo>
                  <a:pt x="3390639" y="5677604"/>
                  <a:pt x="3390531" y="5655249"/>
                  <a:pt x="3387331" y="5662637"/>
                </a:cubicBezTo>
                <a:cubicBezTo>
                  <a:pt x="3384880" y="5672508"/>
                  <a:pt x="3380939" y="5681820"/>
                  <a:pt x="3381261" y="5692970"/>
                </a:cubicBezTo>
                <a:cubicBezTo>
                  <a:pt x="3387545" y="5702016"/>
                  <a:pt x="3394794" y="5728591"/>
                  <a:pt x="3404175" y="5669113"/>
                </a:cubicBezTo>
                <a:cubicBezTo>
                  <a:pt x="3411956" y="5691783"/>
                  <a:pt x="3420802" y="5704036"/>
                  <a:pt x="3432628" y="5688611"/>
                </a:cubicBezTo>
                <a:cubicBezTo>
                  <a:pt x="3432950" y="5661500"/>
                  <a:pt x="3435615" y="5635430"/>
                  <a:pt x="3440944" y="5610374"/>
                </a:cubicBezTo>
                <a:cubicBezTo>
                  <a:pt x="3434975" y="5687097"/>
                  <a:pt x="3445738" y="5604276"/>
                  <a:pt x="3451067" y="5638683"/>
                </a:cubicBezTo>
                <a:cubicBezTo>
                  <a:pt x="3445633" y="5681916"/>
                  <a:pt x="3434762" y="5672050"/>
                  <a:pt x="3434338" y="5713764"/>
                </a:cubicBezTo>
                <a:cubicBezTo>
                  <a:pt x="3445420" y="5719041"/>
                  <a:pt x="3452990" y="5757124"/>
                  <a:pt x="3469505" y="5711286"/>
                </a:cubicBezTo>
                <a:cubicBezTo>
                  <a:pt x="3472918" y="5774619"/>
                  <a:pt x="3495088" y="5746891"/>
                  <a:pt x="3497539" y="5803753"/>
                </a:cubicBezTo>
                <a:cubicBezTo>
                  <a:pt x="3493913" y="5819636"/>
                  <a:pt x="3491035" y="5810086"/>
                  <a:pt x="3490930" y="5825591"/>
                </a:cubicBezTo>
                <a:cubicBezTo>
                  <a:pt x="3496259" y="5842295"/>
                  <a:pt x="3482513" y="5891626"/>
                  <a:pt x="3492105" y="5883189"/>
                </a:cubicBezTo>
                <a:cubicBezTo>
                  <a:pt x="3496046" y="5863089"/>
                  <a:pt x="3495409" y="5841016"/>
                  <a:pt x="3498710" y="5820550"/>
                </a:cubicBezTo>
                <a:cubicBezTo>
                  <a:pt x="3510543" y="5787187"/>
                  <a:pt x="3515872" y="5814302"/>
                  <a:pt x="3524932" y="5806324"/>
                </a:cubicBezTo>
                <a:cubicBezTo>
                  <a:pt x="3523544" y="5784015"/>
                  <a:pt x="3520345" y="5761117"/>
                  <a:pt x="3525995" y="5741619"/>
                </a:cubicBezTo>
                <a:cubicBezTo>
                  <a:pt x="3531538" y="5739376"/>
                  <a:pt x="3534202" y="5764748"/>
                  <a:pt x="3540493" y="5755482"/>
                </a:cubicBezTo>
                <a:cubicBezTo>
                  <a:pt x="3535269" y="5769789"/>
                  <a:pt x="3539745" y="5787789"/>
                  <a:pt x="3535591" y="5802473"/>
                </a:cubicBezTo>
                <a:cubicBezTo>
                  <a:pt x="3534094" y="5771081"/>
                  <a:pt x="3530685" y="5756997"/>
                  <a:pt x="3524932" y="5765712"/>
                </a:cubicBezTo>
                <a:cubicBezTo>
                  <a:pt x="3529513" y="5789666"/>
                  <a:pt x="3532604" y="5772503"/>
                  <a:pt x="3525569" y="5814676"/>
                </a:cubicBezTo>
                <a:cubicBezTo>
                  <a:pt x="3534202" y="5819494"/>
                  <a:pt x="3540706" y="5845468"/>
                  <a:pt x="3549550" y="5848628"/>
                </a:cubicBezTo>
                <a:cubicBezTo>
                  <a:pt x="3541983" y="5871160"/>
                  <a:pt x="3540171" y="5917469"/>
                  <a:pt x="3546354" y="5920772"/>
                </a:cubicBezTo>
                <a:cubicBezTo>
                  <a:pt x="3538783" y="5955194"/>
                  <a:pt x="3541874" y="5889286"/>
                  <a:pt x="3535164" y="5916274"/>
                </a:cubicBezTo>
                <a:cubicBezTo>
                  <a:pt x="3533562" y="5956709"/>
                  <a:pt x="3538678" y="5987123"/>
                  <a:pt x="3552959" y="5939673"/>
                </a:cubicBezTo>
                <a:cubicBezTo>
                  <a:pt x="3553176" y="5901269"/>
                  <a:pt x="3551469" y="5907825"/>
                  <a:pt x="3557435" y="5884469"/>
                </a:cubicBezTo>
                <a:cubicBezTo>
                  <a:pt x="3552532" y="5860973"/>
                  <a:pt x="3547417" y="5924403"/>
                  <a:pt x="3544007" y="5887186"/>
                </a:cubicBezTo>
                <a:cubicBezTo>
                  <a:pt x="3549231" y="5870023"/>
                  <a:pt x="3551578" y="5880348"/>
                  <a:pt x="3557970" y="5852024"/>
                </a:cubicBezTo>
                <a:cubicBezTo>
                  <a:pt x="3569803" y="5871761"/>
                  <a:pt x="3583339" y="5922051"/>
                  <a:pt x="3597616" y="5875754"/>
                </a:cubicBezTo>
                <a:cubicBezTo>
                  <a:pt x="3601029" y="5896078"/>
                  <a:pt x="3595486" y="5913113"/>
                  <a:pt x="3598791" y="5933341"/>
                </a:cubicBezTo>
                <a:cubicBezTo>
                  <a:pt x="3601029" y="5925906"/>
                  <a:pt x="3601990" y="5931460"/>
                  <a:pt x="3603802" y="5927104"/>
                </a:cubicBezTo>
                <a:cubicBezTo>
                  <a:pt x="3608487" y="5921466"/>
                  <a:pt x="3609557" y="5877635"/>
                  <a:pt x="3612753" y="5897874"/>
                </a:cubicBezTo>
                <a:cubicBezTo>
                  <a:pt x="3613712" y="5941789"/>
                  <a:pt x="3635028" y="5978312"/>
                  <a:pt x="3646861" y="5919573"/>
                </a:cubicBezTo>
                <a:cubicBezTo>
                  <a:pt x="3652295" y="5938027"/>
                  <a:pt x="3639612" y="5949401"/>
                  <a:pt x="3641850" y="5966564"/>
                </a:cubicBezTo>
                <a:cubicBezTo>
                  <a:pt x="3645259" y="5957391"/>
                  <a:pt x="3645259" y="5980108"/>
                  <a:pt x="3646326" y="5992773"/>
                </a:cubicBezTo>
                <a:cubicBezTo>
                  <a:pt x="3653253" y="5960104"/>
                  <a:pt x="3654428" y="5980567"/>
                  <a:pt x="3655281" y="6004521"/>
                </a:cubicBezTo>
                <a:cubicBezTo>
                  <a:pt x="3658159" y="5994654"/>
                  <a:pt x="3657624" y="5983600"/>
                  <a:pt x="3661460" y="5974234"/>
                </a:cubicBezTo>
                <a:cubicBezTo>
                  <a:pt x="3662526" y="6000528"/>
                  <a:pt x="3668177" y="5983504"/>
                  <a:pt x="3669240" y="6010032"/>
                </a:cubicBezTo>
                <a:cubicBezTo>
                  <a:pt x="3665404" y="6022004"/>
                  <a:pt x="3664016" y="6035077"/>
                  <a:pt x="3663701" y="6048575"/>
                </a:cubicBezTo>
                <a:cubicBezTo>
                  <a:pt x="3667320" y="6042007"/>
                  <a:pt x="3670202" y="6042562"/>
                  <a:pt x="3673719" y="6036230"/>
                </a:cubicBezTo>
                <a:cubicBezTo>
                  <a:pt x="3673184" y="6018747"/>
                  <a:pt x="3669985" y="6025762"/>
                  <a:pt x="3669240" y="6010032"/>
                </a:cubicBezTo>
                <a:cubicBezTo>
                  <a:pt x="3675957" y="6002863"/>
                  <a:pt x="3680430" y="6006764"/>
                  <a:pt x="3684378" y="5991351"/>
                </a:cubicBezTo>
                <a:cubicBezTo>
                  <a:pt x="3674782" y="6040728"/>
                  <a:pt x="3694074" y="6004382"/>
                  <a:pt x="3688853" y="6058349"/>
                </a:cubicBezTo>
                <a:cubicBezTo>
                  <a:pt x="3705799" y="6040365"/>
                  <a:pt x="3719016" y="6057528"/>
                  <a:pt x="3728073" y="6114610"/>
                </a:cubicBezTo>
                <a:cubicBezTo>
                  <a:pt x="3736920" y="6082619"/>
                  <a:pt x="3733294" y="6101205"/>
                  <a:pt x="3734150" y="6125078"/>
                </a:cubicBezTo>
                <a:cubicBezTo>
                  <a:pt x="3745448" y="6109333"/>
                  <a:pt x="3761327" y="6111896"/>
                  <a:pt x="3761009" y="6160040"/>
                </a:cubicBezTo>
                <a:cubicBezTo>
                  <a:pt x="3772839" y="6113330"/>
                  <a:pt x="3779126" y="6190006"/>
                  <a:pt x="3778381" y="6215980"/>
                </a:cubicBezTo>
                <a:cubicBezTo>
                  <a:pt x="3777741" y="6210106"/>
                  <a:pt x="3769321" y="6214558"/>
                  <a:pt x="3771132" y="6229243"/>
                </a:cubicBezTo>
                <a:cubicBezTo>
                  <a:pt x="3773688" y="6242413"/>
                  <a:pt x="3777423" y="6243927"/>
                  <a:pt x="3782325" y="6233744"/>
                </a:cubicBezTo>
                <a:cubicBezTo>
                  <a:pt x="3781895" y="6222675"/>
                  <a:pt x="3781682" y="6211752"/>
                  <a:pt x="3785630" y="6202483"/>
                </a:cubicBezTo>
                <a:cubicBezTo>
                  <a:pt x="3790106" y="6220339"/>
                  <a:pt x="3798099" y="6203997"/>
                  <a:pt x="3804708" y="6201754"/>
                </a:cubicBezTo>
                <a:cubicBezTo>
                  <a:pt x="3784133" y="6247924"/>
                  <a:pt x="3778063" y="6306790"/>
                  <a:pt x="3772839" y="6254384"/>
                </a:cubicBezTo>
                <a:cubicBezTo>
                  <a:pt x="3762289" y="6280735"/>
                  <a:pt x="3757170" y="6256500"/>
                  <a:pt x="3747256" y="6276962"/>
                </a:cubicBezTo>
                <a:cubicBezTo>
                  <a:pt x="3744274" y="6254303"/>
                  <a:pt x="3749816" y="6228410"/>
                  <a:pt x="3743847" y="6226811"/>
                </a:cubicBezTo>
                <a:cubicBezTo>
                  <a:pt x="3747365" y="6205196"/>
                  <a:pt x="3752907" y="6227493"/>
                  <a:pt x="3752694" y="6197665"/>
                </a:cubicBezTo>
                <a:cubicBezTo>
                  <a:pt x="3739263" y="6195784"/>
                  <a:pt x="3723171" y="6184954"/>
                  <a:pt x="3711977" y="6238655"/>
                </a:cubicBezTo>
                <a:cubicBezTo>
                  <a:pt x="3708785" y="6213043"/>
                  <a:pt x="3718481" y="6192485"/>
                  <a:pt x="3715282" y="6166654"/>
                </a:cubicBezTo>
                <a:cubicBezTo>
                  <a:pt x="3702603" y="6218778"/>
                  <a:pt x="3697700" y="6156879"/>
                  <a:pt x="3692903" y="6157700"/>
                </a:cubicBezTo>
                <a:cubicBezTo>
                  <a:pt x="3696417" y="6160861"/>
                  <a:pt x="3701641" y="6148654"/>
                  <a:pt x="3707397" y="6130809"/>
                </a:cubicBezTo>
                <a:cubicBezTo>
                  <a:pt x="3707718" y="6169671"/>
                  <a:pt x="3719761" y="6169352"/>
                  <a:pt x="3723597" y="6129059"/>
                </a:cubicBezTo>
                <a:cubicBezTo>
                  <a:pt x="3718695" y="6093230"/>
                  <a:pt x="3706970" y="6120942"/>
                  <a:pt x="3701746" y="6087942"/>
                </a:cubicBezTo>
                <a:cubicBezTo>
                  <a:pt x="3699512" y="6095204"/>
                  <a:pt x="3697274" y="6102403"/>
                  <a:pt x="3695141" y="6109653"/>
                </a:cubicBezTo>
                <a:cubicBezTo>
                  <a:pt x="3693326" y="6138926"/>
                  <a:pt x="3702921" y="6122457"/>
                  <a:pt x="3697379" y="6143239"/>
                </a:cubicBezTo>
                <a:cubicBezTo>
                  <a:pt x="3696525" y="6123737"/>
                  <a:pt x="3689172" y="6165135"/>
                  <a:pt x="3685654" y="6171232"/>
                </a:cubicBezTo>
                <a:cubicBezTo>
                  <a:pt x="3681286" y="6106493"/>
                  <a:pt x="3667642" y="6213645"/>
                  <a:pt x="3659435" y="6185555"/>
                </a:cubicBezTo>
                <a:cubicBezTo>
                  <a:pt x="3664229" y="6156548"/>
                  <a:pt x="3671482" y="6168627"/>
                  <a:pt x="3670520" y="6149032"/>
                </a:cubicBezTo>
                <a:cubicBezTo>
                  <a:pt x="3662100" y="6146095"/>
                  <a:pt x="3654959" y="6131491"/>
                  <a:pt x="3645364" y="6139022"/>
                </a:cubicBezTo>
                <a:cubicBezTo>
                  <a:pt x="3641958" y="6121540"/>
                  <a:pt x="3647074" y="6107175"/>
                  <a:pt x="3644836" y="6089915"/>
                </a:cubicBezTo>
                <a:cubicBezTo>
                  <a:pt x="3638759" y="6105433"/>
                  <a:pt x="3632468" y="6116124"/>
                  <a:pt x="3628101" y="6124241"/>
                </a:cubicBezTo>
                <a:cubicBezTo>
                  <a:pt x="3628741" y="6094649"/>
                  <a:pt x="3641423" y="6069592"/>
                  <a:pt x="3644196" y="6040951"/>
                </a:cubicBezTo>
                <a:cubicBezTo>
                  <a:pt x="3643126" y="6018608"/>
                  <a:pt x="3637797" y="6036827"/>
                  <a:pt x="3635241" y="6029203"/>
                </a:cubicBezTo>
                <a:cubicBezTo>
                  <a:pt x="3633003" y="6070556"/>
                  <a:pt x="3624688" y="6056468"/>
                  <a:pt x="3622985" y="6048798"/>
                </a:cubicBezTo>
                <a:cubicBezTo>
                  <a:pt x="3620216" y="6092629"/>
                  <a:pt x="3614351" y="6072213"/>
                  <a:pt x="3612327" y="6093592"/>
                </a:cubicBezTo>
                <a:cubicBezTo>
                  <a:pt x="3612649" y="6099185"/>
                  <a:pt x="3612753" y="6104600"/>
                  <a:pt x="3610725" y="6109194"/>
                </a:cubicBezTo>
                <a:cubicBezTo>
                  <a:pt x="3606250" y="6085838"/>
                  <a:pt x="3618191" y="6068675"/>
                  <a:pt x="3614565" y="6045499"/>
                </a:cubicBezTo>
                <a:cubicBezTo>
                  <a:pt x="3608061" y="6021684"/>
                  <a:pt x="3592927" y="6114833"/>
                  <a:pt x="3590049" y="6084782"/>
                </a:cubicBezTo>
                <a:cubicBezTo>
                  <a:pt x="3595273" y="6070556"/>
                  <a:pt x="3598256" y="6055412"/>
                  <a:pt x="3597829" y="6038847"/>
                </a:cubicBezTo>
                <a:cubicBezTo>
                  <a:pt x="3590479" y="5996990"/>
                  <a:pt x="3573422" y="6090748"/>
                  <a:pt x="3569376" y="6101077"/>
                </a:cubicBezTo>
                <a:cubicBezTo>
                  <a:pt x="3573744" y="6083679"/>
                  <a:pt x="3572359" y="6064316"/>
                  <a:pt x="3573744" y="6045781"/>
                </a:cubicBezTo>
                <a:cubicBezTo>
                  <a:pt x="3579499" y="6025442"/>
                  <a:pt x="3590479" y="6023788"/>
                  <a:pt x="3592182" y="5995934"/>
                </a:cubicBezTo>
                <a:cubicBezTo>
                  <a:pt x="3581311" y="5959869"/>
                  <a:pt x="3574170" y="6032834"/>
                  <a:pt x="3560421" y="6048575"/>
                </a:cubicBezTo>
                <a:cubicBezTo>
                  <a:pt x="3558823" y="6034349"/>
                  <a:pt x="3561701" y="6021907"/>
                  <a:pt x="3560313" y="6007820"/>
                </a:cubicBezTo>
                <a:cubicBezTo>
                  <a:pt x="3555840" y="6022505"/>
                  <a:pt x="3551469" y="6036970"/>
                  <a:pt x="3546990" y="6051512"/>
                </a:cubicBezTo>
                <a:cubicBezTo>
                  <a:pt x="3547952" y="6067253"/>
                  <a:pt x="3560313" y="6042562"/>
                  <a:pt x="3554242" y="6078765"/>
                </a:cubicBezTo>
                <a:cubicBezTo>
                  <a:pt x="3549018" y="6073493"/>
                  <a:pt x="3545182" y="6054310"/>
                  <a:pt x="3537507" y="6072294"/>
                </a:cubicBezTo>
                <a:cubicBezTo>
                  <a:pt x="3551683" y="6098865"/>
                  <a:pt x="3567352" y="6111530"/>
                  <a:pt x="3582269" y="6130574"/>
                </a:cubicBezTo>
                <a:cubicBezTo>
                  <a:pt x="3562659" y="6181419"/>
                  <a:pt x="3547098" y="6051970"/>
                  <a:pt x="3533667" y="6135862"/>
                </a:cubicBezTo>
                <a:cubicBezTo>
                  <a:pt x="3527062" y="6156644"/>
                  <a:pt x="3524079" y="6143836"/>
                  <a:pt x="3520240" y="6138926"/>
                </a:cubicBezTo>
                <a:cubicBezTo>
                  <a:pt x="3522796" y="6128928"/>
                  <a:pt x="3526635" y="6119663"/>
                  <a:pt x="3526422" y="6108593"/>
                </a:cubicBezTo>
                <a:cubicBezTo>
                  <a:pt x="3517893" y="6101301"/>
                  <a:pt x="3512459" y="6065961"/>
                  <a:pt x="3504039" y="6059031"/>
                </a:cubicBezTo>
                <a:cubicBezTo>
                  <a:pt x="3506494" y="6049257"/>
                  <a:pt x="3510435" y="6039764"/>
                  <a:pt x="3510113" y="6028837"/>
                </a:cubicBezTo>
                <a:cubicBezTo>
                  <a:pt x="3503616" y="6048798"/>
                  <a:pt x="3503829" y="6005800"/>
                  <a:pt x="3496686" y="6031774"/>
                </a:cubicBezTo>
                <a:cubicBezTo>
                  <a:pt x="3498710" y="6044582"/>
                  <a:pt x="3502868" y="6037051"/>
                  <a:pt x="3504039" y="6059031"/>
                </a:cubicBezTo>
                <a:cubicBezTo>
                  <a:pt x="3490822" y="6089915"/>
                  <a:pt x="3487521" y="6077944"/>
                  <a:pt x="3473880" y="6136906"/>
                </a:cubicBezTo>
                <a:cubicBezTo>
                  <a:pt x="3469614" y="6103918"/>
                  <a:pt x="3466949" y="6162294"/>
                  <a:pt x="3458742" y="6114610"/>
                </a:cubicBezTo>
                <a:cubicBezTo>
                  <a:pt x="3444143" y="6170176"/>
                  <a:pt x="3429751" y="6104978"/>
                  <a:pt x="3416855" y="6098140"/>
                </a:cubicBezTo>
                <a:cubicBezTo>
                  <a:pt x="3419414" y="6088401"/>
                  <a:pt x="3423254" y="6079000"/>
                  <a:pt x="3423040" y="6067935"/>
                </a:cubicBezTo>
                <a:cubicBezTo>
                  <a:pt x="3421121" y="6071835"/>
                  <a:pt x="3419949" y="6069496"/>
                  <a:pt x="3419628" y="6058442"/>
                </a:cubicBezTo>
                <a:cubicBezTo>
                  <a:pt x="3416750" y="6094968"/>
                  <a:pt x="3407798" y="6120248"/>
                  <a:pt x="3405133" y="6085464"/>
                </a:cubicBezTo>
                <a:cubicBezTo>
                  <a:pt x="3404389" y="6074313"/>
                  <a:pt x="3408543" y="6064905"/>
                  <a:pt x="3408434" y="6054086"/>
                </a:cubicBezTo>
                <a:cubicBezTo>
                  <a:pt x="3402364" y="6073257"/>
                  <a:pt x="3404920" y="6082619"/>
                  <a:pt x="3399486" y="6083221"/>
                </a:cubicBezTo>
                <a:cubicBezTo>
                  <a:pt x="3397776" y="6068898"/>
                  <a:pt x="3401402" y="6056788"/>
                  <a:pt x="3402364" y="6043522"/>
                </a:cubicBezTo>
                <a:cubicBezTo>
                  <a:pt x="3397990" y="6055412"/>
                  <a:pt x="3397990" y="6068995"/>
                  <a:pt x="3393944" y="6081024"/>
                </a:cubicBezTo>
                <a:cubicBezTo>
                  <a:pt x="3384135" y="6082997"/>
                  <a:pt x="3375610" y="6027654"/>
                  <a:pt x="3366015" y="6069954"/>
                </a:cubicBezTo>
                <a:cubicBezTo>
                  <a:pt x="3361861" y="6046694"/>
                  <a:pt x="3375505" y="6030356"/>
                  <a:pt x="3372628" y="6007458"/>
                </a:cubicBezTo>
                <a:cubicBezTo>
                  <a:pt x="3348860" y="6087117"/>
                  <a:pt x="3340653" y="6033196"/>
                  <a:pt x="3335751" y="5984783"/>
                </a:cubicBezTo>
                <a:cubicBezTo>
                  <a:pt x="3336492" y="5993135"/>
                  <a:pt x="3339052" y="5982081"/>
                  <a:pt x="3337454" y="5969139"/>
                </a:cubicBezTo>
                <a:cubicBezTo>
                  <a:pt x="3343744" y="5972577"/>
                  <a:pt x="3358343" y="5922745"/>
                  <a:pt x="3358557" y="5879655"/>
                </a:cubicBezTo>
                <a:cubicBezTo>
                  <a:pt x="3350885" y="5891626"/>
                  <a:pt x="3350028" y="5917600"/>
                  <a:pt x="3344063" y="5906403"/>
                </a:cubicBezTo>
                <a:cubicBezTo>
                  <a:pt x="3342996" y="5927798"/>
                  <a:pt x="3341930" y="5949081"/>
                  <a:pt x="3334684" y="5968079"/>
                </a:cubicBezTo>
                <a:cubicBezTo>
                  <a:pt x="3332233" y="5942610"/>
                  <a:pt x="3342034" y="5922051"/>
                  <a:pt x="3340653" y="5896910"/>
                </a:cubicBezTo>
                <a:cubicBezTo>
                  <a:pt x="3336919" y="5887864"/>
                  <a:pt x="3339583" y="5862126"/>
                  <a:pt x="3331163" y="5877034"/>
                </a:cubicBezTo>
                <a:cubicBezTo>
                  <a:pt x="3311557" y="5968680"/>
                  <a:pt x="3294930" y="5924403"/>
                  <a:pt x="3277131" y="5961654"/>
                </a:cubicBezTo>
                <a:cubicBezTo>
                  <a:pt x="3282674" y="5944961"/>
                  <a:pt x="3288003" y="5928022"/>
                  <a:pt x="3287041" y="5908565"/>
                </a:cubicBezTo>
                <a:cubicBezTo>
                  <a:pt x="3278834" y="5908423"/>
                  <a:pt x="3278407" y="5887864"/>
                  <a:pt x="3270414" y="5942706"/>
                </a:cubicBezTo>
                <a:cubicBezTo>
                  <a:pt x="3266365" y="5889522"/>
                  <a:pt x="3262420" y="5987863"/>
                  <a:pt x="3257518" y="5954134"/>
                </a:cubicBezTo>
                <a:cubicBezTo>
                  <a:pt x="3265298" y="5932612"/>
                  <a:pt x="3266046" y="5908565"/>
                  <a:pt x="3269138" y="5885293"/>
                </a:cubicBezTo>
                <a:cubicBezTo>
                  <a:pt x="3268071" y="5877412"/>
                  <a:pt x="3265833" y="5880348"/>
                  <a:pt x="3263595" y="5882908"/>
                </a:cubicBezTo>
                <a:cubicBezTo>
                  <a:pt x="3261567" y="5901269"/>
                  <a:pt x="3261144" y="5920032"/>
                  <a:pt x="3253574" y="5936150"/>
                </a:cubicBezTo>
                <a:cubicBezTo>
                  <a:pt x="3255920" y="5887267"/>
                  <a:pt x="3246538" y="5913838"/>
                  <a:pt x="3243555" y="5948580"/>
                </a:cubicBezTo>
                <a:cubicBezTo>
                  <a:pt x="3223519" y="5886222"/>
                  <a:pt x="3188348" y="5957672"/>
                  <a:pt x="3184827" y="5844045"/>
                </a:cubicBezTo>
                <a:cubicBezTo>
                  <a:pt x="3176302" y="5878375"/>
                  <a:pt x="3174382" y="5851106"/>
                  <a:pt x="3165857" y="5885293"/>
                </a:cubicBezTo>
                <a:cubicBezTo>
                  <a:pt x="3163833" y="5832062"/>
                  <a:pt x="3155839" y="5856383"/>
                  <a:pt x="3147419" y="5894432"/>
                </a:cubicBezTo>
                <a:cubicBezTo>
                  <a:pt x="3138681" y="5876718"/>
                  <a:pt x="3138894" y="5845691"/>
                  <a:pt x="3128446" y="5895033"/>
                </a:cubicBezTo>
                <a:cubicBezTo>
                  <a:pt x="3122588" y="5873873"/>
                  <a:pt x="3137827" y="5860611"/>
                  <a:pt x="3135589" y="5840873"/>
                </a:cubicBezTo>
                <a:cubicBezTo>
                  <a:pt x="3132712" y="5814079"/>
                  <a:pt x="3124826" y="5856159"/>
                  <a:pt x="3127809" y="5805171"/>
                </a:cubicBezTo>
                <a:cubicBezTo>
                  <a:pt x="3120560" y="5836880"/>
                  <a:pt x="3117473" y="5829268"/>
                  <a:pt x="3114913" y="5816322"/>
                </a:cubicBezTo>
                <a:cubicBezTo>
                  <a:pt x="3117473" y="5806547"/>
                  <a:pt x="3121305" y="5797278"/>
                  <a:pt x="3121092" y="5786270"/>
                </a:cubicBezTo>
                <a:cubicBezTo>
                  <a:pt x="3090506" y="5808347"/>
                  <a:pt x="3060451" y="5754060"/>
                  <a:pt x="3032208" y="5800357"/>
                </a:cubicBezTo>
                <a:cubicBezTo>
                  <a:pt x="3037747" y="5817239"/>
                  <a:pt x="3054909" y="5796680"/>
                  <a:pt x="3053524" y="5832980"/>
                </a:cubicBezTo>
                <a:cubicBezTo>
                  <a:pt x="3052349" y="5825591"/>
                  <a:pt x="3048510" y="5824909"/>
                  <a:pt x="3048510" y="5839231"/>
                </a:cubicBezTo>
                <a:cubicBezTo>
                  <a:pt x="3052349" y="5852024"/>
                  <a:pt x="3056612" y="5868131"/>
                  <a:pt x="3058531" y="5826882"/>
                </a:cubicBezTo>
                <a:cubicBezTo>
                  <a:pt x="3067696" y="5834541"/>
                  <a:pt x="3058318" y="5887186"/>
                  <a:pt x="3050751" y="5913618"/>
                </a:cubicBezTo>
                <a:cubicBezTo>
                  <a:pt x="3044890" y="5870936"/>
                  <a:pt x="3034977" y="5811647"/>
                  <a:pt x="3024529" y="5886808"/>
                </a:cubicBezTo>
                <a:cubicBezTo>
                  <a:pt x="3024742" y="5847946"/>
                  <a:pt x="3015259" y="5900907"/>
                  <a:pt x="3015046" y="5866708"/>
                </a:cubicBezTo>
                <a:cubicBezTo>
                  <a:pt x="3019308" y="5838761"/>
                  <a:pt x="3024851" y="5860973"/>
                  <a:pt x="3023892" y="5837717"/>
                </a:cubicBezTo>
                <a:cubicBezTo>
                  <a:pt x="3022851" y="5817170"/>
                  <a:pt x="3019057" y="5821759"/>
                  <a:pt x="3014796" y="5830780"/>
                </a:cubicBezTo>
                <a:lnTo>
                  <a:pt x="3014008" y="5832551"/>
                </a:lnTo>
                <a:lnTo>
                  <a:pt x="3020483" y="5787550"/>
                </a:lnTo>
                <a:cubicBezTo>
                  <a:pt x="3024001" y="5799298"/>
                  <a:pt x="3021864" y="5820315"/>
                  <a:pt x="3031673" y="5791770"/>
                </a:cubicBezTo>
                <a:cubicBezTo>
                  <a:pt x="3026770" y="5762775"/>
                  <a:pt x="3039988" y="5740798"/>
                  <a:pt x="3037215" y="5712473"/>
                </a:cubicBezTo>
                <a:cubicBezTo>
                  <a:pt x="3032522" y="5724691"/>
                  <a:pt x="3030180" y="5715044"/>
                  <a:pt x="3026557" y="5716466"/>
                </a:cubicBezTo>
                <a:cubicBezTo>
                  <a:pt x="3012808" y="5806925"/>
                  <a:pt x="2991600" y="5850883"/>
                  <a:pt x="2978704" y="5852482"/>
                </a:cubicBezTo>
                <a:cubicBezTo>
                  <a:pt x="2987652" y="5830879"/>
                  <a:pt x="2979127" y="5813385"/>
                  <a:pt x="2976462" y="5819131"/>
                </a:cubicBezTo>
                <a:cubicBezTo>
                  <a:pt x="2968787" y="5866026"/>
                  <a:pt x="2960580" y="5817836"/>
                  <a:pt x="2954083" y="5810224"/>
                </a:cubicBezTo>
                <a:cubicBezTo>
                  <a:pt x="2957279" y="5798018"/>
                  <a:pt x="2962503" y="5786367"/>
                  <a:pt x="2962395" y="5772726"/>
                </a:cubicBezTo>
                <a:cubicBezTo>
                  <a:pt x="2957811" y="5747257"/>
                  <a:pt x="2946516" y="5830548"/>
                  <a:pt x="2943425" y="5814221"/>
                </a:cubicBezTo>
                <a:cubicBezTo>
                  <a:pt x="2950992" y="5763457"/>
                  <a:pt x="2936494" y="5807746"/>
                  <a:pt x="2934470" y="5802554"/>
                </a:cubicBezTo>
                <a:cubicBezTo>
                  <a:pt x="2939372" y="5785307"/>
                  <a:pt x="2932980" y="5763916"/>
                  <a:pt x="2933298" y="5744872"/>
                </a:cubicBezTo>
                <a:cubicBezTo>
                  <a:pt x="2929246" y="5760616"/>
                  <a:pt x="2927756" y="5751582"/>
                  <a:pt x="2923812" y="5765808"/>
                </a:cubicBezTo>
                <a:cubicBezTo>
                  <a:pt x="2928183" y="5761576"/>
                  <a:pt x="2932659" y="5770845"/>
                  <a:pt x="2926155" y="5799298"/>
                </a:cubicBezTo>
                <a:cubicBezTo>
                  <a:pt x="2922322" y="5774522"/>
                  <a:pt x="2914860" y="5770025"/>
                  <a:pt x="2911024" y="5817744"/>
                </a:cubicBezTo>
                <a:cubicBezTo>
                  <a:pt x="2906440" y="5799617"/>
                  <a:pt x="2917843" y="5787870"/>
                  <a:pt x="2913259" y="5769789"/>
                </a:cubicBezTo>
                <a:cubicBezTo>
                  <a:pt x="2901432" y="5819035"/>
                  <a:pt x="2907929" y="5771304"/>
                  <a:pt x="2902600" y="5773690"/>
                </a:cubicBezTo>
                <a:cubicBezTo>
                  <a:pt x="2896953" y="5790487"/>
                  <a:pt x="2896527" y="5809392"/>
                  <a:pt x="2895464" y="5827942"/>
                </a:cubicBezTo>
                <a:cubicBezTo>
                  <a:pt x="2900579" y="5789431"/>
                  <a:pt x="2906440" y="5836059"/>
                  <a:pt x="2912196" y="5834637"/>
                </a:cubicBezTo>
                <a:cubicBezTo>
                  <a:pt x="2905695" y="5848404"/>
                  <a:pt x="2908786" y="5865791"/>
                  <a:pt x="2904415" y="5880476"/>
                </a:cubicBezTo>
                <a:cubicBezTo>
                  <a:pt x="2900579" y="5875296"/>
                  <a:pt x="2897593" y="5862492"/>
                  <a:pt x="2890988" y="5883189"/>
                </a:cubicBezTo>
                <a:cubicBezTo>
                  <a:pt x="2887683" y="5913113"/>
                  <a:pt x="2892372" y="5916274"/>
                  <a:pt x="2894394" y="5933576"/>
                </a:cubicBezTo>
                <a:cubicBezTo>
                  <a:pt x="2882354" y="5923566"/>
                  <a:pt x="2883735" y="5897369"/>
                  <a:pt x="2883204" y="5847441"/>
                </a:cubicBezTo>
                <a:cubicBezTo>
                  <a:pt x="2872972" y="5871303"/>
                  <a:pt x="2873612" y="5807052"/>
                  <a:pt x="2868605" y="5792923"/>
                </a:cubicBezTo>
                <a:cubicBezTo>
                  <a:pt x="2871269" y="5769566"/>
                  <a:pt x="2878193" y="5747809"/>
                  <a:pt x="2880221" y="5724090"/>
                </a:cubicBezTo>
                <a:cubicBezTo>
                  <a:pt x="2873077" y="5727990"/>
                  <a:pt x="2868497" y="5706140"/>
                  <a:pt x="2860716" y="5716466"/>
                </a:cubicBezTo>
                <a:cubicBezTo>
                  <a:pt x="2856664" y="5736439"/>
                  <a:pt x="2853149" y="5776403"/>
                  <a:pt x="2849523" y="5752908"/>
                </a:cubicBezTo>
                <a:cubicBezTo>
                  <a:pt x="2852404" y="5725874"/>
                  <a:pt x="2859118" y="5736439"/>
                  <a:pt x="2856772" y="5698621"/>
                </a:cubicBezTo>
                <a:cubicBezTo>
                  <a:pt x="2849418" y="5739961"/>
                  <a:pt x="2852296" y="5711051"/>
                  <a:pt x="2846645" y="5710970"/>
                </a:cubicBezTo>
                <a:cubicBezTo>
                  <a:pt x="2844302" y="5729050"/>
                  <a:pt x="2840890" y="5746672"/>
                  <a:pt x="2839508" y="5765207"/>
                </a:cubicBezTo>
                <a:cubicBezTo>
                  <a:pt x="2841638" y="5760979"/>
                  <a:pt x="2849097" y="5771905"/>
                  <a:pt x="2843981" y="5791404"/>
                </a:cubicBezTo>
                <a:cubicBezTo>
                  <a:pt x="2840467" y="5787646"/>
                  <a:pt x="2839508" y="5760393"/>
                  <a:pt x="2832791" y="5787049"/>
                </a:cubicBezTo>
                <a:cubicBezTo>
                  <a:pt x="2831088" y="5816098"/>
                  <a:pt x="2840676" y="5799756"/>
                  <a:pt x="2835137" y="5820550"/>
                </a:cubicBezTo>
                <a:cubicBezTo>
                  <a:pt x="2833644" y="5809392"/>
                  <a:pt x="2829808" y="5830783"/>
                  <a:pt x="2828424" y="5842295"/>
                </a:cubicBezTo>
                <a:cubicBezTo>
                  <a:pt x="2825329" y="5819494"/>
                  <a:pt x="2826186" y="5798114"/>
                  <a:pt x="2829490" y="5777556"/>
                </a:cubicBezTo>
                <a:cubicBezTo>
                  <a:pt x="2825011" y="5782736"/>
                  <a:pt x="2823735" y="5758639"/>
                  <a:pt x="2818297" y="5773185"/>
                </a:cubicBezTo>
                <a:cubicBezTo>
                  <a:pt x="2816381" y="5748549"/>
                  <a:pt x="2822451" y="5685216"/>
                  <a:pt x="2813716" y="5706140"/>
                </a:cubicBezTo>
                <a:cubicBezTo>
                  <a:pt x="2804656" y="5727027"/>
                  <a:pt x="2812541" y="5754646"/>
                  <a:pt x="2802097" y="5774981"/>
                </a:cubicBezTo>
                <a:cubicBezTo>
                  <a:pt x="2798044" y="5748869"/>
                  <a:pt x="2812115" y="5730094"/>
                  <a:pt x="2808174" y="5704036"/>
                </a:cubicBezTo>
                <a:cubicBezTo>
                  <a:pt x="2798257" y="5691691"/>
                  <a:pt x="2788774" y="5676043"/>
                  <a:pt x="2773535" y="5714820"/>
                </a:cubicBezTo>
                <a:cubicBezTo>
                  <a:pt x="2780140" y="5665023"/>
                  <a:pt x="2764580" y="5708491"/>
                  <a:pt x="2761810" y="5702016"/>
                </a:cubicBezTo>
                <a:cubicBezTo>
                  <a:pt x="2758503" y="5686133"/>
                  <a:pt x="2765433" y="5634104"/>
                  <a:pt x="2757866" y="5643420"/>
                </a:cubicBezTo>
                <a:cubicBezTo>
                  <a:pt x="2749977" y="5671730"/>
                  <a:pt x="2738896" y="5717063"/>
                  <a:pt x="2733885" y="5731748"/>
                </a:cubicBezTo>
                <a:cubicBezTo>
                  <a:pt x="2735270" y="5713764"/>
                  <a:pt x="2733032" y="5701099"/>
                  <a:pt x="2730476" y="5681681"/>
                </a:cubicBezTo>
                <a:cubicBezTo>
                  <a:pt x="2732819" y="5641986"/>
                  <a:pt x="2739959" y="5685077"/>
                  <a:pt x="2741561" y="5645158"/>
                </a:cubicBezTo>
                <a:cubicBezTo>
                  <a:pt x="2735165" y="5641304"/>
                  <a:pt x="2722269" y="5627078"/>
                  <a:pt x="2715978" y="5667737"/>
                </a:cubicBezTo>
                <a:cubicBezTo>
                  <a:pt x="2718216" y="5683936"/>
                  <a:pt x="2727276" y="5657962"/>
                  <a:pt x="2723227" y="5694944"/>
                </a:cubicBezTo>
                <a:cubicBezTo>
                  <a:pt x="2706922" y="5724818"/>
                  <a:pt x="2695302" y="5654108"/>
                  <a:pt x="2682406" y="5695321"/>
                </a:cubicBezTo>
                <a:cubicBezTo>
                  <a:pt x="2670146" y="5662179"/>
                  <a:pt x="2667909" y="5599682"/>
                  <a:pt x="2652778" y="5659242"/>
                </a:cubicBezTo>
                <a:cubicBezTo>
                  <a:pt x="2652135" y="5637546"/>
                  <a:pt x="2655121" y="5607576"/>
                  <a:pt x="2647767" y="5624457"/>
                </a:cubicBezTo>
                <a:cubicBezTo>
                  <a:pt x="2647876" y="5638086"/>
                  <a:pt x="2645638" y="5651032"/>
                  <a:pt x="2647767" y="5665351"/>
                </a:cubicBezTo>
                <a:cubicBezTo>
                  <a:pt x="2643396" y="5679943"/>
                  <a:pt x="2638920" y="5694485"/>
                  <a:pt x="2634445" y="5708946"/>
                </a:cubicBezTo>
                <a:cubicBezTo>
                  <a:pt x="2640837" y="5632493"/>
                  <a:pt x="2613663" y="5724594"/>
                  <a:pt x="2618244" y="5670072"/>
                </a:cubicBezTo>
                <a:cubicBezTo>
                  <a:pt x="2620482" y="5690870"/>
                  <a:pt x="2626024" y="5661955"/>
                  <a:pt x="2627091" y="5640942"/>
                </a:cubicBezTo>
                <a:cubicBezTo>
                  <a:pt x="2620804" y="5654567"/>
                  <a:pt x="2621444" y="5602523"/>
                  <a:pt x="2613128" y="5635288"/>
                </a:cubicBezTo>
                <a:cubicBezTo>
                  <a:pt x="2611527" y="5677230"/>
                  <a:pt x="2606624" y="5648554"/>
                  <a:pt x="2599166" y="5670766"/>
                </a:cubicBezTo>
                <a:cubicBezTo>
                  <a:pt x="2594585" y="5652547"/>
                  <a:pt x="2605988" y="5640703"/>
                  <a:pt x="2601404" y="5622580"/>
                </a:cubicBezTo>
                <a:cubicBezTo>
                  <a:pt x="2599487" y="5626477"/>
                  <a:pt x="2597036" y="5636710"/>
                  <a:pt x="2596393" y="5628955"/>
                </a:cubicBezTo>
                <a:cubicBezTo>
                  <a:pt x="2600764" y="5592752"/>
                  <a:pt x="2613768" y="5614509"/>
                  <a:pt x="2615793" y="5555031"/>
                </a:cubicBezTo>
                <a:cubicBezTo>
                  <a:pt x="2604068" y="5592987"/>
                  <a:pt x="2599806" y="5501013"/>
                  <a:pt x="2587973" y="5584762"/>
                </a:cubicBezTo>
                <a:cubicBezTo>
                  <a:pt x="2586378" y="5570536"/>
                  <a:pt x="2589148" y="5557968"/>
                  <a:pt x="2587868" y="5544023"/>
                </a:cubicBezTo>
                <a:cubicBezTo>
                  <a:pt x="2580087" y="5574907"/>
                  <a:pt x="2575398" y="5539791"/>
                  <a:pt x="2571136" y="5578206"/>
                </a:cubicBezTo>
                <a:cubicBezTo>
                  <a:pt x="2571985" y="5602303"/>
                  <a:pt x="2580301" y="5556449"/>
                  <a:pt x="2580087" y="5589815"/>
                </a:cubicBezTo>
                <a:cubicBezTo>
                  <a:pt x="2564527" y="5621898"/>
                  <a:pt x="2560373" y="5597709"/>
                  <a:pt x="2548861" y="5650890"/>
                </a:cubicBezTo>
                <a:cubicBezTo>
                  <a:pt x="2548005" y="5626115"/>
                  <a:pt x="2555680" y="5604735"/>
                  <a:pt x="2554935" y="5579945"/>
                </a:cubicBezTo>
                <a:cubicBezTo>
                  <a:pt x="2557068" y="5626257"/>
                  <a:pt x="2571136" y="5569715"/>
                  <a:pt x="2571136" y="5537409"/>
                </a:cubicBezTo>
                <a:cubicBezTo>
                  <a:pt x="2561754" y="5561726"/>
                  <a:pt x="2556747" y="5544936"/>
                  <a:pt x="2548218" y="5560905"/>
                </a:cubicBezTo>
                <a:cubicBezTo>
                  <a:pt x="2547050" y="5576915"/>
                  <a:pt x="2546837" y="5593115"/>
                  <a:pt x="2548861" y="5610054"/>
                </a:cubicBezTo>
                <a:cubicBezTo>
                  <a:pt x="2539270" y="5649972"/>
                  <a:pt x="2536392" y="5626936"/>
                  <a:pt x="2529353" y="5643278"/>
                </a:cubicBezTo>
                <a:cubicBezTo>
                  <a:pt x="2525625" y="5622862"/>
                  <a:pt x="2531063" y="5605780"/>
                  <a:pt x="2530954" y="5586782"/>
                </a:cubicBezTo>
                <a:cubicBezTo>
                  <a:pt x="2514114" y="5643640"/>
                  <a:pt x="2501218" y="5578526"/>
                  <a:pt x="2485231" y="5634104"/>
                </a:cubicBezTo>
                <a:cubicBezTo>
                  <a:pt x="2486294" y="5610054"/>
                  <a:pt x="2492158" y="5587838"/>
                  <a:pt x="2494078" y="5564123"/>
                </a:cubicBezTo>
                <a:cubicBezTo>
                  <a:pt x="2486294" y="5546817"/>
                  <a:pt x="2485444" y="5614872"/>
                  <a:pt x="2479584" y="5591014"/>
                </a:cubicBezTo>
                <a:cubicBezTo>
                  <a:pt x="2482248" y="5581240"/>
                  <a:pt x="2484699" y="5571276"/>
                  <a:pt x="2482888" y="5559621"/>
                </a:cubicBezTo>
                <a:cubicBezTo>
                  <a:pt x="2478940" y="5569257"/>
                  <a:pt x="2472122" y="5581367"/>
                  <a:pt x="2469565" y="5603440"/>
                </a:cubicBezTo>
                <a:cubicBezTo>
                  <a:pt x="2473720" y="5604959"/>
                  <a:pt x="2477877" y="5606836"/>
                  <a:pt x="2481287" y="5616151"/>
                </a:cubicBezTo>
                <a:cubicBezTo>
                  <a:pt x="2477451" y="5631071"/>
                  <a:pt x="2477132" y="5647178"/>
                  <a:pt x="2479049" y="5664198"/>
                </a:cubicBezTo>
                <a:cubicBezTo>
                  <a:pt x="2468177" y="5675726"/>
                  <a:pt x="2460610" y="5655846"/>
                  <a:pt x="2451127" y="5653144"/>
                </a:cubicBezTo>
                <a:cubicBezTo>
                  <a:pt x="2440042" y="5676043"/>
                  <a:pt x="2442598" y="5704132"/>
                  <a:pt x="2440042" y="5730468"/>
                </a:cubicBezTo>
                <a:cubicBezTo>
                  <a:pt x="2433965" y="5701558"/>
                  <a:pt x="2440469" y="5703662"/>
                  <a:pt x="2438332" y="5664518"/>
                </a:cubicBezTo>
                <a:cubicBezTo>
                  <a:pt x="2456774" y="5608855"/>
                  <a:pt x="2459439" y="5642457"/>
                  <a:pt x="2471268" y="5628593"/>
                </a:cubicBezTo>
                <a:cubicBezTo>
                  <a:pt x="2466261" y="5608177"/>
                  <a:pt x="2469244" y="5597474"/>
                  <a:pt x="2464978" y="5577243"/>
                </a:cubicBezTo>
                <a:cubicBezTo>
                  <a:pt x="2470628" y="5537409"/>
                  <a:pt x="2475531" y="5539791"/>
                  <a:pt x="2478409" y="5492800"/>
                </a:cubicBezTo>
                <a:cubicBezTo>
                  <a:pt x="2479370" y="5512303"/>
                  <a:pt x="2491945" y="5490557"/>
                  <a:pt x="2491200" y="5481384"/>
                </a:cubicBezTo>
                <a:cubicBezTo>
                  <a:pt x="2490242" y="5439573"/>
                  <a:pt x="2473185" y="5484907"/>
                  <a:pt x="2472230" y="5523006"/>
                </a:cubicBezTo>
                <a:cubicBezTo>
                  <a:pt x="2472230" y="5485739"/>
                  <a:pt x="2458159" y="5510657"/>
                  <a:pt x="2456669" y="5532954"/>
                </a:cubicBezTo>
                <a:cubicBezTo>
                  <a:pt x="2456456" y="5566555"/>
                  <a:pt x="2464768" y="5520608"/>
                  <a:pt x="2465618" y="5544844"/>
                </a:cubicBezTo>
                <a:cubicBezTo>
                  <a:pt x="2463061" y="5554572"/>
                  <a:pt x="2464023" y="5565861"/>
                  <a:pt x="2464978" y="5577243"/>
                </a:cubicBezTo>
                <a:cubicBezTo>
                  <a:pt x="2437909" y="5620241"/>
                  <a:pt x="2409131" y="5477152"/>
                  <a:pt x="2395277" y="5631295"/>
                </a:cubicBezTo>
                <a:cubicBezTo>
                  <a:pt x="2396448" y="5602523"/>
                  <a:pt x="2406358" y="5606285"/>
                  <a:pt x="2400819" y="5633549"/>
                </a:cubicBezTo>
                <a:cubicBezTo>
                  <a:pt x="2398473" y="5635149"/>
                  <a:pt x="2390266" y="5625799"/>
                  <a:pt x="2390797" y="5645852"/>
                </a:cubicBezTo>
                <a:cubicBezTo>
                  <a:pt x="2397197" y="5654428"/>
                  <a:pt x="2407106" y="5629414"/>
                  <a:pt x="2417551" y="5599366"/>
                </a:cubicBezTo>
                <a:cubicBezTo>
                  <a:pt x="2417551" y="5659477"/>
                  <a:pt x="2430552" y="5596051"/>
                  <a:pt x="2433217" y="5629872"/>
                </a:cubicBezTo>
                <a:cubicBezTo>
                  <a:pt x="2426611" y="5660664"/>
                  <a:pt x="2427146" y="5623178"/>
                  <a:pt x="2422667" y="5633869"/>
                </a:cubicBezTo>
                <a:cubicBezTo>
                  <a:pt x="2421177" y="5652312"/>
                  <a:pt x="2417764" y="5670072"/>
                  <a:pt x="2418191" y="5689212"/>
                </a:cubicBezTo>
                <a:cubicBezTo>
                  <a:pt x="2409131" y="5705917"/>
                  <a:pt x="2407106" y="5740420"/>
                  <a:pt x="2403165" y="5707751"/>
                </a:cubicBezTo>
                <a:cubicBezTo>
                  <a:pt x="2406466" y="5674528"/>
                  <a:pt x="2419044" y="5677099"/>
                  <a:pt x="2417016" y="5631753"/>
                </a:cubicBezTo>
                <a:cubicBezTo>
                  <a:pt x="2404977" y="5676266"/>
                  <a:pt x="2394637" y="5695086"/>
                  <a:pt x="2393675" y="5728449"/>
                </a:cubicBezTo>
                <a:cubicBezTo>
                  <a:pt x="2393249" y="5752908"/>
                  <a:pt x="2405722" y="5721658"/>
                  <a:pt x="2398791" y="5763095"/>
                </a:cubicBezTo>
                <a:cubicBezTo>
                  <a:pt x="2397088" y="5755482"/>
                  <a:pt x="2394745" y="5755482"/>
                  <a:pt x="2390906" y="5768275"/>
                </a:cubicBezTo>
                <a:cubicBezTo>
                  <a:pt x="2393144" y="5710465"/>
                  <a:pt x="2375237" y="5746891"/>
                  <a:pt x="2386965" y="5668654"/>
                </a:cubicBezTo>
                <a:cubicBezTo>
                  <a:pt x="2377370" y="5712014"/>
                  <a:pt x="2351365" y="5752626"/>
                  <a:pt x="2348487" y="5702475"/>
                </a:cubicBezTo>
                <a:cubicBezTo>
                  <a:pt x="2348592" y="5713402"/>
                  <a:pt x="2346784" y="5723762"/>
                  <a:pt x="2345074" y="5733960"/>
                </a:cubicBezTo>
                <a:cubicBezTo>
                  <a:pt x="2344119" y="5724456"/>
                  <a:pt x="2343049" y="5716242"/>
                  <a:pt x="2339535" y="5731609"/>
                </a:cubicBezTo>
                <a:cubicBezTo>
                  <a:pt x="2339217" y="5709771"/>
                  <a:pt x="2341455" y="5688977"/>
                  <a:pt x="2346144" y="5669016"/>
                </a:cubicBezTo>
                <a:cubicBezTo>
                  <a:pt x="2352218" y="5685358"/>
                  <a:pt x="2360851" y="5677006"/>
                  <a:pt x="2368527" y="5677827"/>
                </a:cubicBezTo>
                <a:cubicBezTo>
                  <a:pt x="2368313" y="5658783"/>
                  <a:pt x="2376733" y="5642915"/>
                  <a:pt x="2372894" y="5622484"/>
                </a:cubicBezTo>
                <a:cubicBezTo>
                  <a:pt x="2362984" y="5670531"/>
                  <a:pt x="2352539" y="5616248"/>
                  <a:pt x="2337720" y="5665856"/>
                </a:cubicBezTo>
                <a:cubicBezTo>
                  <a:pt x="2339430" y="5685817"/>
                  <a:pt x="2343798" y="5678062"/>
                  <a:pt x="2337829" y="5706599"/>
                </a:cubicBezTo>
                <a:cubicBezTo>
                  <a:pt x="2327492" y="5719041"/>
                  <a:pt x="2314061" y="5669710"/>
                  <a:pt x="2307134" y="5735286"/>
                </a:cubicBezTo>
                <a:cubicBezTo>
                  <a:pt x="2308732" y="5698844"/>
                  <a:pt x="2310543" y="5657504"/>
                  <a:pt x="2297007" y="5706692"/>
                </a:cubicBezTo>
                <a:cubicBezTo>
                  <a:pt x="2295409" y="5692608"/>
                  <a:pt x="2298287" y="5680259"/>
                  <a:pt x="2297007" y="5665952"/>
                </a:cubicBezTo>
                <a:cubicBezTo>
                  <a:pt x="2303511" y="5631988"/>
                  <a:pt x="2300525" y="5687555"/>
                  <a:pt x="2307029" y="5653603"/>
                </a:cubicBezTo>
                <a:cubicBezTo>
                  <a:pt x="2301592" y="5608397"/>
                  <a:pt x="2312785" y="5641304"/>
                  <a:pt x="2312571" y="5615095"/>
                </a:cubicBezTo>
                <a:cubicBezTo>
                  <a:pt x="2311288" y="5590274"/>
                  <a:pt x="2304896" y="5614590"/>
                  <a:pt x="2301378" y="5610736"/>
                </a:cubicBezTo>
                <a:cubicBezTo>
                  <a:pt x="2301700" y="5657504"/>
                  <a:pt x="2291469" y="5649753"/>
                  <a:pt x="2290829" y="5696285"/>
                </a:cubicBezTo>
                <a:cubicBezTo>
                  <a:pt x="2291678" y="5665023"/>
                  <a:pt x="2283685" y="5623540"/>
                  <a:pt x="2275796" y="5673927"/>
                </a:cubicBezTo>
                <a:cubicBezTo>
                  <a:pt x="2275160" y="5656540"/>
                  <a:pt x="2271964" y="5663697"/>
                  <a:pt x="2271320" y="5647637"/>
                </a:cubicBezTo>
                <a:cubicBezTo>
                  <a:pt x="2274841" y="5584997"/>
                  <a:pt x="2291678" y="5620969"/>
                  <a:pt x="2290189" y="5565402"/>
                </a:cubicBezTo>
                <a:cubicBezTo>
                  <a:pt x="2305428" y="5608397"/>
                  <a:pt x="2323758" y="5563745"/>
                  <a:pt x="2341560" y="5561186"/>
                </a:cubicBezTo>
                <a:cubicBezTo>
                  <a:pt x="2340815" y="5506205"/>
                  <a:pt x="2324293" y="5583718"/>
                  <a:pt x="2328132" y="5523322"/>
                </a:cubicBezTo>
                <a:cubicBezTo>
                  <a:pt x="2320670" y="5534973"/>
                  <a:pt x="2319068" y="5545160"/>
                  <a:pt x="2315341" y="5575366"/>
                </a:cubicBezTo>
                <a:cubicBezTo>
                  <a:pt x="2307879" y="5545303"/>
                  <a:pt x="2310757" y="5573015"/>
                  <a:pt x="2314701" y="5526162"/>
                </a:cubicBezTo>
                <a:cubicBezTo>
                  <a:pt x="2307770" y="5541672"/>
                  <a:pt x="2306281" y="5519564"/>
                  <a:pt x="2303616" y="5562689"/>
                </a:cubicBezTo>
                <a:cubicBezTo>
                  <a:pt x="2294769" y="5553196"/>
                  <a:pt x="2311823" y="5499510"/>
                  <a:pt x="2313526" y="5468707"/>
                </a:cubicBezTo>
                <a:cubicBezTo>
                  <a:pt x="2304365" y="5491016"/>
                  <a:pt x="2302976" y="5440490"/>
                  <a:pt x="2294025" y="5461049"/>
                </a:cubicBezTo>
                <a:cubicBezTo>
                  <a:pt x="2293706" y="5477152"/>
                  <a:pt x="2292105" y="5493035"/>
                  <a:pt x="2291783" y="5509142"/>
                </a:cubicBezTo>
                <a:cubicBezTo>
                  <a:pt x="2298396" y="5478574"/>
                  <a:pt x="2299567" y="5499730"/>
                  <a:pt x="2304043" y="5489501"/>
                </a:cubicBezTo>
                <a:cubicBezTo>
                  <a:pt x="2306281" y="5504783"/>
                  <a:pt x="2300525" y="5557413"/>
                  <a:pt x="2296902" y="5543784"/>
                </a:cubicBezTo>
                <a:cubicBezTo>
                  <a:pt x="2300952" y="5537910"/>
                  <a:pt x="2305428" y="5495375"/>
                  <a:pt x="2300203" y="5512303"/>
                </a:cubicBezTo>
                <a:cubicBezTo>
                  <a:pt x="2294874" y="5526621"/>
                  <a:pt x="2291678" y="5541672"/>
                  <a:pt x="2289545" y="5557189"/>
                </a:cubicBezTo>
                <a:cubicBezTo>
                  <a:pt x="2285073" y="5553289"/>
                  <a:pt x="2276009" y="5521206"/>
                  <a:pt x="2272922" y="5550483"/>
                </a:cubicBezTo>
                <a:cubicBezTo>
                  <a:pt x="2274520" y="5580311"/>
                  <a:pt x="2283475" y="5542000"/>
                  <a:pt x="2285178" y="5571735"/>
                </a:cubicBezTo>
                <a:cubicBezTo>
                  <a:pt x="2277184" y="5609090"/>
                  <a:pt x="2275268" y="5567973"/>
                  <a:pt x="2271215" y="5606836"/>
                </a:cubicBezTo>
                <a:cubicBezTo>
                  <a:pt x="2275268" y="5537690"/>
                  <a:pt x="2249472" y="5538230"/>
                  <a:pt x="2243822" y="5604404"/>
                </a:cubicBezTo>
                <a:cubicBezTo>
                  <a:pt x="2239881" y="5581143"/>
                  <a:pt x="2246700" y="5542504"/>
                  <a:pt x="2238178" y="5561406"/>
                </a:cubicBezTo>
                <a:cubicBezTo>
                  <a:pt x="2235192" y="5573847"/>
                  <a:pt x="2235405" y="5587476"/>
                  <a:pt x="2232636" y="5599906"/>
                </a:cubicBezTo>
                <a:cubicBezTo>
                  <a:pt x="2230712" y="5574213"/>
                  <a:pt x="2226880" y="5605918"/>
                  <a:pt x="2223254" y="5620746"/>
                </a:cubicBezTo>
                <a:cubicBezTo>
                  <a:pt x="2219526" y="5609915"/>
                  <a:pt x="2216648" y="5590871"/>
                  <a:pt x="2212596" y="5583941"/>
                </a:cubicBezTo>
                <a:cubicBezTo>
                  <a:pt x="2219525" y="5569374"/>
                  <a:pt x="2226692" y="5552692"/>
                  <a:pt x="2233274" y="5532517"/>
                </a:cubicBezTo>
                <a:lnTo>
                  <a:pt x="2239851" y="5504772"/>
                </a:lnTo>
                <a:lnTo>
                  <a:pt x="2239881" y="5505006"/>
                </a:lnTo>
                <a:lnTo>
                  <a:pt x="2240005" y="5504124"/>
                </a:lnTo>
                <a:lnTo>
                  <a:pt x="2250434" y="5460131"/>
                </a:lnTo>
                <a:cubicBezTo>
                  <a:pt x="2247502" y="5458663"/>
                  <a:pt x="2245717" y="5464801"/>
                  <a:pt x="2244239" y="5473846"/>
                </a:cubicBezTo>
                <a:lnTo>
                  <a:pt x="2240005" y="5504124"/>
                </a:lnTo>
                <a:lnTo>
                  <a:pt x="2239851" y="5504772"/>
                </a:lnTo>
                <a:lnTo>
                  <a:pt x="2237671" y="5487850"/>
                </a:lnTo>
                <a:cubicBezTo>
                  <a:pt x="2234378" y="5480917"/>
                  <a:pt x="2228585" y="5497681"/>
                  <a:pt x="2226985" y="5475414"/>
                </a:cubicBezTo>
                <a:cubicBezTo>
                  <a:pt x="2231782" y="5458251"/>
                  <a:pt x="2230289" y="5438748"/>
                  <a:pt x="2228583" y="5419014"/>
                </a:cubicBezTo>
                <a:cubicBezTo>
                  <a:pt x="2217603" y="5465312"/>
                  <a:pt x="2217285" y="5409968"/>
                  <a:pt x="2214620" y="5413503"/>
                </a:cubicBezTo>
                <a:cubicBezTo>
                  <a:pt x="2211319" y="5425806"/>
                  <a:pt x="2206204" y="5437330"/>
                  <a:pt x="2206308" y="5451086"/>
                </a:cubicBezTo>
                <a:cubicBezTo>
                  <a:pt x="2207588" y="5458613"/>
                  <a:pt x="2219526" y="5433464"/>
                  <a:pt x="2213022" y="5469860"/>
                </a:cubicBezTo>
                <a:cubicBezTo>
                  <a:pt x="2211424" y="5464124"/>
                  <a:pt x="2199486" y="5490418"/>
                  <a:pt x="2201298" y="5497945"/>
                </a:cubicBezTo>
                <a:cubicBezTo>
                  <a:pt x="2205669" y="5481149"/>
                  <a:pt x="2214197" y="5493259"/>
                  <a:pt x="2208546" y="5525341"/>
                </a:cubicBezTo>
                <a:cubicBezTo>
                  <a:pt x="2195969" y="5574811"/>
                  <a:pt x="2194266" y="5523225"/>
                  <a:pt x="2184566" y="5572934"/>
                </a:cubicBezTo>
                <a:cubicBezTo>
                  <a:pt x="2182859" y="5558469"/>
                  <a:pt x="2186485" y="5546359"/>
                  <a:pt x="2187339" y="5533189"/>
                </a:cubicBezTo>
                <a:cubicBezTo>
                  <a:pt x="2180513" y="5537313"/>
                  <a:pt x="2171138" y="5511339"/>
                  <a:pt x="2164526" y="5556815"/>
                </a:cubicBezTo>
                <a:cubicBezTo>
                  <a:pt x="2158452" y="5506298"/>
                  <a:pt x="2148860" y="5567599"/>
                  <a:pt x="2138311" y="5570910"/>
                </a:cubicBezTo>
                <a:cubicBezTo>
                  <a:pt x="2138524" y="5570910"/>
                  <a:pt x="2135538" y="5527446"/>
                  <a:pt x="2130422" y="5575952"/>
                </a:cubicBezTo>
                <a:cubicBezTo>
                  <a:pt x="2127009" y="5558469"/>
                  <a:pt x="2132125" y="5544104"/>
                  <a:pt x="2129782" y="5526987"/>
                </a:cubicBezTo>
                <a:cubicBezTo>
                  <a:pt x="2122107" y="5575269"/>
                  <a:pt x="2113581" y="5528737"/>
                  <a:pt x="2104203" y="5549438"/>
                </a:cubicBezTo>
                <a:cubicBezTo>
                  <a:pt x="2107931" y="5534611"/>
                  <a:pt x="2108252" y="5518412"/>
                  <a:pt x="2106336" y="5501387"/>
                </a:cubicBezTo>
                <a:cubicBezTo>
                  <a:pt x="2101007" y="5478809"/>
                  <a:pt x="2100577" y="5530757"/>
                  <a:pt x="2096850" y="5522169"/>
                </a:cubicBezTo>
                <a:cubicBezTo>
                  <a:pt x="2099409" y="5509601"/>
                  <a:pt x="2100685" y="5496431"/>
                  <a:pt x="2099622" y="5482428"/>
                </a:cubicBezTo>
                <a:cubicBezTo>
                  <a:pt x="2092584" y="5521206"/>
                  <a:pt x="2096318" y="5458393"/>
                  <a:pt x="2091202" y="5479171"/>
                </a:cubicBezTo>
                <a:cubicBezTo>
                  <a:pt x="2085978" y="5493259"/>
                  <a:pt x="2090349" y="5511478"/>
                  <a:pt x="2086300" y="5526024"/>
                </a:cubicBezTo>
                <a:cubicBezTo>
                  <a:pt x="2078621" y="5506205"/>
                  <a:pt x="2063704" y="5556133"/>
                  <a:pt x="2056668" y="5530757"/>
                </a:cubicBezTo>
                <a:cubicBezTo>
                  <a:pt x="2060504" y="5518728"/>
                  <a:pt x="2061892" y="5505700"/>
                  <a:pt x="2062211" y="5492072"/>
                </a:cubicBezTo>
                <a:cubicBezTo>
                  <a:pt x="2051234" y="5524744"/>
                  <a:pt x="2045797" y="5527080"/>
                  <a:pt x="2050486" y="5479268"/>
                </a:cubicBezTo>
                <a:cubicBezTo>
                  <a:pt x="2038017" y="5500331"/>
                  <a:pt x="2022243" y="5527446"/>
                  <a:pt x="2022561" y="5468484"/>
                </a:cubicBezTo>
                <a:cubicBezTo>
                  <a:pt x="2014358" y="5499368"/>
                  <a:pt x="2012861" y="5468025"/>
                  <a:pt x="2006892" y="5478574"/>
                </a:cubicBezTo>
                <a:cubicBezTo>
                  <a:pt x="2002951" y="5505006"/>
                  <a:pt x="1999968" y="5495972"/>
                  <a:pt x="1994104" y="5530475"/>
                </a:cubicBezTo>
                <a:cubicBezTo>
                  <a:pt x="1994426" y="5499730"/>
                  <a:pt x="1994958" y="5492295"/>
                  <a:pt x="1988989" y="5495972"/>
                </a:cubicBezTo>
                <a:cubicBezTo>
                  <a:pt x="1992506" y="5462926"/>
                  <a:pt x="1998370" y="5477518"/>
                  <a:pt x="2003486" y="5469081"/>
                </a:cubicBezTo>
                <a:cubicBezTo>
                  <a:pt x="2002846" y="5436270"/>
                  <a:pt x="2011053" y="5406900"/>
                  <a:pt x="2016274" y="5376240"/>
                </a:cubicBezTo>
                <a:cubicBezTo>
                  <a:pt x="2011371" y="5364727"/>
                  <a:pt x="2005829" y="5359674"/>
                  <a:pt x="1999007" y="5402214"/>
                </a:cubicBezTo>
                <a:cubicBezTo>
                  <a:pt x="1991761" y="5388126"/>
                  <a:pt x="1987391" y="5346508"/>
                  <a:pt x="1972148" y="5407864"/>
                </a:cubicBezTo>
                <a:cubicBezTo>
                  <a:pt x="1967781" y="5396575"/>
                  <a:pt x="1979184" y="5352883"/>
                  <a:pt x="1972148" y="5367067"/>
                </a:cubicBezTo>
                <a:cubicBezTo>
                  <a:pt x="1969910" y="5374267"/>
                  <a:pt x="1969910" y="5382572"/>
                  <a:pt x="1968207" y="5390104"/>
                </a:cubicBezTo>
                <a:cubicBezTo>
                  <a:pt x="1961808" y="5333701"/>
                  <a:pt x="1932607" y="5393041"/>
                  <a:pt x="1919602" y="5354637"/>
                </a:cubicBezTo>
                <a:cubicBezTo>
                  <a:pt x="1922589" y="5391665"/>
                  <a:pt x="1923655" y="5381432"/>
                  <a:pt x="1924078" y="5421585"/>
                </a:cubicBezTo>
                <a:cubicBezTo>
                  <a:pt x="1930691" y="5387625"/>
                  <a:pt x="1927704" y="5443107"/>
                  <a:pt x="1934208" y="5409286"/>
                </a:cubicBezTo>
                <a:cubicBezTo>
                  <a:pt x="1933782" y="5399150"/>
                  <a:pt x="1930047" y="5406665"/>
                  <a:pt x="1933033" y="5392582"/>
                </a:cubicBezTo>
                <a:cubicBezTo>
                  <a:pt x="1949021" y="5377296"/>
                  <a:pt x="1949874" y="5424287"/>
                  <a:pt x="1964368" y="5412998"/>
                </a:cubicBezTo>
                <a:cubicBezTo>
                  <a:pt x="1959039" y="5427366"/>
                  <a:pt x="1952538" y="5426087"/>
                  <a:pt x="1956588" y="5458852"/>
                </a:cubicBezTo>
                <a:cubicBezTo>
                  <a:pt x="1948486" y="5480829"/>
                  <a:pt x="1945929" y="5472114"/>
                  <a:pt x="1947104" y="5438748"/>
                </a:cubicBezTo>
                <a:cubicBezTo>
                  <a:pt x="1941667" y="5452835"/>
                  <a:pt x="1922697" y="5488900"/>
                  <a:pt x="1916406" y="5467424"/>
                </a:cubicBezTo>
                <a:cubicBezTo>
                  <a:pt x="1919819" y="5455314"/>
                  <a:pt x="1924187" y="5443427"/>
                  <a:pt x="1921949" y="5428881"/>
                </a:cubicBezTo>
                <a:cubicBezTo>
                  <a:pt x="1920246" y="5408184"/>
                  <a:pt x="1912679" y="5442510"/>
                  <a:pt x="1909053" y="5440170"/>
                </a:cubicBezTo>
                <a:cubicBezTo>
                  <a:pt x="1909693" y="5448522"/>
                  <a:pt x="1910228" y="5456959"/>
                  <a:pt x="1910756" y="5465312"/>
                </a:cubicBezTo>
                <a:cubicBezTo>
                  <a:pt x="1897646" y="5457052"/>
                  <a:pt x="1882729" y="5464583"/>
                  <a:pt x="1867808" y="5472796"/>
                </a:cubicBezTo>
                <a:cubicBezTo>
                  <a:pt x="1864291" y="5455079"/>
                  <a:pt x="1869406" y="5440852"/>
                  <a:pt x="1867169" y="5423690"/>
                </a:cubicBezTo>
                <a:cubicBezTo>
                  <a:pt x="1864182" y="5433464"/>
                  <a:pt x="1861200" y="5443204"/>
                  <a:pt x="1858213" y="5452739"/>
                </a:cubicBezTo>
                <a:cubicBezTo>
                  <a:pt x="1856510" y="5438513"/>
                  <a:pt x="1860130" y="5426307"/>
                  <a:pt x="1860983" y="5413140"/>
                </a:cubicBezTo>
                <a:cubicBezTo>
                  <a:pt x="1856615" y="5427366"/>
                  <a:pt x="1856615" y="5399512"/>
                  <a:pt x="1850968" y="5425486"/>
                </a:cubicBezTo>
                <a:cubicBezTo>
                  <a:pt x="1851286" y="5436270"/>
                  <a:pt x="1852989" y="5447925"/>
                  <a:pt x="1850433" y="5457792"/>
                </a:cubicBezTo>
                <a:cubicBezTo>
                  <a:pt x="1847555" y="5444167"/>
                  <a:pt x="1840737" y="5467285"/>
                  <a:pt x="1838708" y="5445081"/>
                </a:cubicBezTo>
                <a:cubicBezTo>
                  <a:pt x="1842118" y="5432874"/>
                  <a:pt x="1846492" y="5421034"/>
                  <a:pt x="1844251" y="5406573"/>
                </a:cubicBezTo>
                <a:cubicBezTo>
                  <a:pt x="1839135" y="5427366"/>
                  <a:pt x="1838390" y="5407031"/>
                  <a:pt x="1832530" y="5434393"/>
                </a:cubicBezTo>
                <a:cubicBezTo>
                  <a:pt x="1833593" y="5448619"/>
                  <a:pt x="1832316" y="5461646"/>
                  <a:pt x="1829757" y="5474122"/>
                </a:cubicBezTo>
                <a:cubicBezTo>
                  <a:pt x="1828690" y="5406442"/>
                  <a:pt x="1813235" y="5475178"/>
                  <a:pt x="1806839" y="5457052"/>
                </a:cubicBezTo>
                <a:cubicBezTo>
                  <a:pt x="1807479" y="5440852"/>
                  <a:pt x="1815368" y="5427683"/>
                  <a:pt x="1814623" y="5411121"/>
                </a:cubicBezTo>
                <a:cubicBezTo>
                  <a:pt x="1801405" y="5360734"/>
                  <a:pt x="1765381" y="5446726"/>
                  <a:pt x="1753125" y="5346285"/>
                </a:cubicBezTo>
                <a:cubicBezTo>
                  <a:pt x="1749716" y="5358395"/>
                  <a:pt x="1752807" y="5373303"/>
                  <a:pt x="1747583" y="5384688"/>
                </a:cubicBezTo>
                <a:cubicBezTo>
                  <a:pt x="1740334" y="5381655"/>
                  <a:pt x="1750779" y="5366385"/>
                  <a:pt x="1747583" y="5344072"/>
                </a:cubicBezTo>
                <a:cubicBezTo>
                  <a:pt x="1740226" y="5341374"/>
                  <a:pt x="1746730" y="5363351"/>
                  <a:pt x="1739163" y="5381432"/>
                </a:cubicBezTo>
                <a:cubicBezTo>
                  <a:pt x="1736925" y="5364269"/>
                  <a:pt x="1742041" y="5349946"/>
                  <a:pt x="1738628" y="5332325"/>
                </a:cubicBezTo>
                <a:cubicBezTo>
                  <a:pt x="1729994" y="5354540"/>
                  <a:pt x="1726903" y="5323514"/>
                  <a:pt x="1717955" y="5348667"/>
                </a:cubicBezTo>
                <a:cubicBezTo>
                  <a:pt x="1719018" y="5362754"/>
                  <a:pt x="1717742" y="5375654"/>
                  <a:pt x="1715182" y="5388365"/>
                </a:cubicBezTo>
                <a:cubicBezTo>
                  <a:pt x="1714115" y="5379917"/>
                  <a:pt x="1711024" y="5390701"/>
                  <a:pt x="1707937" y="5401755"/>
                </a:cubicBezTo>
                <a:cubicBezTo>
                  <a:pt x="1702817" y="5350547"/>
                  <a:pt x="1689921" y="5411402"/>
                  <a:pt x="1685019" y="5384592"/>
                </a:cubicBezTo>
                <a:cubicBezTo>
                  <a:pt x="1690453" y="5336919"/>
                  <a:pt x="1695995" y="5372023"/>
                  <a:pt x="1702286" y="5358757"/>
                </a:cubicBezTo>
                <a:cubicBezTo>
                  <a:pt x="1701754" y="5350405"/>
                  <a:pt x="1703457" y="5342889"/>
                  <a:pt x="1703349" y="5334760"/>
                </a:cubicBezTo>
                <a:cubicBezTo>
                  <a:pt x="1692691" y="5335500"/>
                  <a:pt x="1682889" y="5327052"/>
                  <a:pt x="1672658" y="5322789"/>
                </a:cubicBezTo>
                <a:cubicBezTo>
                  <a:pt x="1676277" y="5348069"/>
                  <a:pt x="1681078" y="5361790"/>
                  <a:pt x="1688323" y="5353342"/>
                </a:cubicBezTo>
                <a:cubicBezTo>
                  <a:pt x="1683743" y="5365232"/>
                  <a:pt x="1684697" y="5379096"/>
                  <a:pt x="1682781" y="5391888"/>
                </a:cubicBezTo>
                <a:cubicBezTo>
                  <a:pt x="1677344" y="5341374"/>
                  <a:pt x="1675536" y="5396213"/>
                  <a:pt x="1668818" y="5386473"/>
                </a:cubicBezTo>
                <a:cubicBezTo>
                  <a:pt x="1668923" y="5364033"/>
                  <a:pt x="1665832" y="5330764"/>
                  <a:pt x="1659867" y="5333982"/>
                </a:cubicBezTo>
                <a:cubicBezTo>
                  <a:pt x="1658052" y="5371657"/>
                  <a:pt x="1660080" y="5372717"/>
                  <a:pt x="1658800" y="5398691"/>
                </a:cubicBezTo>
                <a:cubicBezTo>
                  <a:pt x="1657311" y="5372162"/>
                  <a:pt x="1650167" y="5397762"/>
                  <a:pt x="1650380" y="5354764"/>
                </a:cubicBezTo>
                <a:cubicBezTo>
                  <a:pt x="1646544" y="5384368"/>
                  <a:pt x="1635886" y="5394459"/>
                  <a:pt x="1639187" y="5350266"/>
                </a:cubicBezTo>
                <a:cubicBezTo>
                  <a:pt x="1623413" y="5394000"/>
                  <a:pt x="1614888" y="5368628"/>
                  <a:pt x="1604548" y="5361193"/>
                </a:cubicBezTo>
                <a:cubicBezTo>
                  <a:pt x="1596768" y="5372621"/>
                  <a:pt x="1592509" y="5425806"/>
                  <a:pt x="1588988" y="5412223"/>
                </a:cubicBezTo>
                <a:cubicBezTo>
                  <a:pt x="1596555" y="5367888"/>
                  <a:pt x="1584515" y="5398914"/>
                  <a:pt x="1587285" y="5346285"/>
                </a:cubicBezTo>
                <a:cubicBezTo>
                  <a:pt x="1569168" y="5418097"/>
                  <a:pt x="1560104" y="5355095"/>
                  <a:pt x="1546568" y="5427964"/>
                </a:cubicBezTo>
                <a:cubicBezTo>
                  <a:pt x="1545292" y="5398914"/>
                  <a:pt x="1537085" y="5434979"/>
                  <a:pt x="1533141" y="5430901"/>
                </a:cubicBezTo>
                <a:cubicBezTo>
                  <a:pt x="1548701" y="5340997"/>
                  <a:pt x="1507775" y="5399373"/>
                  <a:pt x="1497331" y="5425027"/>
                </a:cubicBezTo>
                <a:cubicBezTo>
                  <a:pt x="1499782" y="5372844"/>
                  <a:pt x="1510653" y="5398313"/>
                  <a:pt x="1513000" y="5374043"/>
                </a:cubicBezTo>
                <a:cubicBezTo>
                  <a:pt x="1510653" y="5355095"/>
                  <a:pt x="1508733" y="5331824"/>
                  <a:pt x="1504579" y="5329989"/>
                </a:cubicBezTo>
                <a:cubicBezTo>
                  <a:pt x="1503404" y="5373681"/>
                  <a:pt x="1501166" y="5342889"/>
                  <a:pt x="1497331" y="5343475"/>
                </a:cubicBezTo>
                <a:cubicBezTo>
                  <a:pt x="1494239" y="5380599"/>
                  <a:pt x="1492959" y="5380468"/>
                  <a:pt x="1487844" y="5405023"/>
                </a:cubicBezTo>
                <a:cubicBezTo>
                  <a:pt x="1484326" y="5381751"/>
                  <a:pt x="1495089" y="5364411"/>
                  <a:pt x="1494453" y="5342288"/>
                </a:cubicBezTo>
                <a:cubicBezTo>
                  <a:pt x="1491683" y="5313882"/>
                  <a:pt x="1484326" y="5315162"/>
                  <a:pt x="1491575" y="5259595"/>
                </a:cubicBezTo>
                <a:cubicBezTo>
                  <a:pt x="1484753" y="5292360"/>
                  <a:pt x="1481130" y="5326312"/>
                  <a:pt x="1473881" y="5358618"/>
                </a:cubicBezTo>
                <a:cubicBezTo>
                  <a:pt x="1474734" y="5317736"/>
                  <a:pt x="1464503" y="5320577"/>
                  <a:pt x="1463755" y="5289423"/>
                </a:cubicBezTo>
                <a:cubicBezTo>
                  <a:pt x="1458852" y="5322916"/>
                  <a:pt x="1465779" y="5360969"/>
                  <a:pt x="1462692" y="5395060"/>
                </a:cubicBezTo>
                <a:cubicBezTo>
                  <a:pt x="1451289" y="5405247"/>
                  <a:pt x="1460985" y="5290706"/>
                  <a:pt x="1440844" y="5353943"/>
                </a:cubicBezTo>
                <a:cubicBezTo>
                  <a:pt x="1453631" y="5372844"/>
                  <a:pt x="1445851" y="5423231"/>
                  <a:pt x="1458321" y="5450261"/>
                </a:cubicBezTo>
                <a:cubicBezTo>
                  <a:pt x="1452883" y="5445586"/>
                  <a:pt x="1438284" y="5456959"/>
                  <a:pt x="1440417" y="5427000"/>
                </a:cubicBezTo>
                <a:cubicBezTo>
                  <a:pt x="1441375" y="5431961"/>
                  <a:pt x="1442973" y="5430619"/>
                  <a:pt x="1445425" y="5420891"/>
                </a:cubicBezTo>
                <a:cubicBezTo>
                  <a:pt x="1444358" y="5371881"/>
                  <a:pt x="1439134" y="5360873"/>
                  <a:pt x="1433064" y="5358853"/>
                </a:cubicBezTo>
                <a:cubicBezTo>
                  <a:pt x="1437536" y="5334302"/>
                  <a:pt x="1441375" y="5335358"/>
                  <a:pt x="1439669" y="5296357"/>
                </a:cubicBezTo>
                <a:cubicBezTo>
                  <a:pt x="1435728" y="5301394"/>
                  <a:pt x="1434553" y="5280743"/>
                  <a:pt x="1429116" y="5300338"/>
                </a:cubicBezTo>
                <a:cubicBezTo>
                  <a:pt x="1428902" y="5323294"/>
                  <a:pt x="1437218" y="5306351"/>
                  <a:pt x="1428584" y="5332644"/>
                </a:cubicBezTo>
                <a:cubicBezTo>
                  <a:pt x="1422510" y="5319617"/>
                  <a:pt x="1421017" y="5294006"/>
                  <a:pt x="1410677" y="5350043"/>
                </a:cubicBezTo>
                <a:cubicBezTo>
                  <a:pt x="1410677" y="5336321"/>
                  <a:pt x="1409509" y="5326690"/>
                  <a:pt x="1407908" y="5320816"/>
                </a:cubicBezTo>
                <a:cubicBezTo>
                  <a:pt x="1406310" y="5314942"/>
                  <a:pt x="1403432" y="5312683"/>
                  <a:pt x="1403114" y="5313743"/>
                </a:cubicBezTo>
                <a:cubicBezTo>
                  <a:pt x="1401302" y="5315763"/>
                  <a:pt x="1398743" y="5329989"/>
                  <a:pt x="1397250" y="5351465"/>
                </a:cubicBezTo>
                <a:cubicBezTo>
                  <a:pt x="1397568" y="5340411"/>
                  <a:pt x="1397890" y="5329388"/>
                  <a:pt x="1398211" y="5318465"/>
                </a:cubicBezTo>
                <a:cubicBezTo>
                  <a:pt x="1393414" y="5359817"/>
                  <a:pt x="1394372" y="5336321"/>
                  <a:pt x="1391386" y="5346285"/>
                </a:cubicBezTo>
                <a:cubicBezTo>
                  <a:pt x="1392347" y="5313743"/>
                  <a:pt x="1395225" y="5296025"/>
                  <a:pt x="1393522" y="5280743"/>
                </a:cubicBezTo>
                <a:cubicBezTo>
                  <a:pt x="1388721" y="5308690"/>
                  <a:pt x="1384140" y="5339856"/>
                  <a:pt x="1382542" y="5313285"/>
                </a:cubicBezTo>
                <a:cubicBezTo>
                  <a:pt x="1385529" y="5288964"/>
                  <a:pt x="1387980" y="5309746"/>
                  <a:pt x="1390431" y="5269689"/>
                </a:cubicBezTo>
                <a:cubicBezTo>
                  <a:pt x="1387767" y="5274738"/>
                  <a:pt x="1389361" y="5242339"/>
                  <a:pt x="1388193" y="5243033"/>
                </a:cubicBezTo>
                <a:cubicBezTo>
                  <a:pt x="1385102" y="5258304"/>
                  <a:pt x="1383500" y="5263719"/>
                  <a:pt x="1381903" y="5271709"/>
                </a:cubicBezTo>
                <a:cubicBezTo>
                  <a:pt x="1380409" y="5279699"/>
                  <a:pt x="1378916" y="5290387"/>
                  <a:pt x="1376360" y="5316360"/>
                </a:cubicBezTo>
                <a:cubicBezTo>
                  <a:pt x="1375185" y="5289554"/>
                  <a:pt x="1371140" y="5308829"/>
                  <a:pt x="1367727" y="5323610"/>
                </a:cubicBezTo>
                <a:cubicBezTo>
                  <a:pt x="1364212" y="5338295"/>
                  <a:pt x="1361335" y="5348293"/>
                  <a:pt x="1360481" y="5302955"/>
                </a:cubicBezTo>
                <a:cubicBezTo>
                  <a:pt x="1359411" y="5323514"/>
                  <a:pt x="1358562" y="5331365"/>
                  <a:pt x="1357173" y="5332783"/>
                </a:cubicBezTo>
                <a:cubicBezTo>
                  <a:pt x="1355152" y="5313978"/>
                  <a:pt x="1359625" y="5259961"/>
                  <a:pt x="1356110" y="5266752"/>
                </a:cubicBezTo>
                <a:cubicBezTo>
                  <a:pt x="1353869" y="5283915"/>
                  <a:pt x="1356533" y="5305071"/>
                  <a:pt x="1353764" y="5321637"/>
                </a:cubicBezTo>
                <a:cubicBezTo>
                  <a:pt x="1351953" y="5323013"/>
                  <a:pt x="1350568" y="5317278"/>
                  <a:pt x="1349075" y="5317042"/>
                </a:cubicBezTo>
                <a:cubicBezTo>
                  <a:pt x="1347690" y="5316915"/>
                  <a:pt x="1346197" y="5322234"/>
                  <a:pt x="1344599" y="5346188"/>
                </a:cubicBezTo>
                <a:cubicBezTo>
                  <a:pt x="1342256" y="5327969"/>
                  <a:pt x="1346729" y="5315763"/>
                  <a:pt x="1345561" y="5298600"/>
                </a:cubicBezTo>
                <a:cubicBezTo>
                  <a:pt x="1342788" y="5294746"/>
                  <a:pt x="1338630" y="5277217"/>
                  <a:pt x="1336927" y="5331365"/>
                </a:cubicBezTo>
                <a:cubicBezTo>
                  <a:pt x="1334794" y="5324339"/>
                  <a:pt x="1332343" y="5302736"/>
                  <a:pt x="1330101" y="5333477"/>
                </a:cubicBezTo>
                <a:cubicBezTo>
                  <a:pt x="1328720" y="5314106"/>
                  <a:pt x="1329360" y="5296122"/>
                  <a:pt x="1327119" y="5275925"/>
                </a:cubicBezTo>
                <a:cubicBezTo>
                  <a:pt x="1326269" y="5300115"/>
                  <a:pt x="1325412" y="5294464"/>
                  <a:pt x="1324349" y="5286991"/>
                </a:cubicBezTo>
                <a:cubicBezTo>
                  <a:pt x="1323391" y="5279460"/>
                  <a:pt x="1322321" y="5270052"/>
                  <a:pt x="1321580" y="5287214"/>
                </a:cubicBezTo>
                <a:cubicBezTo>
                  <a:pt x="1322216" y="5308690"/>
                  <a:pt x="1321580" y="5329025"/>
                  <a:pt x="1321367" y="5349807"/>
                </a:cubicBezTo>
                <a:cubicBezTo>
                  <a:pt x="1320083" y="5331727"/>
                  <a:pt x="1320405" y="5315023"/>
                  <a:pt x="1320618" y="5298234"/>
                </a:cubicBezTo>
                <a:cubicBezTo>
                  <a:pt x="1320940" y="5281437"/>
                  <a:pt x="1321153" y="5264555"/>
                  <a:pt x="1319338" y="5246194"/>
                </a:cubicBezTo>
                <a:cubicBezTo>
                  <a:pt x="1318594" y="5263357"/>
                  <a:pt x="1317419" y="5249589"/>
                  <a:pt x="1316461" y="5251844"/>
                </a:cubicBezTo>
                <a:cubicBezTo>
                  <a:pt x="1317205" y="5270649"/>
                  <a:pt x="1318062" y="5289554"/>
                  <a:pt x="1316887" y="5306952"/>
                </a:cubicBezTo>
                <a:cubicBezTo>
                  <a:pt x="1314436" y="5284374"/>
                  <a:pt x="1316461" y="5258998"/>
                  <a:pt x="1313691" y="5257622"/>
                </a:cubicBezTo>
                <a:cubicBezTo>
                  <a:pt x="1312411" y="5282636"/>
                  <a:pt x="1314223" y="5309889"/>
                  <a:pt x="1315398" y="5336919"/>
                </a:cubicBezTo>
                <a:cubicBezTo>
                  <a:pt x="1312303" y="5291207"/>
                  <a:pt x="1315502" y="5368026"/>
                  <a:pt x="1312946" y="5342654"/>
                </a:cubicBezTo>
                <a:cubicBezTo>
                  <a:pt x="1313160" y="5326547"/>
                  <a:pt x="1311985" y="5333477"/>
                  <a:pt x="1310709" y="5317501"/>
                </a:cubicBezTo>
                <a:cubicBezTo>
                  <a:pt x="1310922" y="5301302"/>
                  <a:pt x="1312733" y="5310710"/>
                  <a:pt x="1311663" y="5294969"/>
                </a:cubicBezTo>
                <a:cubicBezTo>
                  <a:pt x="1308894" y="5259726"/>
                  <a:pt x="1307722" y="5287673"/>
                  <a:pt x="1306016" y="5290483"/>
                </a:cubicBezTo>
                <a:cubicBezTo>
                  <a:pt x="1308362" y="5322095"/>
                  <a:pt x="1308149" y="5274738"/>
                  <a:pt x="1310709" y="5317501"/>
                </a:cubicBezTo>
                <a:cubicBezTo>
                  <a:pt x="1309960" y="5341960"/>
                  <a:pt x="1308572" y="5340773"/>
                  <a:pt x="1307509" y="5342288"/>
                </a:cubicBezTo>
                <a:cubicBezTo>
                  <a:pt x="1306547" y="5343934"/>
                  <a:pt x="1305907" y="5348385"/>
                  <a:pt x="1307191" y="5384133"/>
                </a:cubicBezTo>
                <a:cubicBezTo>
                  <a:pt x="1305698" y="5346508"/>
                  <a:pt x="1304096" y="5344897"/>
                  <a:pt x="1302715" y="5318700"/>
                </a:cubicBezTo>
                <a:cubicBezTo>
                  <a:pt x="1303243" y="5314106"/>
                  <a:pt x="1303778" y="5289330"/>
                  <a:pt x="1302288" y="5264274"/>
                </a:cubicBezTo>
                <a:cubicBezTo>
                  <a:pt x="1300155" y="5261337"/>
                  <a:pt x="1293333" y="5227196"/>
                  <a:pt x="1295676" y="5282397"/>
                </a:cubicBezTo>
                <a:cubicBezTo>
                  <a:pt x="1296316" y="5259961"/>
                  <a:pt x="1300369" y="5285334"/>
                  <a:pt x="1301645" y="5317879"/>
                </a:cubicBezTo>
                <a:cubicBezTo>
                  <a:pt x="1300474" y="5330671"/>
                  <a:pt x="1299089" y="5333242"/>
                  <a:pt x="1297809" y="5338198"/>
                </a:cubicBezTo>
                <a:cubicBezTo>
                  <a:pt x="1296424" y="5343251"/>
                  <a:pt x="1295249" y="5350771"/>
                  <a:pt x="1295040" y="5373442"/>
                </a:cubicBezTo>
                <a:cubicBezTo>
                  <a:pt x="1292585" y="5352286"/>
                  <a:pt x="1291417" y="5357339"/>
                  <a:pt x="1290455" y="5359582"/>
                </a:cubicBezTo>
                <a:cubicBezTo>
                  <a:pt x="1289606" y="5361790"/>
                  <a:pt x="1288857" y="5361193"/>
                  <a:pt x="1286833" y="5328663"/>
                </a:cubicBezTo>
                <a:cubicBezTo>
                  <a:pt x="1286619" y="5333982"/>
                  <a:pt x="1286406" y="5337697"/>
                  <a:pt x="1286193" y="5340634"/>
                </a:cubicBezTo>
                <a:cubicBezTo>
                  <a:pt x="1285018" y="5354036"/>
                  <a:pt x="1283315" y="5350043"/>
                  <a:pt x="1283637" y="5373079"/>
                </a:cubicBezTo>
                <a:cubicBezTo>
                  <a:pt x="1281822" y="5346285"/>
                  <a:pt x="1280972" y="5349125"/>
                  <a:pt x="1280115" y="5353943"/>
                </a:cubicBezTo>
                <a:cubicBezTo>
                  <a:pt x="1279262" y="5358757"/>
                  <a:pt x="1278413" y="5365456"/>
                  <a:pt x="1276175" y="5346412"/>
                </a:cubicBezTo>
                <a:cubicBezTo>
                  <a:pt x="1275643" y="5330540"/>
                  <a:pt x="1276706" y="5333149"/>
                  <a:pt x="1277664" y="5335581"/>
                </a:cubicBezTo>
                <a:cubicBezTo>
                  <a:pt x="1278626" y="5338060"/>
                  <a:pt x="1279584" y="5340634"/>
                  <a:pt x="1279157" y="5324666"/>
                </a:cubicBezTo>
                <a:cubicBezTo>
                  <a:pt x="1270954" y="5270148"/>
                  <a:pt x="1281399" y="5308690"/>
                  <a:pt x="1276919" y="5261838"/>
                </a:cubicBezTo>
                <a:cubicBezTo>
                  <a:pt x="1273510" y="5245735"/>
                  <a:pt x="1273083" y="5259221"/>
                  <a:pt x="1271059" y="5244078"/>
                </a:cubicBezTo>
                <a:cubicBezTo>
                  <a:pt x="1272230" y="5296357"/>
                  <a:pt x="1268499" y="5304015"/>
                  <a:pt x="1269887" y="5351230"/>
                </a:cubicBezTo>
                <a:cubicBezTo>
                  <a:pt x="1266793" y="5327052"/>
                  <a:pt x="1267328" y="5304331"/>
                  <a:pt x="1264128" y="5280061"/>
                </a:cubicBezTo>
                <a:cubicBezTo>
                  <a:pt x="1262852" y="5253945"/>
                  <a:pt x="1268712" y="5276523"/>
                  <a:pt x="1264985" y="5241738"/>
                </a:cubicBezTo>
                <a:cubicBezTo>
                  <a:pt x="1262534" y="5254311"/>
                  <a:pt x="1261359" y="5274869"/>
                  <a:pt x="1253683" y="5230133"/>
                </a:cubicBezTo>
                <a:cubicBezTo>
                  <a:pt x="1253257" y="5239719"/>
                  <a:pt x="1253365" y="5255745"/>
                  <a:pt x="1252725" y="5262898"/>
                </a:cubicBezTo>
                <a:cubicBezTo>
                  <a:pt x="1252089" y="5270052"/>
                  <a:pt x="1250701" y="5268406"/>
                  <a:pt x="1246651" y="5243033"/>
                </a:cubicBezTo>
                <a:cubicBezTo>
                  <a:pt x="1244837" y="5246791"/>
                  <a:pt x="1246651" y="5274738"/>
                  <a:pt x="1248036" y="5296122"/>
                </a:cubicBezTo>
                <a:cubicBezTo>
                  <a:pt x="1249211" y="5317640"/>
                  <a:pt x="1249952" y="5332644"/>
                  <a:pt x="1245477" y="5310806"/>
                </a:cubicBezTo>
                <a:cubicBezTo>
                  <a:pt x="1246651" y="5299197"/>
                  <a:pt x="1243134" y="5272626"/>
                  <a:pt x="1240361" y="5240917"/>
                </a:cubicBezTo>
                <a:cubicBezTo>
                  <a:pt x="1240043" y="5261241"/>
                  <a:pt x="1236630" y="5260878"/>
                  <a:pt x="1233860" y="5262898"/>
                </a:cubicBezTo>
                <a:cubicBezTo>
                  <a:pt x="1231091" y="5264775"/>
                  <a:pt x="1228958" y="5268864"/>
                  <a:pt x="1232154" y="5297999"/>
                </a:cubicBezTo>
                <a:cubicBezTo>
                  <a:pt x="1239829" y="5340314"/>
                  <a:pt x="1228531" y="5264871"/>
                  <a:pt x="1236102" y="5307045"/>
                </a:cubicBezTo>
                <a:cubicBezTo>
                  <a:pt x="1236843" y="5319756"/>
                  <a:pt x="1237591" y="5332421"/>
                  <a:pt x="1238444" y="5345225"/>
                </a:cubicBezTo>
                <a:cubicBezTo>
                  <a:pt x="1231196" y="5297683"/>
                  <a:pt x="1229063" y="5302955"/>
                  <a:pt x="1226612" y="5303414"/>
                </a:cubicBezTo>
                <a:cubicBezTo>
                  <a:pt x="1230346" y="5333149"/>
                  <a:pt x="1230451" y="5340634"/>
                  <a:pt x="1229811" y="5344311"/>
                </a:cubicBezTo>
                <a:cubicBezTo>
                  <a:pt x="1229171" y="5348069"/>
                  <a:pt x="1227786" y="5348162"/>
                  <a:pt x="1228849" y="5363070"/>
                </a:cubicBezTo>
                <a:cubicBezTo>
                  <a:pt x="1223629" y="5344674"/>
                  <a:pt x="1220964" y="5323610"/>
                  <a:pt x="1218831" y="5322554"/>
                </a:cubicBezTo>
                <a:cubicBezTo>
                  <a:pt x="1220964" y="5346285"/>
                  <a:pt x="1225122" y="5362519"/>
                  <a:pt x="1228531" y="5376475"/>
                </a:cubicBezTo>
                <a:cubicBezTo>
                  <a:pt x="1231836" y="5390466"/>
                  <a:pt x="1234500" y="5402214"/>
                  <a:pt x="1234500" y="5416675"/>
                </a:cubicBezTo>
                <a:cubicBezTo>
                  <a:pt x="1230451" y="5390242"/>
                  <a:pt x="1224590" y="5363810"/>
                  <a:pt x="1219580" y="5347009"/>
                </a:cubicBezTo>
                <a:cubicBezTo>
                  <a:pt x="1214677" y="5330081"/>
                  <a:pt x="1210519" y="5322693"/>
                  <a:pt x="1210733" y="5333982"/>
                </a:cubicBezTo>
                <a:cubicBezTo>
                  <a:pt x="1214037" y="5347468"/>
                  <a:pt x="1216167" y="5360414"/>
                  <a:pt x="1217978" y="5373079"/>
                </a:cubicBezTo>
                <a:cubicBezTo>
                  <a:pt x="1213289" y="5356737"/>
                  <a:pt x="1212012" y="5341737"/>
                  <a:pt x="1207641" y="5325630"/>
                </a:cubicBezTo>
                <a:cubicBezTo>
                  <a:pt x="1204977" y="5334441"/>
                  <a:pt x="1214464" y="5383077"/>
                  <a:pt x="1203274" y="5338437"/>
                </a:cubicBezTo>
                <a:cubicBezTo>
                  <a:pt x="1205617" y="5356140"/>
                  <a:pt x="1210306" y="5374725"/>
                  <a:pt x="1212544" y="5392347"/>
                </a:cubicBezTo>
                <a:cubicBezTo>
                  <a:pt x="1207747" y="5376016"/>
                  <a:pt x="1206257" y="5361193"/>
                  <a:pt x="1201781" y="5344990"/>
                </a:cubicBezTo>
                <a:cubicBezTo>
                  <a:pt x="1204977" y="5376379"/>
                  <a:pt x="1205295" y="5389279"/>
                  <a:pt x="1196557" y="5357339"/>
                </a:cubicBezTo>
                <a:cubicBezTo>
                  <a:pt x="1197302" y="5367067"/>
                  <a:pt x="1199753" y="5377531"/>
                  <a:pt x="1202099" y="5387988"/>
                </a:cubicBezTo>
                <a:cubicBezTo>
                  <a:pt x="1204550" y="5398313"/>
                  <a:pt x="1206792" y="5408781"/>
                  <a:pt x="1207533" y="5418556"/>
                </a:cubicBezTo>
                <a:cubicBezTo>
                  <a:pt x="1204445" y="5410204"/>
                  <a:pt x="1206579" y="5428060"/>
                  <a:pt x="1204232" y="5423971"/>
                </a:cubicBezTo>
                <a:cubicBezTo>
                  <a:pt x="1202526" y="5409286"/>
                  <a:pt x="1199966" y="5394239"/>
                  <a:pt x="1195920" y="5378260"/>
                </a:cubicBezTo>
                <a:cubicBezTo>
                  <a:pt x="1193148" y="5388365"/>
                  <a:pt x="1191123" y="5396937"/>
                  <a:pt x="1188353" y="5402086"/>
                </a:cubicBezTo>
                <a:cubicBezTo>
                  <a:pt x="1186965" y="5404692"/>
                  <a:pt x="1185367" y="5406349"/>
                  <a:pt x="1183447" y="5407031"/>
                </a:cubicBezTo>
                <a:cubicBezTo>
                  <a:pt x="1178010" y="5408685"/>
                  <a:pt x="1171726" y="5409286"/>
                  <a:pt x="1164687" y="5408685"/>
                </a:cubicBezTo>
                <a:cubicBezTo>
                  <a:pt x="1168635" y="5418779"/>
                  <a:pt x="1172366" y="5429024"/>
                  <a:pt x="1171618" y="5439338"/>
                </a:cubicBezTo>
                <a:cubicBezTo>
                  <a:pt x="1161068" y="5407960"/>
                  <a:pt x="1165649" y="5443204"/>
                  <a:pt x="1159572" y="5431818"/>
                </a:cubicBezTo>
                <a:cubicBezTo>
                  <a:pt x="1157869" y="5419014"/>
                  <a:pt x="1154883" y="5406207"/>
                  <a:pt x="1149340" y="5393638"/>
                </a:cubicBezTo>
                <a:cubicBezTo>
                  <a:pt x="1146571" y="5411718"/>
                  <a:pt x="1134210" y="5387988"/>
                  <a:pt x="1135591" y="5424653"/>
                </a:cubicBezTo>
                <a:cubicBezTo>
                  <a:pt x="1129520" y="5411942"/>
                  <a:pt x="1128132" y="5399150"/>
                  <a:pt x="1122481" y="5386473"/>
                </a:cubicBezTo>
                <a:cubicBezTo>
                  <a:pt x="1126321" y="5443107"/>
                  <a:pt x="1105113" y="5388820"/>
                  <a:pt x="1102662" y="5417592"/>
                </a:cubicBezTo>
                <a:cubicBezTo>
                  <a:pt x="1105858" y="5425250"/>
                  <a:pt x="1106708" y="5432874"/>
                  <a:pt x="1109372" y="5440394"/>
                </a:cubicBezTo>
                <a:cubicBezTo>
                  <a:pt x="1111187" y="5428519"/>
                  <a:pt x="1118327" y="5440490"/>
                  <a:pt x="1124509" y="5447925"/>
                </a:cubicBezTo>
                <a:cubicBezTo>
                  <a:pt x="1120565" y="5459673"/>
                  <a:pt x="1116303" y="5473298"/>
                  <a:pt x="1123764" y="5517132"/>
                </a:cubicBezTo>
                <a:cubicBezTo>
                  <a:pt x="1110547" y="5496793"/>
                  <a:pt x="1121950" y="5476096"/>
                  <a:pt x="1112785" y="5455772"/>
                </a:cubicBezTo>
                <a:cubicBezTo>
                  <a:pt x="1097438" y="5476554"/>
                  <a:pt x="1091147" y="5601467"/>
                  <a:pt x="1063012" y="5564582"/>
                </a:cubicBezTo>
                <a:cubicBezTo>
                  <a:pt x="1068450" y="5600646"/>
                  <a:pt x="1062907" y="5584762"/>
                  <a:pt x="1057791" y="5587699"/>
                </a:cubicBezTo>
                <a:cubicBezTo>
                  <a:pt x="1044573" y="5531817"/>
                  <a:pt x="1068554" y="5546501"/>
                  <a:pt x="1051822" y="5495513"/>
                </a:cubicBezTo>
                <a:cubicBezTo>
                  <a:pt x="1039245" y="5497252"/>
                  <a:pt x="1028796" y="5518269"/>
                  <a:pt x="1021124" y="5557509"/>
                </a:cubicBezTo>
                <a:cubicBezTo>
                  <a:pt x="1009721" y="5535574"/>
                  <a:pt x="1009081" y="5516754"/>
                  <a:pt x="1020911" y="5549897"/>
                </a:cubicBezTo>
                <a:cubicBezTo>
                  <a:pt x="1014624" y="5527222"/>
                  <a:pt x="1025604" y="5504644"/>
                  <a:pt x="1015159" y="5465547"/>
                </a:cubicBezTo>
                <a:cubicBezTo>
                  <a:pt x="1006739" y="5472338"/>
                  <a:pt x="1001836" y="5518045"/>
                  <a:pt x="1005882" y="5542601"/>
                </a:cubicBezTo>
                <a:cubicBezTo>
                  <a:pt x="1005029" y="5532275"/>
                  <a:pt x="1000448" y="5522169"/>
                  <a:pt x="995972" y="5511936"/>
                </a:cubicBezTo>
                <a:cubicBezTo>
                  <a:pt x="989895" y="5572934"/>
                  <a:pt x="969967" y="5572556"/>
                  <a:pt x="978278" y="5696744"/>
                </a:cubicBezTo>
                <a:cubicBezTo>
                  <a:pt x="968795" y="5673703"/>
                  <a:pt x="965701" y="5650797"/>
                  <a:pt x="961120" y="5627899"/>
                </a:cubicBezTo>
                <a:cubicBezTo>
                  <a:pt x="966557" y="5638005"/>
                  <a:pt x="969753" y="5658783"/>
                  <a:pt x="970711" y="5650666"/>
                </a:cubicBezTo>
                <a:cubicBezTo>
                  <a:pt x="974016" y="5648234"/>
                  <a:pt x="973694" y="5640202"/>
                  <a:pt x="966771" y="5620144"/>
                </a:cubicBezTo>
                <a:cubicBezTo>
                  <a:pt x="962505" y="5622862"/>
                  <a:pt x="954084" y="5607576"/>
                  <a:pt x="951952" y="5620464"/>
                </a:cubicBezTo>
                <a:cubicBezTo>
                  <a:pt x="956644" y="5633176"/>
                  <a:pt x="956218" y="5645852"/>
                  <a:pt x="959204" y="5658644"/>
                </a:cubicBezTo>
                <a:cubicBezTo>
                  <a:pt x="957494" y="5668654"/>
                  <a:pt x="941189" y="5614271"/>
                  <a:pt x="940339" y="5628358"/>
                </a:cubicBezTo>
                <a:cubicBezTo>
                  <a:pt x="941189" y="5638591"/>
                  <a:pt x="940552" y="5648789"/>
                  <a:pt x="944279" y="5658926"/>
                </a:cubicBezTo>
                <a:cubicBezTo>
                  <a:pt x="951210" y="5654108"/>
                  <a:pt x="948968" y="5650339"/>
                  <a:pt x="960158" y="5689351"/>
                </a:cubicBezTo>
                <a:cubicBezTo>
                  <a:pt x="961333" y="5674763"/>
                  <a:pt x="966771" y="5679122"/>
                  <a:pt x="971778" y="5681458"/>
                </a:cubicBezTo>
                <a:cubicBezTo>
                  <a:pt x="973481" y="5710368"/>
                  <a:pt x="983184" y="5690631"/>
                  <a:pt x="984887" y="5719638"/>
                </a:cubicBezTo>
                <a:cubicBezTo>
                  <a:pt x="979880" y="5725277"/>
                  <a:pt x="981048" y="5718123"/>
                  <a:pt x="969114" y="5689212"/>
                </a:cubicBezTo>
                <a:cubicBezTo>
                  <a:pt x="952273" y="5679943"/>
                  <a:pt x="962505" y="5743954"/>
                  <a:pt x="953339" y="5751027"/>
                </a:cubicBezTo>
                <a:cubicBezTo>
                  <a:pt x="947797" y="5707655"/>
                  <a:pt x="946622" y="5664060"/>
                  <a:pt x="931170" y="5620746"/>
                </a:cubicBezTo>
                <a:cubicBezTo>
                  <a:pt x="917526" y="5597801"/>
                  <a:pt x="927334" y="5678062"/>
                  <a:pt x="918169" y="5674986"/>
                </a:cubicBezTo>
                <a:cubicBezTo>
                  <a:pt x="902179" y="5630709"/>
                  <a:pt x="903354" y="5662179"/>
                  <a:pt x="896849" y="5659843"/>
                </a:cubicBezTo>
                <a:cubicBezTo>
                  <a:pt x="905273" y="5694169"/>
                  <a:pt x="898874" y="5740798"/>
                  <a:pt x="889499" y="5706140"/>
                </a:cubicBezTo>
                <a:cubicBezTo>
                  <a:pt x="894293" y="5707069"/>
                  <a:pt x="898234" y="5688014"/>
                  <a:pt x="885020" y="5660205"/>
                </a:cubicBezTo>
                <a:cubicBezTo>
                  <a:pt x="887366" y="5688014"/>
                  <a:pt x="881397" y="5679342"/>
                  <a:pt x="880118" y="5691090"/>
                </a:cubicBezTo>
                <a:cubicBezTo>
                  <a:pt x="885233" y="5703662"/>
                  <a:pt x="883208" y="5716466"/>
                  <a:pt x="890240" y="5729270"/>
                </a:cubicBezTo>
                <a:cubicBezTo>
                  <a:pt x="883208" y="5755482"/>
                  <a:pt x="885125" y="5744413"/>
                  <a:pt x="880118" y="5783052"/>
                </a:cubicBezTo>
                <a:cubicBezTo>
                  <a:pt x="851234" y="5713305"/>
                  <a:pt x="875750" y="5841567"/>
                  <a:pt x="843776" y="5760898"/>
                </a:cubicBezTo>
                <a:cubicBezTo>
                  <a:pt x="846119" y="5788833"/>
                  <a:pt x="838873" y="5774241"/>
                  <a:pt x="842279" y="5806925"/>
                </a:cubicBezTo>
                <a:cubicBezTo>
                  <a:pt x="830558" y="5751347"/>
                  <a:pt x="825656" y="5716701"/>
                  <a:pt x="820008" y="5669113"/>
                </a:cubicBezTo>
                <a:cubicBezTo>
                  <a:pt x="804021" y="5682514"/>
                  <a:pt x="781743" y="5677604"/>
                  <a:pt x="797090" y="5784933"/>
                </a:cubicBezTo>
                <a:cubicBezTo>
                  <a:pt x="780680" y="5778238"/>
                  <a:pt x="759787" y="5786590"/>
                  <a:pt x="770445" y="5877635"/>
                </a:cubicBezTo>
                <a:cubicBezTo>
                  <a:pt x="806256" y="5958586"/>
                  <a:pt x="787391" y="5772140"/>
                  <a:pt x="813396" y="5830644"/>
                </a:cubicBezTo>
                <a:cubicBezTo>
                  <a:pt x="807217" y="5819494"/>
                  <a:pt x="801888" y="5770845"/>
                  <a:pt x="808920" y="5784613"/>
                </a:cubicBezTo>
                <a:cubicBezTo>
                  <a:pt x="810627" y="5797420"/>
                  <a:pt x="813609" y="5810086"/>
                  <a:pt x="819152" y="5822793"/>
                </a:cubicBezTo>
                <a:cubicBezTo>
                  <a:pt x="823312" y="5801637"/>
                  <a:pt x="803808" y="5699303"/>
                  <a:pt x="821498" y="5715186"/>
                </a:cubicBezTo>
                <a:cubicBezTo>
                  <a:pt x="828002" y="5770248"/>
                  <a:pt x="838765" y="5875754"/>
                  <a:pt x="827040" y="5884106"/>
                </a:cubicBezTo>
                <a:cubicBezTo>
                  <a:pt x="820540" y="5863771"/>
                  <a:pt x="827572" y="5843132"/>
                  <a:pt x="816169" y="5822793"/>
                </a:cubicBezTo>
                <a:cubicBezTo>
                  <a:pt x="815529" y="5864735"/>
                  <a:pt x="810305" y="5879878"/>
                  <a:pt x="820435" y="5953394"/>
                </a:cubicBezTo>
                <a:cubicBezTo>
                  <a:pt x="807112" y="5933896"/>
                  <a:pt x="798262" y="5934636"/>
                  <a:pt x="786751" y="5923343"/>
                </a:cubicBezTo>
                <a:cubicBezTo>
                  <a:pt x="791653" y="5985608"/>
                  <a:pt x="778439" y="5963766"/>
                  <a:pt x="793468" y="6038342"/>
                </a:cubicBezTo>
                <a:cubicBezTo>
                  <a:pt x="782705" y="6018149"/>
                  <a:pt x="788352" y="5997448"/>
                  <a:pt x="776628" y="5977395"/>
                </a:cubicBezTo>
                <a:cubicBezTo>
                  <a:pt x="766183" y="5975834"/>
                  <a:pt x="773215" y="5983962"/>
                  <a:pt x="760532" y="5939214"/>
                </a:cubicBezTo>
                <a:lnTo>
                  <a:pt x="762878" y="6008279"/>
                </a:lnTo>
                <a:cubicBezTo>
                  <a:pt x="753608" y="5989601"/>
                  <a:pt x="748706" y="5989697"/>
                  <a:pt x="747957" y="6008645"/>
                </a:cubicBezTo>
                <a:cubicBezTo>
                  <a:pt x="758402" y="6041410"/>
                  <a:pt x="755416" y="6015070"/>
                  <a:pt x="760427" y="6023657"/>
                </a:cubicBezTo>
                <a:cubicBezTo>
                  <a:pt x="759364" y="6044216"/>
                  <a:pt x="762665" y="6064682"/>
                  <a:pt x="768312" y="6085005"/>
                </a:cubicBezTo>
                <a:cubicBezTo>
                  <a:pt x="762029" y="6079366"/>
                  <a:pt x="763732" y="6108370"/>
                  <a:pt x="749982" y="6070097"/>
                </a:cubicBezTo>
                <a:cubicBezTo>
                  <a:pt x="748384" y="6049631"/>
                  <a:pt x="746783" y="6029072"/>
                  <a:pt x="736125" y="6008880"/>
                </a:cubicBezTo>
                <a:cubicBezTo>
                  <a:pt x="740072" y="6052333"/>
                  <a:pt x="743055" y="6095789"/>
                  <a:pt x="746356" y="6139161"/>
                </a:cubicBezTo>
                <a:cubicBezTo>
                  <a:pt x="725148" y="6076429"/>
                  <a:pt x="749447" y="6214099"/>
                  <a:pt x="729092" y="6154987"/>
                </a:cubicBezTo>
                <a:cubicBezTo>
                  <a:pt x="722166" y="6121177"/>
                  <a:pt x="731330" y="6135026"/>
                  <a:pt x="721312" y="6101301"/>
                </a:cubicBezTo>
                <a:cubicBezTo>
                  <a:pt x="729627" y="6120117"/>
                  <a:pt x="725575" y="6085005"/>
                  <a:pt x="729733" y="6085838"/>
                </a:cubicBezTo>
                <a:cubicBezTo>
                  <a:pt x="725362" y="6073257"/>
                  <a:pt x="723228" y="6060323"/>
                  <a:pt x="716623" y="6047754"/>
                </a:cubicBezTo>
                <a:cubicBezTo>
                  <a:pt x="717154" y="6063024"/>
                  <a:pt x="717686" y="6078403"/>
                  <a:pt x="718113" y="6093685"/>
                </a:cubicBezTo>
                <a:cubicBezTo>
                  <a:pt x="703195" y="6039070"/>
                  <a:pt x="708416" y="6094649"/>
                  <a:pt x="696692" y="6071153"/>
                </a:cubicBezTo>
                <a:cubicBezTo>
                  <a:pt x="697331" y="6022366"/>
                  <a:pt x="719819" y="6050090"/>
                  <a:pt x="698289" y="5940509"/>
                </a:cubicBezTo>
                <a:cubicBezTo>
                  <a:pt x="680918" y="5919951"/>
                  <a:pt x="693705" y="6076888"/>
                  <a:pt x="660241" y="5956612"/>
                </a:cubicBezTo>
                <a:cubicBezTo>
                  <a:pt x="656829" y="5957071"/>
                  <a:pt x="657472" y="5975151"/>
                  <a:pt x="658535" y="5995113"/>
                </a:cubicBezTo>
                <a:cubicBezTo>
                  <a:pt x="662371" y="6005203"/>
                  <a:pt x="667595" y="6015448"/>
                  <a:pt x="668448" y="6025681"/>
                </a:cubicBezTo>
                <a:cubicBezTo>
                  <a:pt x="642334" y="6007095"/>
                  <a:pt x="637859" y="6083583"/>
                  <a:pt x="610042" y="6057528"/>
                </a:cubicBezTo>
                <a:cubicBezTo>
                  <a:pt x="614731" y="6070320"/>
                  <a:pt x="614305" y="6083124"/>
                  <a:pt x="617291" y="6095789"/>
                </a:cubicBezTo>
                <a:cubicBezTo>
                  <a:pt x="605031" y="6061510"/>
                  <a:pt x="611213" y="6108501"/>
                  <a:pt x="602261" y="6088401"/>
                </a:cubicBezTo>
                <a:cubicBezTo>
                  <a:pt x="598530" y="6054591"/>
                  <a:pt x="609189" y="6068440"/>
                  <a:pt x="597464" y="6034854"/>
                </a:cubicBezTo>
                <a:cubicBezTo>
                  <a:pt x="588726" y="6035312"/>
                  <a:pt x="578917" y="6031635"/>
                  <a:pt x="574228" y="6050691"/>
                </a:cubicBezTo>
                <a:cubicBezTo>
                  <a:pt x="565381" y="6035536"/>
                  <a:pt x="565595" y="6020026"/>
                  <a:pt x="557923" y="6004883"/>
                </a:cubicBezTo>
                <a:cubicBezTo>
                  <a:pt x="559202" y="6017548"/>
                  <a:pt x="562930" y="6030259"/>
                  <a:pt x="562189" y="6043160"/>
                </a:cubicBezTo>
                <a:cubicBezTo>
                  <a:pt x="554618" y="6025442"/>
                  <a:pt x="552272" y="6007600"/>
                  <a:pt x="542575" y="5989836"/>
                </a:cubicBezTo>
                <a:cubicBezTo>
                  <a:pt x="543215" y="6017783"/>
                  <a:pt x="539698" y="6003099"/>
                  <a:pt x="544065" y="6035910"/>
                </a:cubicBezTo>
                <a:cubicBezTo>
                  <a:pt x="534047" y="6005342"/>
                  <a:pt x="530319" y="5974693"/>
                  <a:pt x="520297" y="5944125"/>
                </a:cubicBezTo>
                <a:cubicBezTo>
                  <a:pt x="517528" y="5957988"/>
                  <a:pt x="518060" y="5986664"/>
                  <a:pt x="506020" y="5959773"/>
                </a:cubicBezTo>
                <a:cubicBezTo>
                  <a:pt x="505807" y="5954735"/>
                  <a:pt x="505594" y="5949540"/>
                  <a:pt x="505485" y="5944491"/>
                </a:cubicBezTo>
                <a:cubicBezTo>
                  <a:pt x="503569" y="5939450"/>
                  <a:pt x="501646" y="5934397"/>
                  <a:pt x="502073" y="5929216"/>
                </a:cubicBezTo>
                <a:cubicBezTo>
                  <a:pt x="512091" y="5961981"/>
                  <a:pt x="517846" y="5943207"/>
                  <a:pt x="510710" y="5921369"/>
                </a:cubicBezTo>
                <a:cubicBezTo>
                  <a:pt x="500370" y="5925366"/>
                  <a:pt x="492803" y="5925223"/>
                  <a:pt x="494400" y="5967855"/>
                </a:cubicBezTo>
                <a:cubicBezTo>
                  <a:pt x="482568" y="5923709"/>
                  <a:pt x="484382" y="5958809"/>
                  <a:pt x="475109" y="5922148"/>
                </a:cubicBezTo>
                <a:cubicBezTo>
                  <a:pt x="479588" y="5942151"/>
                  <a:pt x="480225" y="5960609"/>
                  <a:pt x="472871" y="5945185"/>
                </a:cubicBezTo>
                <a:cubicBezTo>
                  <a:pt x="471700" y="5914439"/>
                  <a:pt x="464769" y="5883968"/>
                  <a:pt x="452090" y="5853446"/>
                </a:cubicBezTo>
                <a:cubicBezTo>
                  <a:pt x="455499" y="5842168"/>
                  <a:pt x="459975" y="5835693"/>
                  <a:pt x="462961" y="5822431"/>
                </a:cubicBezTo>
                <a:cubicBezTo>
                  <a:pt x="454537" y="5802096"/>
                  <a:pt x="458482" y="5781537"/>
                  <a:pt x="446118" y="5761437"/>
                </a:cubicBezTo>
                <a:cubicBezTo>
                  <a:pt x="453579" y="5824450"/>
                  <a:pt x="445159" y="5828987"/>
                  <a:pt x="436742" y="5838395"/>
                </a:cubicBezTo>
                <a:cubicBezTo>
                  <a:pt x="444523" y="5869645"/>
                  <a:pt x="453579" y="5925586"/>
                  <a:pt x="438767" y="5899847"/>
                </a:cubicBezTo>
                <a:cubicBezTo>
                  <a:pt x="438019" y="5881532"/>
                  <a:pt x="443561" y="5890343"/>
                  <a:pt x="440470" y="5861293"/>
                </a:cubicBezTo>
                <a:cubicBezTo>
                  <a:pt x="434078" y="5837115"/>
                  <a:pt x="423633" y="5818295"/>
                  <a:pt x="421179" y="5815640"/>
                </a:cubicBezTo>
                <a:cubicBezTo>
                  <a:pt x="422350" y="5827013"/>
                  <a:pt x="435033" y="5875296"/>
                  <a:pt x="425658" y="5861798"/>
                </a:cubicBezTo>
                <a:cubicBezTo>
                  <a:pt x="426298" y="5854598"/>
                  <a:pt x="415426" y="5813161"/>
                  <a:pt x="415745" y="5831103"/>
                </a:cubicBezTo>
                <a:cubicBezTo>
                  <a:pt x="416168" y="5854140"/>
                  <a:pt x="426508" y="5876941"/>
                  <a:pt x="423948" y="5900071"/>
                </a:cubicBezTo>
                <a:cubicBezTo>
                  <a:pt x="416808" y="5886446"/>
                  <a:pt x="405723" y="5835142"/>
                  <a:pt x="404342" y="5846747"/>
                </a:cubicBezTo>
                <a:cubicBezTo>
                  <a:pt x="411265" y="5867672"/>
                  <a:pt x="419794" y="5927563"/>
                  <a:pt x="412762" y="5923343"/>
                </a:cubicBezTo>
                <a:cubicBezTo>
                  <a:pt x="403272" y="5894104"/>
                  <a:pt x="409884" y="5892778"/>
                  <a:pt x="405296" y="5877412"/>
                </a:cubicBezTo>
                <a:cubicBezTo>
                  <a:pt x="405296" y="5902187"/>
                  <a:pt x="390589" y="5829727"/>
                  <a:pt x="392722" y="5854598"/>
                </a:cubicBezTo>
                <a:cubicBezTo>
                  <a:pt x="410839" y="5915815"/>
                  <a:pt x="398799" y="5947898"/>
                  <a:pt x="386330" y="5931460"/>
                </a:cubicBezTo>
                <a:cubicBezTo>
                  <a:pt x="389631" y="5952018"/>
                  <a:pt x="394215" y="5972438"/>
                  <a:pt x="400289" y="5992773"/>
                </a:cubicBezTo>
                <a:cubicBezTo>
                  <a:pt x="390911" y="5975375"/>
                  <a:pt x="388781" y="5983727"/>
                  <a:pt x="397943" y="6015671"/>
                </a:cubicBezTo>
                <a:cubicBezTo>
                  <a:pt x="389417" y="5995475"/>
                  <a:pt x="391869" y="6023565"/>
                  <a:pt x="382704" y="6000763"/>
                </a:cubicBezTo>
                <a:cubicBezTo>
                  <a:pt x="377910" y="5960104"/>
                  <a:pt x="382169" y="5919808"/>
                  <a:pt x="388568" y="5908565"/>
                </a:cubicBezTo>
                <a:cubicBezTo>
                  <a:pt x="385368" y="5900907"/>
                  <a:pt x="384515" y="5893279"/>
                  <a:pt x="381850" y="5885529"/>
                </a:cubicBezTo>
                <a:cubicBezTo>
                  <a:pt x="371192" y="5946746"/>
                  <a:pt x="349131" y="5919350"/>
                  <a:pt x="344334" y="6009196"/>
                </a:cubicBezTo>
                <a:cubicBezTo>
                  <a:pt x="335064" y="5981388"/>
                  <a:pt x="336445" y="6000385"/>
                  <a:pt x="328560" y="5978909"/>
                </a:cubicBezTo>
                <a:cubicBezTo>
                  <a:pt x="323975" y="5922745"/>
                  <a:pt x="339005" y="5915954"/>
                  <a:pt x="326749" y="5832980"/>
                </a:cubicBezTo>
                <a:cubicBezTo>
                  <a:pt x="324619" y="5827846"/>
                  <a:pt x="322486" y="5822793"/>
                  <a:pt x="320244" y="5817613"/>
                </a:cubicBezTo>
                <a:cubicBezTo>
                  <a:pt x="316412" y="5875296"/>
                  <a:pt x="322696" y="5977395"/>
                  <a:pt x="290722" y="5910539"/>
                </a:cubicBezTo>
                <a:cubicBezTo>
                  <a:pt x="283581" y="5942248"/>
                  <a:pt x="274843" y="5995348"/>
                  <a:pt x="253103" y="5942024"/>
                </a:cubicBezTo>
                <a:cubicBezTo>
                  <a:pt x="257684" y="5962112"/>
                  <a:pt x="255873" y="5969736"/>
                  <a:pt x="250967" y="5965049"/>
                </a:cubicBezTo>
                <a:cubicBezTo>
                  <a:pt x="251180" y="5947204"/>
                  <a:pt x="248624" y="5929216"/>
                  <a:pt x="240204" y="5911502"/>
                </a:cubicBezTo>
                <a:cubicBezTo>
                  <a:pt x="237539" y="5917234"/>
                  <a:pt x="231997" y="5910177"/>
                  <a:pt x="221444" y="5881169"/>
                </a:cubicBezTo>
                <a:cubicBezTo>
                  <a:pt x="221766" y="5899473"/>
                  <a:pt x="216114" y="5890662"/>
                  <a:pt x="225710" y="5919573"/>
                </a:cubicBezTo>
                <a:cubicBezTo>
                  <a:pt x="225923" y="5911726"/>
                  <a:pt x="224430" y="5896455"/>
                  <a:pt x="228161" y="5904206"/>
                </a:cubicBezTo>
                <a:cubicBezTo>
                  <a:pt x="238071" y="5952619"/>
                  <a:pt x="223580" y="5937334"/>
                  <a:pt x="227734" y="5981025"/>
                </a:cubicBezTo>
                <a:cubicBezTo>
                  <a:pt x="201729" y="5884927"/>
                  <a:pt x="184993" y="5899847"/>
                  <a:pt x="164639" y="5866943"/>
                </a:cubicBezTo>
                <a:cubicBezTo>
                  <a:pt x="158135" y="5827846"/>
                  <a:pt x="143004" y="5805773"/>
                  <a:pt x="132130" y="5783194"/>
                </a:cubicBezTo>
                <a:cubicBezTo>
                  <a:pt x="109429" y="5678521"/>
                  <a:pt x="113586" y="5595231"/>
                  <a:pt x="124136" y="5537548"/>
                </a:cubicBezTo>
                <a:cubicBezTo>
                  <a:pt x="133305" y="5572194"/>
                  <a:pt x="125521" y="5564944"/>
                  <a:pt x="131811" y="5591234"/>
                </a:cubicBezTo>
                <a:cubicBezTo>
                  <a:pt x="145774" y="5612852"/>
                  <a:pt x="133941" y="5544104"/>
                  <a:pt x="148652" y="5560126"/>
                </a:cubicBezTo>
                <a:cubicBezTo>
                  <a:pt x="120726" y="5425123"/>
                  <a:pt x="176255" y="5479491"/>
                  <a:pt x="173482" y="5413599"/>
                </a:cubicBezTo>
                <a:cubicBezTo>
                  <a:pt x="203114" y="5461870"/>
                  <a:pt x="213772" y="5399277"/>
                  <a:pt x="216541" y="5366747"/>
                </a:cubicBezTo>
                <a:cubicBezTo>
                  <a:pt x="211107" y="5360969"/>
                  <a:pt x="209188" y="5403963"/>
                  <a:pt x="198211" y="5351700"/>
                </a:cubicBezTo>
                <a:cubicBezTo>
                  <a:pt x="204820" y="5327144"/>
                  <a:pt x="219846" y="5347248"/>
                  <a:pt x="217181" y="5297540"/>
                </a:cubicBezTo>
                <a:cubicBezTo>
                  <a:pt x="230504" y="5308690"/>
                  <a:pt x="249799" y="5303556"/>
                  <a:pt x="239459" y="5251008"/>
                </a:cubicBezTo>
                <a:cubicBezTo>
                  <a:pt x="247239" y="5251008"/>
                  <a:pt x="242337" y="5269466"/>
                  <a:pt x="252568" y="5289188"/>
                </a:cubicBezTo>
                <a:cubicBezTo>
                  <a:pt x="258006" y="5278180"/>
                  <a:pt x="250648" y="5210349"/>
                  <a:pt x="265891" y="5242798"/>
                </a:cubicBezTo>
                <a:cubicBezTo>
                  <a:pt x="268664" y="5266656"/>
                  <a:pt x="251180" y="5233845"/>
                  <a:pt x="260670" y="5265927"/>
                </a:cubicBezTo>
                <a:cubicBezTo>
                  <a:pt x="269091" y="5269924"/>
                  <a:pt x="286994" y="5287673"/>
                  <a:pt x="268342" y="5227289"/>
                </a:cubicBezTo>
                <a:cubicBezTo>
                  <a:pt x="291896" y="5250090"/>
                  <a:pt x="304366" y="5223897"/>
                  <a:pt x="318007" y="5203338"/>
                </a:cubicBezTo>
                <a:cubicBezTo>
                  <a:pt x="306604" y="5139312"/>
                  <a:pt x="310013" y="5076310"/>
                  <a:pt x="319503" y="5065063"/>
                </a:cubicBezTo>
                <a:cubicBezTo>
                  <a:pt x="311083" y="5034638"/>
                  <a:pt x="302876" y="5003989"/>
                  <a:pt x="292750" y="4973294"/>
                </a:cubicBezTo>
                <a:cubicBezTo>
                  <a:pt x="290298" y="4975996"/>
                  <a:pt x="289124" y="4983982"/>
                  <a:pt x="290722" y="5004305"/>
                </a:cubicBezTo>
                <a:cubicBezTo>
                  <a:pt x="299037" y="5024640"/>
                  <a:pt x="303621" y="5044963"/>
                  <a:pt x="304579" y="5065302"/>
                </a:cubicBezTo>
                <a:cubicBezTo>
                  <a:pt x="293386" y="5059428"/>
                  <a:pt x="281987" y="5053177"/>
                  <a:pt x="278465" y="5081267"/>
                </a:cubicBezTo>
                <a:cubicBezTo>
                  <a:pt x="272392" y="5068694"/>
                  <a:pt x="271007" y="5055890"/>
                  <a:pt x="265251" y="5043086"/>
                </a:cubicBezTo>
                <a:cubicBezTo>
                  <a:pt x="272496" y="5085718"/>
                  <a:pt x="261733" y="5053636"/>
                  <a:pt x="260349" y="5073971"/>
                </a:cubicBezTo>
                <a:cubicBezTo>
                  <a:pt x="263013" y="5081629"/>
                  <a:pt x="266741" y="5089253"/>
                  <a:pt x="267063" y="5096772"/>
                </a:cubicBezTo>
                <a:cubicBezTo>
                  <a:pt x="261412" y="5083005"/>
                  <a:pt x="257149" y="5074934"/>
                  <a:pt x="254484" y="5073971"/>
                </a:cubicBezTo>
                <a:cubicBezTo>
                  <a:pt x="254380" y="5050837"/>
                  <a:pt x="261733" y="5015960"/>
                  <a:pt x="248302" y="4974477"/>
                </a:cubicBezTo>
                <a:cubicBezTo>
                  <a:pt x="238179" y="4990079"/>
                  <a:pt x="245638" y="5049419"/>
                  <a:pt x="229228" y="5028540"/>
                </a:cubicBezTo>
                <a:cubicBezTo>
                  <a:pt x="220807" y="5010780"/>
                  <a:pt x="225710" y="4992792"/>
                  <a:pt x="215587" y="4974936"/>
                </a:cubicBezTo>
                <a:cubicBezTo>
                  <a:pt x="205778" y="4966961"/>
                  <a:pt x="206632" y="5005365"/>
                  <a:pt x="191924" y="4975537"/>
                </a:cubicBezTo>
                <a:cubicBezTo>
                  <a:pt x="191711" y="4957549"/>
                  <a:pt x="191284" y="4939835"/>
                  <a:pt x="184140" y="4921847"/>
                </a:cubicBezTo>
                <a:cubicBezTo>
                  <a:pt x="172846" y="4900094"/>
                  <a:pt x="177643" y="4949798"/>
                  <a:pt x="159631" y="4899177"/>
                </a:cubicBezTo>
                <a:cubicBezTo>
                  <a:pt x="160160" y="4909645"/>
                  <a:pt x="164212" y="4919735"/>
                  <a:pt x="163677" y="4929964"/>
                </a:cubicBezTo>
                <a:cubicBezTo>
                  <a:pt x="146522" y="4891645"/>
                  <a:pt x="137889" y="4890963"/>
                  <a:pt x="133199" y="4907529"/>
                </a:cubicBezTo>
                <a:cubicBezTo>
                  <a:pt x="113265" y="4854429"/>
                  <a:pt x="111670" y="4882754"/>
                  <a:pt x="95683" y="4847005"/>
                </a:cubicBezTo>
                <a:cubicBezTo>
                  <a:pt x="110173" y="4755629"/>
                  <a:pt x="150889" y="4779360"/>
                  <a:pt x="161013" y="4668816"/>
                </a:cubicBezTo>
                <a:cubicBezTo>
                  <a:pt x="178496" y="4695248"/>
                  <a:pt x="181371" y="4657523"/>
                  <a:pt x="183077" y="4614656"/>
                </a:cubicBezTo>
                <a:cubicBezTo>
                  <a:pt x="201837" y="4653753"/>
                  <a:pt x="213772" y="4627556"/>
                  <a:pt x="201837" y="4552853"/>
                </a:cubicBezTo>
                <a:cubicBezTo>
                  <a:pt x="197890" y="4575289"/>
                  <a:pt x="203005" y="4637095"/>
                  <a:pt x="188941" y="4614656"/>
                </a:cubicBezTo>
                <a:cubicBezTo>
                  <a:pt x="194271" y="4574233"/>
                  <a:pt x="193201" y="4505989"/>
                  <a:pt x="212922" y="4529581"/>
                </a:cubicBezTo>
                <a:cubicBezTo>
                  <a:pt x="201624" y="4494114"/>
                  <a:pt x="208656" y="4475656"/>
                  <a:pt x="214090" y="4475892"/>
                </a:cubicBezTo>
                <a:cubicBezTo>
                  <a:pt x="216863" y="4503889"/>
                  <a:pt x="212174" y="4532059"/>
                  <a:pt x="219846" y="4560149"/>
                </a:cubicBezTo>
                <a:cubicBezTo>
                  <a:pt x="227626" y="4542609"/>
                  <a:pt x="211747" y="4463311"/>
                  <a:pt x="218779" y="4437384"/>
                </a:cubicBezTo>
                <a:cubicBezTo>
                  <a:pt x="224748" y="4449964"/>
                  <a:pt x="226136" y="4462772"/>
                  <a:pt x="231892" y="4475433"/>
                </a:cubicBezTo>
                <a:cubicBezTo>
                  <a:pt x="235406" y="4466248"/>
                  <a:pt x="239246" y="4427748"/>
                  <a:pt x="246704" y="4475059"/>
                </a:cubicBezTo>
                <a:cubicBezTo>
                  <a:pt x="246491" y="4467447"/>
                  <a:pt x="249051" y="4472261"/>
                  <a:pt x="249477" y="4467304"/>
                </a:cubicBezTo>
                <a:cubicBezTo>
                  <a:pt x="243400" y="4441932"/>
                  <a:pt x="243935" y="4416320"/>
                  <a:pt x="238071" y="4390720"/>
                </a:cubicBezTo>
                <a:cubicBezTo>
                  <a:pt x="234452" y="4383790"/>
                  <a:pt x="233277" y="4387456"/>
                  <a:pt x="232102" y="4390851"/>
                </a:cubicBezTo>
                <a:cubicBezTo>
                  <a:pt x="231465" y="4406230"/>
                  <a:pt x="238606" y="4421512"/>
                  <a:pt x="236581" y="4436879"/>
                </a:cubicBezTo>
                <a:cubicBezTo>
                  <a:pt x="223580" y="4394717"/>
                  <a:pt x="236581" y="4467447"/>
                  <a:pt x="227948" y="4444772"/>
                </a:cubicBezTo>
                <a:cubicBezTo>
                  <a:pt x="221766" y="4396818"/>
                  <a:pt x="229759" y="4425636"/>
                  <a:pt x="229122" y="4391087"/>
                </a:cubicBezTo>
                <a:cubicBezTo>
                  <a:pt x="222940" y="4363232"/>
                  <a:pt x="211960" y="4342897"/>
                  <a:pt x="210149" y="4353045"/>
                </a:cubicBezTo>
                <a:cubicBezTo>
                  <a:pt x="208443" y="4327530"/>
                  <a:pt x="208869" y="4301780"/>
                  <a:pt x="198743" y="4276546"/>
                </a:cubicBezTo>
                <a:cubicBezTo>
                  <a:pt x="202582" y="4328212"/>
                  <a:pt x="212495" y="4444869"/>
                  <a:pt x="190109" y="4376402"/>
                </a:cubicBezTo>
                <a:cubicBezTo>
                  <a:pt x="187766" y="4385810"/>
                  <a:pt x="186169" y="4398699"/>
                  <a:pt x="181902" y="4399662"/>
                </a:cubicBezTo>
                <a:cubicBezTo>
                  <a:pt x="185850" y="4412339"/>
                  <a:pt x="189578" y="4425131"/>
                  <a:pt x="192029" y="4437842"/>
                </a:cubicBezTo>
                <a:cubicBezTo>
                  <a:pt x="184675" y="4422699"/>
                  <a:pt x="178496" y="4412925"/>
                  <a:pt x="176786" y="4422792"/>
                </a:cubicBezTo>
                <a:cubicBezTo>
                  <a:pt x="161656" y="4533574"/>
                  <a:pt x="119024" y="4557798"/>
                  <a:pt x="90032" y="4585842"/>
                </a:cubicBezTo>
                <a:cubicBezTo>
                  <a:pt x="86728" y="4520547"/>
                  <a:pt x="90032" y="4517833"/>
                  <a:pt x="89497" y="4478370"/>
                </a:cubicBezTo>
                <a:cubicBezTo>
                  <a:pt x="80863" y="4481530"/>
                  <a:pt x="72978" y="4488368"/>
                  <a:pt x="66586" y="4501773"/>
                </a:cubicBezTo>
                <a:cubicBezTo>
                  <a:pt x="61044" y="4492962"/>
                  <a:pt x="47399" y="4447806"/>
                  <a:pt x="47508" y="4463816"/>
                </a:cubicBezTo>
                <a:cubicBezTo>
                  <a:pt x="57953" y="4519946"/>
                  <a:pt x="28534" y="4447944"/>
                  <a:pt x="33972" y="4502547"/>
                </a:cubicBezTo>
                <a:cubicBezTo>
                  <a:pt x="22457" y="4471440"/>
                  <a:pt x="26083" y="4500952"/>
                  <a:pt x="15638" y="4487547"/>
                </a:cubicBezTo>
                <a:cubicBezTo>
                  <a:pt x="14037" y="4463088"/>
                  <a:pt x="22139" y="4481214"/>
                  <a:pt x="20541" y="4456616"/>
                </a:cubicBezTo>
                <a:cubicBezTo>
                  <a:pt x="12974" y="4436559"/>
                  <a:pt x="6792" y="4410223"/>
                  <a:pt x="1249" y="4411044"/>
                </a:cubicBezTo>
                <a:cubicBezTo>
                  <a:pt x="-2800" y="4326836"/>
                  <a:pt x="3805" y="4275629"/>
                  <a:pt x="9561" y="4211240"/>
                </a:cubicBezTo>
                <a:cubicBezTo>
                  <a:pt x="12974" y="4172928"/>
                  <a:pt x="18625" y="4075774"/>
                  <a:pt x="34926" y="4080006"/>
                </a:cubicBezTo>
                <a:cubicBezTo>
                  <a:pt x="31307" y="3986707"/>
                  <a:pt x="54218" y="3954998"/>
                  <a:pt x="71702" y="3933383"/>
                </a:cubicBezTo>
                <a:cubicBezTo>
                  <a:pt x="71915" y="3860322"/>
                  <a:pt x="88217" y="3843992"/>
                  <a:pt x="103568" y="3817559"/>
                </a:cubicBezTo>
                <a:cubicBezTo>
                  <a:pt x="104526" y="3827792"/>
                  <a:pt x="107509" y="3837883"/>
                  <a:pt x="110495" y="3848116"/>
                </a:cubicBezTo>
                <a:cubicBezTo>
                  <a:pt x="110282" y="3819078"/>
                  <a:pt x="128080" y="3827792"/>
                  <a:pt x="114226" y="3778920"/>
                </a:cubicBezTo>
                <a:cubicBezTo>
                  <a:pt x="120618" y="3794287"/>
                  <a:pt x="127122" y="3809573"/>
                  <a:pt x="133514" y="3824855"/>
                </a:cubicBezTo>
                <a:cubicBezTo>
                  <a:pt x="143506" y="3790231"/>
                  <a:pt x="150922" y="3744040"/>
                  <a:pt x="150272" y="3673299"/>
                </a:cubicBezTo>
                <a:lnTo>
                  <a:pt x="147918" y="3620503"/>
                </a:lnTo>
                <a:lnTo>
                  <a:pt x="132130" y="3589021"/>
                </a:lnTo>
                <a:cubicBezTo>
                  <a:pt x="109429" y="3484348"/>
                  <a:pt x="113587" y="3401058"/>
                  <a:pt x="124136" y="3343375"/>
                </a:cubicBezTo>
                <a:cubicBezTo>
                  <a:pt x="133305" y="3378021"/>
                  <a:pt x="125521" y="3370771"/>
                  <a:pt x="131812" y="3397061"/>
                </a:cubicBezTo>
                <a:cubicBezTo>
                  <a:pt x="145774" y="3418679"/>
                  <a:pt x="133941" y="3349931"/>
                  <a:pt x="148653" y="3365953"/>
                </a:cubicBezTo>
                <a:cubicBezTo>
                  <a:pt x="120727" y="3230950"/>
                  <a:pt x="176255" y="3285318"/>
                  <a:pt x="173483" y="3219426"/>
                </a:cubicBezTo>
                <a:cubicBezTo>
                  <a:pt x="203114" y="3267697"/>
                  <a:pt x="213772" y="3205104"/>
                  <a:pt x="216542" y="3172574"/>
                </a:cubicBezTo>
                <a:cubicBezTo>
                  <a:pt x="211108" y="3166796"/>
                  <a:pt x="209188" y="3209790"/>
                  <a:pt x="198212" y="3157527"/>
                </a:cubicBezTo>
                <a:cubicBezTo>
                  <a:pt x="204821" y="3132971"/>
                  <a:pt x="219846" y="3153075"/>
                  <a:pt x="217182" y="3103367"/>
                </a:cubicBezTo>
                <a:cubicBezTo>
                  <a:pt x="230504" y="3114517"/>
                  <a:pt x="249800" y="3109383"/>
                  <a:pt x="239460" y="3056835"/>
                </a:cubicBezTo>
                <a:cubicBezTo>
                  <a:pt x="247240" y="3056835"/>
                  <a:pt x="242338" y="3075293"/>
                  <a:pt x="252569" y="3095015"/>
                </a:cubicBezTo>
                <a:cubicBezTo>
                  <a:pt x="258007" y="3084007"/>
                  <a:pt x="250649" y="3016176"/>
                  <a:pt x="265892" y="3048625"/>
                </a:cubicBezTo>
                <a:cubicBezTo>
                  <a:pt x="268664" y="3072483"/>
                  <a:pt x="251181" y="3039672"/>
                  <a:pt x="260671" y="3071754"/>
                </a:cubicBezTo>
                <a:cubicBezTo>
                  <a:pt x="269091" y="3075751"/>
                  <a:pt x="286994" y="3093500"/>
                  <a:pt x="268343" y="3033116"/>
                </a:cubicBezTo>
                <a:cubicBezTo>
                  <a:pt x="291897" y="3055917"/>
                  <a:pt x="304366" y="3029724"/>
                  <a:pt x="318007" y="3009165"/>
                </a:cubicBezTo>
                <a:cubicBezTo>
                  <a:pt x="306605" y="2945139"/>
                  <a:pt x="310014" y="2882137"/>
                  <a:pt x="319504" y="2870890"/>
                </a:cubicBezTo>
                <a:cubicBezTo>
                  <a:pt x="311084" y="2840465"/>
                  <a:pt x="302877" y="2809816"/>
                  <a:pt x="292750" y="2779121"/>
                </a:cubicBezTo>
                <a:cubicBezTo>
                  <a:pt x="290299" y="2781823"/>
                  <a:pt x="289124" y="2789809"/>
                  <a:pt x="290722" y="2810132"/>
                </a:cubicBezTo>
                <a:cubicBezTo>
                  <a:pt x="299038" y="2830467"/>
                  <a:pt x="303621" y="2850790"/>
                  <a:pt x="304580" y="2871129"/>
                </a:cubicBezTo>
                <a:cubicBezTo>
                  <a:pt x="293387" y="2865255"/>
                  <a:pt x="281987" y="2859004"/>
                  <a:pt x="278466" y="2887094"/>
                </a:cubicBezTo>
                <a:cubicBezTo>
                  <a:pt x="272392" y="2874521"/>
                  <a:pt x="271007" y="2861717"/>
                  <a:pt x="265251" y="2848913"/>
                </a:cubicBezTo>
                <a:cubicBezTo>
                  <a:pt x="272497" y="2891545"/>
                  <a:pt x="261734" y="2859463"/>
                  <a:pt x="260349" y="2879798"/>
                </a:cubicBezTo>
                <a:cubicBezTo>
                  <a:pt x="263014" y="2887456"/>
                  <a:pt x="266742" y="2895080"/>
                  <a:pt x="267063" y="2902599"/>
                </a:cubicBezTo>
                <a:cubicBezTo>
                  <a:pt x="261412" y="2888832"/>
                  <a:pt x="257150" y="2880761"/>
                  <a:pt x="254485" y="2879798"/>
                </a:cubicBezTo>
                <a:cubicBezTo>
                  <a:pt x="254380" y="2856664"/>
                  <a:pt x="261734" y="2821787"/>
                  <a:pt x="248303" y="2780304"/>
                </a:cubicBezTo>
                <a:cubicBezTo>
                  <a:pt x="238180" y="2795906"/>
                  <a:pt x="245638" y="2855246"/>
                  <a:pt x="229228" y="2834367"/>
                </a:cubicBezTo>
                <a:cubicBezTo>
                  <a:pt x="220808" y="2816607"/>
                  <a:pt x="225711" y="2798619"/>
                  <a:pt x="215587" y="2780763"/>
                </a:cubicBezTo>
                <a:cubicBezTo>
                  <a:pt x="205779" y="2772788"/>
                  <a:pt x="206632" y="2811192"/>
                  <a:pt x="191925" y="2781364"/>
                </a:cubicBezTo>
                <a:cubicBezTo>
                  <a:pt x="191712" y="2763376"/>
                  <a:pt x="191285" y="2745662"/>
                  <a:pt x="184141" y="2727674"/>
                </a:cubicBezTo>
                <a:cubicBezTo>
                  <a:pt x="172847" y="2705921"/>
                  <a:pt x="177644" y="2755625"/>
                  <a:pt x="159632" y="2705004"/>
                </a:cubicBezTo>
                <a:cubicBezTo>
                  <a:pt x="160160" y="2715472"/>
                  <a:pt x="164213" y="2725562"/>
                  <a:pt x="163678" y="2735791"/>
                </a:cubicBezTo>
                <a:cubicBezTo>
                  <a:pt x="146523" y="2697472"/>
                  <a:pt x="137890" y="2696790"/>
                  <a:pt x="133200" y="2713356"/>
                </a:cubicBezTo>
                <a:cubicBezTo>
                  <a:pt x="113265" y="2660256"/>
                  <a:pt x="111671" y="2688581"/>
                  <a:pt x="95683" y="2652832"/>
                </a:cubicBezTo>
                <a:cubicBezTo>
                  <a:pt x="110174" y="2561456"/>
                  <a:pt x="150890" y="2585187"/>
                  <a:pt x="161013" y="2474643"/>
                </a:cubicBezTo>
                <a:cubicBezTo>
                  <a:pt x="178497" y="2501075"/>
                  <a:pt x="181371" y="2463350"/>
                  <a:pt x="183078" y="2420483"/>
                </a:cubicBezTo>
                <a:cubicBezTo>
                  <a:pt x="201838" y="2459580"/>
                  <a:pt x="213772" y="2433383"/>
                  <a:pt x="201838" y="2358680"/>
                </a:cubicBezTo>
                <a:cubicBezTo>
                  <a:pt x="197890" y="2381116"/>
                  <a:pt x="203006" y="2442922"/>
                  <a:pt x="188942" y="2420483"/>
                </a:cubicBezTo>
                <a:cubicBezTo>
                  <a:pt x="194271" y="2380060"/>
                  <a:pt x="193201" y="2311816"/>
                  <a:pt x="212923" y="2335408"/>
                </a:cubicBezTo>
                <a:cubicBezTo>
                  <a:pt x="201625" y="2299941"/>
                  <a:pt x="208657" y="2281483"/>
                  <a:pt x="214091" y="2281719"/>
                </a:cubicBezTo>
                <a:cubicBezTo>
                  <a:pt x="216864" y="2309716"/>
                  <a:pt x="212174" y="2337886"/>
                  <a:pt x="219846" y="2365976"/>
                </a:cubicBezTo>
                <a:cubicBezTo>
                  <a:pt x="227627" y="2348436"/>
                  <a:pt x="211748" y="2269138"/>
                  <a:pt x="218780" y="2243211"/>
                </a:cubicBezTo>
                <a:cubicBezTo>
                  <a:pt x="224749" y="2255791"/>
                  <a:pt x="226137" y="2268599"/>
                  <a:pt x="231893" y="2281260"/>
                </a:cubicBezTo>
                <a:cubicBezTo>
                  <a:pt x="235407" y="2272075"/>
                  <a:pt x="239246" y="2233575"/>
                  <a:pt x="246705" y="2280886"/>
                </a:cubicBezTo>
                <a:cubicBezTo>
                  <a:pt x="246492" y="2273274"/>
                  <a:pt x="249051" y="2278088"/>
                  <a:pt x="249478" y="2273131"/>
                </a:cubicBezTo>
                <a:cubicBezTo>
                  <a:pt x="243400" y="2247759"/>
                  <a:pt x="243935" y="2222147"/>
                  <a:pt x="238071" y="2196547"/>
                </a:cubicBezTo>
                <a:cubicBezTo>
                  <a:pt x="234452" y="2189617"/>
                  <a:pt x="233278" y="2193283"/>
                  <a:pt x="232102" y="2196678"/>
                </a:cubicBezTo>
                <a:cubicBezTo>
                  <a:pt x="231466" y="2212057"/>
                  <a:pt x="238606" y="2227339"/>
                  <a:pt x="236582" y="2242706"/>
                </a:cubicBezTo>
                <a:cubicBezTo>
                  <a:pt x="223581" y="2200544"/>
                  <a:pt x="236582" y="2273274"/>
                  <a:pt x="227948" y="2250599"/>
                </a:cubicBezTo>
                <a:cubicBezTo>
                  <a:pt x="221766" y="2202645"/>
                  <a:pt x="229759" y="2231463"/>
                  <a:pt x="229123" y="2196914"/>
                </a:cubicBezTo>
                <a:cubicBezTo>
                  <a:pt x="222941" y="2169059"/>
                  <a:pt x="211961" y="2148724"/>
                  <a:pt x="210150" y="2158872"/>
                </a:cubicBezTo>
                <a:cubicBezTo>
                  <a:pt x="208443" y="2133357"/>
                  <a:pt x="208870" y="2107607"/>
                  <a:pt x="198744" y="2082373"/>
                </a:cubicBezTo>
                <a:cubicBezTo>
                  <a:pt x="202583" y="2134039"/>
                  <a:pt x="212496" y="2250696"/>
                  <a:pt x="190110" y="2182229"/>
                </a:cubicBezTo>
                <a:cubicBezTo>
                  <a:pt x="187767" y="2191637"/>
                  <a:pt x="186169" y="2204526"/>
                  <a:pt x="181903" y="2205489"/>
                </a:cubicBezTo>
                <a:cubicBezTo>
                  <a:pt x="185851" y="2218166"/>
                  <a:pt x="189578" y="2230958"/>
                  <a:pt x="192030" y="2243669"/>
                </a:cubicBezTo>
                <a:cubicBezTo>
                  <a:pt x="184676" y="2228526"/>
                  <a:pt x="178497" y="2218752"/>
                  <a:pt x="176787" y="2228619"/>
                </a:cubicBezTo>
                <a:cubicBezTo>
                  <a:pt x="161657" y="2339401"/>
                  <a:pt x="119024" y="2363625"/>
                  <a:pt x="90033" y="2391669"/>
                </a:cubicBezTo>
                <a:cubicBezTo>
                  <a:pt x="86728" y="2326374"/>
                  <a:pt x="90033" y="2323660"/>
                  <a:pt x="89498" y="2284197"/>
                </a:cubicBezTo>
                <a:cubicBezTo>
                  <a:pt x="80864" y="2287357"/>
                  <a:pt x="72979" y="2294195"/>
                  <a:pt x="66587" y="2307600"/>
                </a:cubicBezTo>
                <a:cubicBezTo>
                  <a:pt x="61044" y="2298789"/>
                  <a:pt x="47400" y="2253633"/>
                  <a:pt x="47509" y="2269643"/>
                </a:cubicBezTo>
                <a:cubicBezTo>
                  <a:pt x="57954" y="2325773"/>
                  <a:pt x="28535" y="2253771"/>
                  <a:pt x="33973" y="2308374"/>
                </a:cubicBezTo>
                <a:cubicBezTo>
                  <a:pt x="22457" y="2277267"/>
                  <a:pt x="26084" y="2306779"/>
                  <a:pt x="15639" y="2293374"/>
                </a:cubicBezTo>
                <a:cubicBezTo>
                  <a:pt x="14038" y="2268915"/>
                  <a:pt x="22140" y="2287041"/>
                  <a:pt x="20542" y="2262443"/>
                </a:cubicBezTo>
                <a:cubicBezTo>
                  <a:pt x="12975" y="2242386"/>
                  <a:pt x="6793" y="2216050"/>
                  <a:pt x="1250" y="2216871"/>
                </a:cubicBezTo>
                <a:cubicBezTo>
                  <a:pt x="-2800" y="2132663"/>
                  <a:pt x="3806" y="2081456"/>
                  <a:pt x="9562" y="2017067"/>
                </a:cubicBezTo>
                <a:cubicBezTo>
                  <a:pt x="12975" y="1978755"/>
                  <a:pt x="18625" y="1881601"/>
                  <a:pt x="34927" y="1885833"/>
                </a:cubicBezTo>
                <a:cubicBezTo>
                  <a:pt x="31308" y="1792534"/>
                  <a:pt x="54219" y="1760825"/>
                  <a:pt x="71703" y="1739210"/>
                </a:cubicBezTo>
                <a:cubicBezTo>
                  <a:pt x="71915" y="1666149"/>
                  <a:pt x="88218" y="1649819"/>
                  <a:pt x="103569" y="1623386"/>
                </a:cubicBezTo>
                <a:cubicBezTo>
                  <a:pt x="104527" y="1633619"/>
                  <a:pt x="107509" y="1643710"/>
                  <a:pt x="110496" y="1653943"/>
                </a:cubicBezTo>
                <a:cubicBezTo>
                  <a:pt x="110282" y="1624905"/>
                  <a:pt x="128081" y="1633619"/>
                  <a:pt x="114227" y="1584747"/>
                </a:cubicBezTo>
                <a:cubicBezTo>
                  <a:pt x="120619" y="1600114"/>
                  <a:pt x="127123" y="1615400"/>
                  <a:pt x="133515" y="1630682"/>
                </a:cubicBezTo>
                <a:cubicBezTo>
                  <a:pt x="146837" y="1584516"/>
                  <a:pt x="155579" y="1517787"/>
                  <a:pt x="146733" y="1399720"/>
                </a:cubicBezTo>
                <a:cubicBezTo>
                  <a:pt x="158671" y="1409356"/>
                  <a:pt x="163891" y="1394764"/>
                  <a:pt x="153663" y="1338129"/>
                </a:cubicBezTo>
                <a:cubicBezTo>
                  <a:pt x="194163" y="1409579"/>
                  <a:pt x="224749" y="1402060"/>
                  <a:pt x="230935" y="1344142"/>
                </a:cubicBezTo>
                <a:cubicBezTo>
                  <a:pt x="224962" y="1330752"/>
                  <a:pt x="229651" y="1364477"/>
                  <a:pt x="222084" y="1344508"/>
                </a:cubicBezTo>
                <a:cubicBezTo>
                  <a:pt x="216115" y="1305284"/>
                  <a:pt x="221444" y="1310194"/>
                  <a:pt x="213664" y="1267925"/>
                </a:cubicBezTo>
                <a:cubicBezTo>
                  <a:pt x="217503" y="1265080"/>
                  <a:pt x="225497" y="1280952"/>
                  <a:pt x="221871" y="1244652"/>
                </a:cubicBezTo>
                <a:cubicBezTo>
                  <a:pt x="233278" y="1273432"/>
                  <a:pt x="240949" y="1285041"/>
                  <a:pt x="243614" y="1274951"/>
                </a:cubicBezTo>
                <a:cubicBezTo>
                  <a:pt x="235515" y="1249482"/>
                  <a:pt x="234026" y="1223870"/>
                  <a:pt x="232102" y="1198355"/>
                </a:cubicBezTo>
                <a:cubicBezTo>
                  <a:pt x="278574" y="1264987"/>
                  <a:pt x="306709" y="1251077"/>
                  <a:pt x="316944" y="1158155"/>
                </a:cubicBezTo>
                <a:cubicBezTo>
                  <a:pt x="337299" y="1213179"/>
                  <a:pt x="324511" y="1121629"/>
                  <a:pt x="333781" y="1127268"/>
                </a:cubicBezTo>
                <a:cubicBezTo>
                  <a:pt x="311615" y="1040959"/>
                  <a:pt x="351478" y="1076519"/>
                  <a:pt x="320032" y="981480"/>
                </a:cubicBezTo>
                <a:cubicBezTo>
                  <a:pt x="381530" y="1083213"/>
                  <a:pt x="383557" y="877770"/>
                  <a:pt x="418410" y="902642"/>
                </a:cubicBezTo>
                <a:cubicBezTo>
                  <a:pt x="415001" y="850374"/>
                  <a:pt x="427148" y="809762"/>
                  <a:pt x="442285" y="817752"/>
                </a:cubicBezTo>
                <a:cubicBezTo>
                  <a:pt x="446439" y="735140"/>
                  <a:pt x="467861" y="728680"/>
                  <a:pt x="489712" y="724591"/>
                </a:cubicBezTo>
                <a:cubicBezTo>
                  <a:pt x="494506" y="663466"/>
                  <a:pt x="504738" y="661258"/>
                  <a:pt x="509640" y="608852"/>
                </a:cubicBezTo>
                <a:cubicBezTo>
                  <a:pt x="515291" y="617755"/>
                  <a:pt x="523816" y="662915"/>
                  <a:pt x="525841" y="647032"/>
                </a:cubicBezTo>
                <a:cubicBezTo>
                  <a:pt x="510280" y="578426"/>
                  <a:pt x="528400" y="574067"/>
                  <a:pt x="534904" y="562319"/>
                </a:cubicBezTo>
                <a:cubicBezTo>
                  <a:pt x="535754" y="575123"/>
                  <a:pt x="534691" y="587835"/>
                  <a:pt x="539163" y="600642"/>
                </a:cubicBezTo>
                <a:cubicBezTo>
                  <a:pt x="538950" y="582655"/>
                  <a:pt x="540124" y="567149"/>
                  <a:pt x="542362" y="554472"/>
                </a:cubicBezTo>
                <a:cubicBezTo>
                  <a:pt x="543429" y="548232"/>
                  <a:pt x="544814" y="542594"/>
                  <a:pt x="546412" y="537780"/>
                </a:cubicBezTo>
                <a:cubicBezTo>
                  <a:pt x="547265" y="535301"/>
                  <a:pt x="548118" y="533185"/>
                  <a:pt x="549077" y="531212"/>
                </a:cubicBezTo>
                <a:lnTo>
                  <a:pt x="549394" y="530387"/>
                </a:lnTo>
                <a:lnTo>
                  <a:pt x="549929" y="529647"/>
                </a:lnTo>
                <a:lnTo>
                  <a:pt x="551423" y="528040"/>
                </a:lnTo>
                <a:cubicBezTo>
                  <a:pt x="552381" y="526995"/>
                  <a:pt x="553448" y="525935"/>
                  <a:pt x="554406" y="524972"/>
                </a:cubicBezTo>
                <a:cubicBezTo>
                  <a:pt x="571033" y="509690"/>
                  <a:pt x="591073" y="507716"/>
                  <a:pt x="609724" y="523318"/>
                </a:cubicBezTo>
                <a:cubicBezTo>
                  <a:pt x="606952" y="529555"/>
                  <a:pt x="600129" y="555023"/>
                  <a:pt x="592136" y="568791"/>
                </a:cubicBezTo>
                <a:cubicBezTo>
                  <a:pt x="584247" y="582655"/>
                  <a:pt x="574977" y="584771"/>
                  <a:pt x="566665" y="544841"/>
                </a:cubicBezTo>
                <a:cubicBezTo>
                  <a:pt x="563893" y="549292"/>
                  <a:pt x="561550" y="555528"/>
                  <a:pt x="559416" y="562917"/>
                </a:cubicBezTo>
                <a:lnTo>
                  <a:pt x="558672" y="565715"/>
                </a:lnTo>
                <a:lnTo>
                  <a:pt x="558350" y="567149"/>
                </a:lnTo>
                <a:lnTo>
                  <a:pt x="558242" y="568567"/>
                </a:lnTo>
                <a:lnTo>
                  <a:pt x="557923" y="574303"/>
                </a:lnTo>
                <a:cubicBezTo>
                  <a:pt x="557815" y="578295"/>
                  <a:pt x="557602" y="582292"/>
                  <a:pt x="557496" y="586274"/>
                </a:cubicBezTo>
                <a:cubicBezTo>
                  <a:pt x="556965" y="602616"/>
                  <a:pt x="556647" y="619917"/>
                  <a:pt x="554937" y="630925"/>
                </a:cubicBezTo>
                <a:cubicBezTo>
                  <a:pt x="561119" y="647125"/>
                  <a:pt x="561763" y="639139"/>
                  <a:pt x="567518" y="653738"/>
                </a:cubicBezTo>
                <a:cubicBezTo>
                  <a:pt x="569434" y="684391"/>
                  <a:pt x="549181" y="651168"/>
                  <a:pt x="560161" y="699993"/>
                </a:cubicBezTo>
                <a:cubicBezTo>
                  <a:pt x="562931" y="691919"/>
                  <a:pt x="568900" y="690122"/>
                  <a:pt x="572739" y="681690"/>
                </a:cubicBezTo>
                <a:cubicBezTo>
                  <a:pt x="574659" y="677458"/>
                  <a:pt x="576040" y="671445"/>
                  <a:pt x="576149" y="662175"/>
                </a:cubicBezTo>
                <a:cubicBezTo>
                  <a:pt x="576253" y="657593"/>
                  <a:pt x="576040" y="652085"/>
                  <a:pt x="575512" y="645610"/>
                </a:cubicBezTo>
                <a:cubicBezTo>
                  <a:pt x="575191" y="642449"/>
                  <a:pt x="574764" y="638915"/>
                  <a:pt x="574337" y="635157"/>
                </a:cubicBezTo>
                <a:cubicBezTo>
                  <a:pt x="573911" y="631291"/>
                  <a:pt x="573697" y="627167"/>
                  <a:pt x="573162" y="622715"/>
                </a:cubicBezTo>
                <a:cubicBezTo>
                  <a:pt x="601623" y="661034"/>
                  <a:pt x="618144" y="637400"/>
                  <a:pt x="635512" y="609769"/>
                </a:cubicBezTo>
                <a:cubicBezTo>
                  <a:pt x="644150" y="596048"/>
                  <a:pt x="652888" y="581364"/>
                  <a:pt x="662906" y="573023"/>
                </a:cubicBezTo>
                <a:cubicBezTo>
                  <a:pt x="672924" y="564798"/>
                  <a:pt x="684118" y="562917"/>
                  <a:pt x="697545" y="575031"/>
                </a:cubicBezTo>
                <a:cubicBezTo>
                  <a:pt x="699997" y="537683"/>
                  <a:pt x="718009" y="560439"/>
                  <a:pt x="705752" y="518408"/>
                </a:cubicBezTo>
                <a:cubicBezTo>
                  <a:pt x="716519" y="551030"/>
                  <a:pt x="716941" y="523681"/>
                  <a:pt x="723551" y="532033"/>
                </a:cubicBezTo>
                <a:cubicBezTo>
                  <a:pt x="722698" y="542594"/>
                  <a:pt x="719502" y="553651"/>
                  <a:pt x="723764" y="563611"/>
                </a:cubicBezTo>
                <a:cubicBezTo>
                  <a:pt x="728453" y="538458"/>
                  <a:pt x="736873" y="534372"/>
                  <a:pt x="745293" y="530977"/>
                </a:cubicBezTo>
                <a:cubicBezTo>
                  <a:pt x="753822" y="527535"/>
                  <a:pt x="762344" y="524737"/>
                  <a:pt x="767886" y="502301"/>
                </a:cubicBezTo>
                <a:cubicBezTo>
                  <a:pt x="763197" y="495826"/>
                  <a:pt x="746465" y="507115"/>
                  <a:pt x="752861" y="472473"/>
                </a:cubicBezTo>
                <a:cubicBezTo>
                  <a:pt x="765222" y="494689"/>
                  <a:pt x="768953" y="491247"/>
                  <a:pt x="770977" y="483619"/>
                </a:cubicBezTo>
                <a:cubicBezTo>
                  <a:pt x="772897" y="475869"/>
                  <a:pt x="773215" y="463886"/>
                  <a:pt x="778439" y="469078"/>
                </a:cubicBezTo>
                <a:cubicBezTo>
                  <a:pt x="771191" y="499129"/>
                  <a:pt x="787073" y="481743"/>
                  <a:pt x="795493" y="514646"/>
                </a:cubicBezTo>
                <a:cubicBezTo>
                  <a:pt x="802847" y="498447"/>
                  <a:pt x="809991" y="491976"/>
                  <a:pt x="816383" y="484221"/>
                </a:cubicBezTo>
                <a:cubicBezTo>
                  <a:pt x="822778" y="476563"/>
                  <a:pt x="828321" y="467420"/>
                  <a:pt x="832475" y="446041"/>
                </a:cubicBezTo>
                <a:cubicBezTo>
                  <a:pt x="818834" y="436174"/>
                  <a:pt x="820754" y="379185"/>
                  <a:pt x="823205" y="415249"/>
                </a:cubicBezTo>
                <a:cubicBezTo>
                  <a:pt x="829279" y="427818"/>
                  <a:pt x="835247" y="440390"/>
                  <a:pt x="841217" y="452971"/>
                </a:cubicBezTo>
                <a:cubicBezTo>
                  <a:pt x="867649" y="416671"/>
                  <a:pt x="895997" y="391391"/>
                  <a:pt x="922856" y="345950"/>
                </a:cubicBezTo>
                <a:cubicBezTo>
                  <a:pt x="918488" y="372251"/>
                  <a:pt x="900690" y="356734"/>
                  <a:pt x="912306" y="395373"/>
                </a:cubicBezTo>
                <a:cubicBezTo>
                  <a:pt x="927758" y="393399"/>
                  <a:pt x="942042" y="365687"/>
                  <a:pt x="948861" y="342423"/>
                </a:cubicBezTo>
                <a:cubicBezTo>
                  <a:pt x="946945" y="353338"/>
                  <a:pt x="945455" y="364404"/>
                  <a:pt x="951739" y="373989"/>
                </a:cubicBezTo>
                <a:cubicBezTo>
                  <a:pt x="956005" y="335590"/>
                  <a:pt x="966450" y="363348"/>
                  <a:pt x="972737" y="347241"/>
                </a:cubicBezTo>
                <a:cubicBezTo>
                  <a:pt x="970712" y="339486"/>
                  <a:pt x="966345" y="332098"/>
                  <a:pt x="968048" y="323607"/>
                </a:cubicBezTo>
                <a:cubicBezTo>
                  <a:pt x="977003" y="339486"/>
                  <a:pt x="980199" y="331357"/>
                  <a:pt x="982223" y="319845"/>
                </a:cubicBezTo>
                <a:cubicBezTo>
                  <a:pt x="984248" y="308463"/>
                  <a:pt x="985210" y="293917"/>
                  <a:pt x="989577" y="296716"/>
                </a:cubicBezTo>
                <a:cubicBezTo>
                  <a:pt x="988406" y="310202"/>
                  <a:pt x="989682" y="323510"/>
                  <a:pt x="995333" y="336175"/>
                </a:cubicBezTo>
                <a:cubicBezTo>
                  <a:pt x="1011746" y="331959"/>
                  <a:pt x="1027629" y="331134"/>
                  <a:pt x="1042015" y="324347"/>
                </a:cubicBezTo>
                <a:cubicBezTo>
                  <a:pt x="1056404" y="317509"/>
                  <a:pt x="1069300" y="304702"/>
                  <a:pt x="1080063" y="276519"/>
                </a:cubicBezTo>
                <a:cubicBezTo>
                  <a:pt x="1084752" y="284733"/>
                  <a:pt x="1090081" y="298735"/>
                  <a:pt x="1094455" y="300346"/>
                </a:cubicBezTo>
                <a:cubicBezTo>
                  <a:pt x="1098396" y="303283"/>
                  <a:pt x="1101592" y="296951"/>
                  <a:pt x="1103299" y="269682"/>
                </a:cubicBezTo>
                <a:cubicBezTo>
                  <a:pt x="1109586" y="284509"/>
                  <a:pt x="1107457" y="296951"/>
                  <a:pt x="1113107" y="311635"/>
                </a:cubicBezTo>
                <a:cubicBezTo>
                  <a:pt x="1119181" y="276519"/>
                  <a:pt x="1147638" y="268626"/>
                  <a:pt x="1165223" y="309519"/>
                </a:cubicBezTo>
                <a:cubicBezTo>
                  <a:pt x="1168419" y="299888"/>
                  <a:pt x="1171619" y="290148"/>
                  <a:pt x="1174818" y="280516"/>
                </a:cubicBezTo>
                <a:cubicBezTo>
                  <a:pt x="1199861" y="303869"/>
                  <a:pt x="1224270" y="315536"/>
                  <a:pt x="1248572" y="320809"/>
                </a:cubicBezTo>
                <a:cubicBezTo>
                  <a:pt x="1272765" y="326085"/>
                  <a:pt x="1296959" y="324886"/>
                  <a:pt x="1321368" y="322547"/>
                </a:cubicBezTo>
                <a:cubicBezTo>
                  <a:pt x="1345772" y="320069"/>
                  <a:pt x="1370283" y="316449"/>
                  <a:pt x="1394799" y="316673"/>
                </a:cubicBezTo>
                <a:cubicBezTo>
                  <a:pt x="1419206" y="316908"/>
                  <a:pt x="1443722" y="321032"/>
                  <a:pt x="1467490" y="334071"/>
                </a:cubicBezTo>
                <a:cubicBezTo>
                  <a:pt x="1489445" y="305761"/>
                  <a:pt x="1509160" y="320350"/>
                  <a:pt x="1529092" y="326320"/>
                </a:cubicBezTo>
                <a:cubicBezTo>
                  <a:pt x="1533356" y="316673"/>
                  <a:pt x="1537723" y="307041"/>
                  <a:pt x="1541883" y="297537"/>
                </a:cubicBezTo>
                <a:cubicBezTo>
                  <a:pt x="1555737" y="328879"/>
                  <a:pt x="1580677" y="315991"/>
                  <a:pt x="1590699" y="294472"/>
                </a:cubicBezTo>
                <a:cubicBezTo>
                  <a:pt x="1588883" y="343942"/>
                  <a:pt x="1601993" y="292495"/>
                  <a:pt x="1613290" y="284367"/>
                </a:cubicBezTo>
                <a:cubicBezTo>
                  <a:pt x="1626935" y="297772"/>
                  <a:pt x="1641111" y="303283"/>
                  <a:pt x="1655923" y="304702"/>
                </a:cubicBezTo>
                <a:cubicBezTo>
                  <a:pt x="1659549" y="305068"/>
                  <a:pt x="1663277" y="305160"/>
                  <a:pt x="1667008" y="305068"/>
                </a:cubicBezTo>
                <a:cubicBezTo>
                  <a:pt x="1668819" y="305068"/>
                  <a:pt x="1670739" y="304925"/>
                  <a:pt x="1672658" y="304702"/>
                </a:cubicBezTo>
                <a:lnTo>
                  <a:pt x="1675427" y="304467"/>
                </a:lnTo>
                <a:lnTo>
                  <a:pt x="1676812" y="304328"/>
                </a:lnTo>
                <a:lnTo>
                  <a:pt x="1677344" y="304243"/>
                </a:lnTo>
                <a:lnTo>
                  <a:pt x="1677774" y="304104"/>
                </a:lnTo>
                <a:cubicBezTo>
                  <a:pt x="1681928" y="302728"/>
                  <a:pt x="1686086" y="300709"/>
                  <a:pt x="1690348" y="298593"/>
                </a:cubicBezTo>
                <a:cubicBezTo>
                  <a:pt x="1707297" y="290017"/>
                  <a:pt x="1724452" y="278635"/>
                  <a:pt x="1738950" y="292861"/>
                </a:cubicBezTo>
                <a:cubicBezTo>
                  <a:pt x="1741188" y="285565"/>
                  <a:pt x="1743425" y="278177"/>
                  <a:pt x="1745664" y="270977"/>
                </a:cubicBezTo>
                <a:cubicBezTo>
                  <a:pt x="1804923" y="266718"/>
                  <a:pt x="1864395" y="256294"/>
                  <a:pt x="1923892" y="243752"/>
                </a:cubicBezTo>
                <a:lnTo>
                  <a:pt x="2060541" y="213163"/>
                </a:lnTo>
                <a:lnTo>
                  <a:pt x="2076575" y="188928"/>
                </a:lnTo>
                <a:cubicBezTo>
                  <a:pt x="2074392" y="202078"/>
                  <a:pt x="2068850" y="204774"/>
                  <a:pt x="2065307" y="209013"/>
                </a:cubicBezTo>
                <a:lnTo>
                  <a:pt x="2064138" y="212358"/>
                </a:lnTo>
                <a:lnTo>
                  <a:pt x="2093703" y="205740"/>
                </a:lnTo>
                <a:lnTo>
                  <a:pt x="2102580" y="185401"/>
                </a:lnTo>
                <a:lnTo>
                  <a:pt x="2104226" y="203445"/>
                </a:lnTo>
                <a:lnTo>
                  <a:pt x="2108795" y="202564"/>
                </a:lnTo>
                <a:lnTo>
                  <a:pt x="2109655" y="198853"/>
                </a:lnTo>
                <a:cubicBezTo>
                  <a:pt x="2114687" y="189705"/>
                  <a:pt x="2121741" y="202299"/>
                  <a:pt x="2126456" y="190219"/>
                </a:cubicBezTo>
                <a:cubicBezTo>
                  <a:pt x="2124432" y="182464"/>
                  <a:pt x="2120064" y="175076"/>
                  <a:pt x="2121767" y="166585"/>
                </a:cubicBezTo>
                <a:cubicBezTo>
                  <a:pt x="2130722" y="182464"/>
                  <a:pt x="2133918" y="174336"/>
                  <a:pt x="2135943" y="162823"/>
                </a:cubicBezTo>
                <a:cubicBezTo>
                  <a:pt x="2137968" y="151441"/>
                  <a:pt x="2138929" y="136895"/>
                  <a:pt x="2143297" y="139694"/>
                </a:cubicBezTo>
                <a:cubicBezTo>
                  <a:pt x="2142125" y="153180"/>
                  <a:pt x="2143402" y="166488"/>
                  <a:pt x="2149052" y="179153"/>
                </a:cubicBezTo>
                <a:cubicBezTo>
                  <a:pt x="2165466" y="174937"/>
                  <a:pt x="2181348" y="174112"/>
                  <a:pt x="2195734" y="167325"/>
                </a:cubicBezTo>
                <a:cubicBezTo>
                  <a:pt x="2210123" y="160487"/>
                  <a:pt x="2223019" y="147680"/>
                  <a:pt x="2233782" y="119497"/>
                </a:cubicBezTo>
                <a:cubicBezTo>
                  <a:pt x="2238471" y="127711"/>
                  <a:pt x="2243800" y="141713"/>
                  <a:pt x="2248175" y="143324"/>
                </a:cubicBezTo>
                <a:cubicBezTo>
                  <a:pt x="2252116" y="146261"/>
                  <a:pt x="2255312" y="139929"/>
                  <a:pt x="2257018" y="112660"/>
                </a:cubicBezTo>
                <a:cubicBezTo>
                  <a:pt x="2263305" y="127487"/>
                  <a:pt x="2261176" y="139929"/>
                  <a:pt x="2266827" y="154613"/>
                </a:cubicBezTo>
                <a:cubicBezTo>
                  <a:pt x="2272901" y="119497"/>
                  <a:pt x="2301357" y="111604"/>
                  <a:pt x="2318942" y="152497"/>
                </a:cubicBezTo>
                <a:cubicBezTo>
                  <a:pt x="2322138" y="142866"/>
                  <a:pt x="2325338" y="133126"/>
                  <a:pt x="2328537" y="123494"/>
                </a:cubicBezTo>
                <a:cubicBezTo>
                  <a:pt x="2353581" y="146847"/>
                  <a:pt x="2377989" y="158514"/>
                  <a:pt x="2402291" y="163786"/>
                </a:cubicBezTo>
                <a:cubicBezTo>
                  <a:pt x="2414388" y="166425"/>
                  <a:pt x="2426485" y="167444"/>
                  <a:pt x="2438609" y="167512"/>
                </a:cubicBezTo>
                <a:lnTo>
                  <a:pt x="2459294" y="166385"/>
                </a:lnTo>
                <a:lnTo>
                  <a:pt x="2460930" y="160117"/>
                </a:lnTo>
                <a:cubicBezTo>
                  <a:pt x="2463328" y="156910"/>
                  <a:pt x="2465780" y="158079"/>
                  <a:pt x="2467219" y="163494"/>
                </a:cubicBezTo>
                <a:lnTo>
                  <a:pt x="2466407" y="165998"/>
                </a:lnTo>
                <a:lnTo>
                  <a:pt x="2472041" y="165691"/>
                </a:lnTo>
                <a:lnTo>
                  <a:pt x="2475108" y="158313"/>
                </a:lnTo>
                <a:lnTo>
                  <a:pt x="2475588" y="165485"/>
                </a:lnTo>
                <a:lnTo>
                  <a:pt x="2548518" y="159651"/>
                </a:lnTo>
                <a:lnTo>
                  <a:pt x="2573979" y="162363"/>
                </a:lnTo>
                <a:lnTo>
                  <a:pt x="2575612" y="157022"/>
                </a:lnTo>
                <a:cubicBezTo>
                  <a:pt x="2589814" y="164984"/>
                  <a:pt x="2604509" y="168246"/>
                  <a:pt x="2619449" y="169170"/>
                </a:cubicBezTo>
                <a:lnTo>
                  <a:pt x="2630807" y="168699"/>
                </a:lnTo>
                <a:lnTo>
                  <a:pt x="2637295" y="163055"/>
                </a:lnTo>
                <a:cubicBezTo>
                  <a:pt x="2642542" y="160535"/>
                  <a:pt x="2647687" y="159891"/>
                  <a:pt x="2652770" y="160319"/>
                </a:cubicBezTo>
                <a:lnTo>
                  <a:pt x="2674820" y="166909"/>
                </a:lnTo>
                <a:lnTo>
                  <a:pt x="2684029" y="166559"/>
                </a:lnTo>
                <a:lnTo>
                  <a:pt x="2695603" y="140514"/>
                </a:lnTo>
                <a:cubicBezTo>
                  <a:pt x="2709457" y="171857"/>
                  <a:pt x="2734396" y="158969"/>
                  <a:pt x="2744417" y="137450"/>
                </a:cubicBezTo>
                <a:cubicBezTo>
                  <a:pt x="2742603" y="186920"/>
                  <a:pt x="2755712" y="135473"/>
                  <a:pt x="2767010" y="127345"/>
                </a:cubicBezTo>
                <a:cubicBezTo>
                  <a:pt x="2780654" y="140750"/>
                  <a:pt x="2794830" y="146261"/>
                  <a:pt x="2809642" y="147680"/>
                </a:cubicBezTo>
                <a:cubicBezTo>
                  <a:pt x="2813268" y="148046"/>
                  <a:pt x="2816996" y="148138"/>
                  <a:pt x="2820727" y="148046"/>
                </a:cubicBezTo>
                <a:cubicBezTo>
                  <a:pt x="2822538" y="148046"/>
                  <a:pt x="2824458" y="147903"/>
                  <a:pt x="2826378" y="147680"/>
                </a:cubicBezTo>
                <a:lnTo>
                  <a:pt x="2829147" y="147444"/>
                </a:lnTo>
                <a:lnTo>
                  <a:pt x="2830532" y="147306"/>
                </a:lnTo>
                <a:lnTo>
                  <a:pt x="2831064" y="147221"/>
                </a:lnTo>
                <a:lnTo>
                  <a:pt x="2831494" y="147082"/>
                </a:lnTo>
                <a:cubicBezTo>
                  <a:pt x="2835648" y="145706"/>
                  <a:pt x="2839805" y="143687"/>
                  <a:pt x="2844068" y="141571"/>
                </a:cubicBezTo>
                <a:cubicBezTo>
                  <a:pt x="2861017" y="132995"/>
                  <a:pt x="2878172" y="121613"/>
                  <a:pt x="2892669" y="135839"/>
                </a:cubicBezTo>
                <a:cubicBezTo>
                  <a:pt x="2894907" y="128543"/>
                  <a:pt x="2897145" y="121155"/>
                  <a:pt x="2899383" y="113955"/>
                </a:cubicBezTo>
                <a:cubicBezTo>
                  <a:pt x="3136418" y="96919"/>
                  <a:pt x="3376865" y="-18762"/>
                  <a:pt x="3608679" y="25974"/>
                </a:cubicBezTo>
                <a:cubicBezTo>
                  <a:pt x="3611131" y="1796"/>
                  <a:pt x="3618061" y="-4359"/>
                  <a:pt x="3620939" y="6472"/>
                </a:cubicBezTo>
                <a:cubicBezTo>
                  <a:pt x="3617316" y="22216"/>
                  <a:pt x="3614439" y="12580"/>
                  <a:pt x="3614330" y="28229"/>
                </a:cubicBezTo>
                <a:cubicBezTo>
                  <a:pt x="3620621" y="58153"/>
                  <a:pt x="3622432" y="4594"/>
                  <a:pt x="3628828" y="1291"/>
                </a:cubicBezTo>
                <a:cubicBezTo>
                  <a:pt x="3629569" y="12488"/>
                  <a:pt x="3630317" y="23638"/>
                  <a:pt x="3631066" y="34785"/>
                </a:cubicBezTo>
                <a:cubicBezTo>
                  <a:pt x="3665596" y="13544"/>
                  <a:pt x="3687661" y="23638"/>
                  <a:pt x="3721551" y="5192"/>
                </a:cubicBezTo>
                <a:cubicBezTo>
                  <a:pt x="3719313" y="15059"/>
                  <a:pt x="3717075" y="36442"/>
                  <a:pt x="3720376" y="29289"/>
                </a:cubicBezTo>
                <a:cubicBezTo>
                  <a:pt x="3723363" y="19514"/>
                  <a:pt x="3726349" y="9775"/>
                  <a:pt x="3729332" y="0"/>
                </a:cubicBezTo>
                <a:close/>
              </a:path>
            </a:pathLst>
          </a:custGeom>
          <a:noFill/>
          <a:ln>
            <a:noFill/>
          </a:ln>
        </p:spPr>
      </p:pic>
      <p:grpSp>
        <p:nvGrpSpPr>
          <p:cNvPr id="152" name="Google Shape;152;p2"/>
          <p:cNvGrpSpPr/>
          <p:nvPr/>
        </p:nvGrpSpPr>
        <p:grpSpPr>
          <a:xfrm>
            <a:off x="13597" y="8528476"/>
            <a:ext cx="6834375" cy="496439"/>
            <a:chOff x="13597" y="8528476"/>
            <a:chExt cx="6834375" cy="496439"/>
          </a:xfrm>
        </p:grpSpPr>
        <p:pic>
          <p:nvPicPr>
            <p:cNvPr descr="A logo with blue text and waves&#10;&#10;Description automatically generated" id="153" name="Google Shape;153;p2"/>
            <p:cNvPicPr preferRelativeResize="0"/>
            <p:nvPr/>
          </p:nvPicPr>
          <p:blipFill rotWithShape="1">
            <a:blip r:embed="rId7">
              <a:alphaModFix/>
            </a:blip>
            <a:srcRect b="35133" l="16862" r="17875" t="31651"/>
            <a:stretch/>
          </p:blipFill>
          <p:spPr>
            <a:xfrm>
              <a:off x="4879491" y="8585062"/>
              <a:ext cx="1176395" cy="389394"/>
            </a:xfrm>
            <a:prstGeom prst="rect">
              <a:avLst/>
            </a:prstGeom>
            <a:noFill/>
            <a:ln>
              <a:noFill/>
            </a:ln>
          </p:spPr>
        </p:pic>
        <p:pic>
          <p:nvPicPr>
            <p:cNvPr descr="A logo with green and blue text&#10;&#10;Description automatically generated" id="154" name="Google Shape;154;p2"/>
            <p:cNvPicPr preferRelativeResize="0"/>
            <p:nvPr/>
          </p:nvPicPr>
          <p:blipFill rotWithShape="1">
            <a:blip r:embed="rId8">
              <a:alphaModFix/>
            </a:blip>
            <a:srcRect b="0" l="0" r="0" t="0"/>
            <a:stretch/>
          </p:blipFill>
          <p:spPr>
            <a:xfrm>
              <a:off x="6099547" y="8585062"/>
              <a:ext cx="748425" cy="389394"/>
            </a:xfrm>
            <a:prstGeom prst="rect">
              <a:avLst/>
            </a:prstGeom>
            <a:noFill/>
            <a:ln>
              <a:noFill/>
            </a:ln>
          </p:spPr>
        </p:pic>
        <p:pic>
          <p:nvPicPr>
            <p:cNvPr descr="A blue logo on a black background&#10;&#10;Description automatically generated" id="155" name="Google Shape;155;p2"/>
            <p:cNvPicPr preferRelativeResize="0"/>
            <p:nvPr/>
          </p:nvPicPr>
          <p:blipFill rotWithShape="1">
            <a:blip r:embed="rId9">
              <a:alphaModFix/>
            </a:blip>
            <a:srcRect b="40065" l="24997" r="25133" t="38815"/>
            <a:stretch/>
          </p:blipFill>
          <p:spPr>
            <a:xfrm>
              <a:off x="3914974" y="8605056"/>
              <a:ext cx="998534" cy="366693"/>
            </a:xfrm>
            <a:prstGeom prst="rect">
              <a:avLst/>
            </a:prstGeom>
            <a:noFill/>
            <a:ln>
              <a:noFill/>
            </a:ln>
          </p:spPr>
        </p:pic>
        <p:pic>
          <p:nvPicPr>
            <p:cNvPr descr="A green and white logo&#10;&#10;Description automatically generated" id="156" name="Google Shape;156;p2"/>
            <p:cNvPicPr preferRelativeResize="0"/>
            <p:nvPr/>
          </p:nvPicPr>
          <p:blipFill rotWithShape="1">
            <a:blip r:embed="rId10">
              <a:alphaModFix/>
            </a:blip>
            <a:srcRect b="24584" l="8094" r="8994" t="24054"/>
            <a:stretch/>
          </p:blipFill>
          <p:spPr>
            <a:xfrm>
              <a:off x="2734535" y="8630068"/>
              <a:ext cx="1185566" cy="336043"/>
            </a:xfrm>
            <a:prstGeom prst="rect">
              <a:avLst/>
            </a:prstGeom>
            <a:noFill/>
            <a:ln>
              <a:noFill/>
            </a:ln>
            <a:effectLst>
              <a:outerShdw blurRad="63500" sx="102000" rotWithShape="0" algn="ctr" sy="102000">
                <a:schemeClr val="lt1">
                  <a:alpha val="15686"/>
                </a:schemeClr>
              </a:outerShdw>
            </a:effectLst>
          </p:spPr>
        </p:pic>
        <p:pic>
          <p:nvPicPr>
            <p:cNvPr id="157" name="Google Shape;157;p2"/>
            <p:cNvPicPr preferRelativeResize="0"/>
            <p:nvPr/>
          </p:nvPicPr>
          <p:blipFill rotWithShape="1">
            <a:blip r:embed="rId11">
              <a:alphaModFix/>
            </a:blip>
            <a:srcRect b="27929" l="8983" r="8037" t="27492"/>
            <a:stretch/>
          </p:blipFill>
          <p:spPr>
            <a:xfrm>
              <a:off x="13597" y="8577991"/>
              <a:ext cx="1831839" cy="399287"/>
            </a:xfrm>
            <a:prstGeom prst="rect">
              <a:avLst/>
            </a:prstGeom>
            <a:noFill/>
            <a:ln>
              <a:noFill/>
            </a:ln>
          </p:spPr>
        </p:pic>
        <p:pic>
          <p:nvPicPr>
            <p:cNvPr descr="A black background with blue and white text&#10;&#10;AI-generated content may be incorrect." id="158" name="Google Shape;158;p2"/>
            <p:cNvPicPr preferRelativeResize="0"/>
            <p:nvPr/>
          </p:nvPicPr>
          <p:blipFill rotWithShape="1">
            <a:blip r:embed="rId12">
              <a:alphaModFix/>
            </a:blip>
            <a:srcRect b="0" l="0" r="0" t="0"/>
            <a:stretch/>
          </p:blipFill>
          <p:spPr>
            <a:xfrm>
              <a:off x="1804419" y="8528476"/>
              <a:ext cx="971808" cy="496439"/>
            </a:xfrm>
            <a:prstGeom prst="rect">
              <a:avLst/>
            </a:prstGeom>
            <a:noFill/>
            <a:ln>
              <a:noFill/>
            </a:ln>
          </p:spPr>
        </p:pic>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pic>
        <p:nvPicPr>
          <p:cNvPr id="164" name="Google Shape;164;p3"/>
          <p:cNvPicPr preferRelativeResize="0"/>
          <p:nvPr/>
        </p:nvPicPr>
        <p:blipFill rotWithShape="1">
          <a:blip r:embed="rId3">
            <a:alphaModFix/>
          </a:blip>
          <a:srcRect b="24192" l="0" r="0" t="33662"/>
          <a:stretch/>
        </p:blipFill>
        <p:spPr>
          <a:xfrm>
            <a:off x="-14257" y="0"/>
            <a:ext cx="6887219" cy="1560914"/>
          </a:xfrm>
          <a:prstGeom prst="rect">
            <a:avLst/>
          </a:prstGeom>
          <a:noFill/>
          <a:ln>
            <a:noFill/>
          </a:ln>
        </p:spPr>
      </p:pic>
      <p:sp>
        <p:nvSpPr>
          <p:cNvPr id="165" name="Google Shape;165;p3"/>
          <p:cNvSpPr/>
          <p:nvPr/>
        </p:nvSpPr>
        <p:spPr>
          <a:xfrm>
            <a:off x="1973178" y="1560914"/>
            <a:ext cx="4884821" cy="6992364"/>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6" name="Google Shape;166;p3"/>
          <p:cNvSpPr/>
          <p:nvPr/>
        </p:nvSpPr>
        <p:spPr>
          <a:xfrm>
            <a:off x="1973178" y="7179769"/>
            <a:ext cx="4893967" cy="1355548"/>
          </a:xfrm>
          <a:prstGeom prst="rect">
            <a:avLst/>
          </a:prstGeom>
          <a:solidFill>
            <a:schemeClr val="accent1">
              <a:alpha val="3568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7" name="Google Shape;167;p3"/>
          <p:cNvSpPr txBox="1"/>
          <p:nvPr/>
        </p:nvSpPr>
        <p:spPr>
          <a:xfrm>
            <a:off x="1974842" y="1672958"/>
            <a:ext cx="4883158"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004B8F"/>
                </a:solidFill>
                <a:latin typeface="Arial"/>
                <a:ea typeface="Arial"/>
                <a:cs typeface="Arial"/>
                <a:sym typeface="Arial"/>
              </a:rPr>
              <a:t>MARINE SPATIAL PLANNING (MSP)</a:t>
            </a:r>
            <a:endParaRPr/>
          </a:p>
        </p:txBody>
      </p:sp>
      <p:sp>
        <p:nvSpPr>
          <p:cNvPr id="168" name="Google Shape;168;p3"/>
          <p:cNvSpPr txBox="1"/>
          <p:nvPr/>
        </p:nvSpPr>
        <p:spPr>
          <a:xfrm>
            <a:off x="4339782" y="5394677"/>
            <a:ext cx="2235107" cy="127727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000000"/>
              </a:buClr>
              <a:buSzPts val="1100"/>
              <a:buFont typeface="Arial"/>
              <a:buNone/>
            </a:pPr>
            <a:r>
              <a:rPr b="1" i="0" lang="en-US" sz="1100">
                <a:solidFill>
                  <a:srgbClr val="000000"/>
                </a:solidFill>
                <a:latin typeface="Arial"/>
                <a:ea typeface="Arial"/>
                <a:cs typeface="Arial"/>
                <a:sym typeface="Arial"/>
              </a:rPr>
              <a:t>Incorporation of the </a:t>
            </a:r>
            <a:endParaRPr/>
          </a:p>
          <a:p>
            <a:pPr indent="0" lvl="0" marL="0" marR="0" rtl="0" algn="l">
              <a:spcBef>
                <a:spcPts val="0"/>
              </a:spcBef>
              <a:spcAft>
                <a:spcPts val="0"/>
              </a:spcAft>
              <a:buClr>
                <a:srgbClr val="000000"/>
              </a:buClr>
              <a:buSzPts val="1100"/>
              <a:buFont typeface="Arial"/>
              <a:buNone/>
            </a:pPr>
            <a:r>
              <a:rPr b="1" i="0" lang="en-US" sz="1100">
                <a:solidFill>
                  <a:srgbClr val="000000"/>
                </a:solidFill>
                <a:latin typeface="Arial"/>
                <a:ea typeface="Arial"/>
                <a:cs typeface="Arial"/>
                <a:sym typeface="Arial"/>
              </a:rPr>
              <a:t>Local and Indigenous Knowledge </a:t>
            </a:r>
            <a:endParaRPr/>
          </a:p>
          <a:p>
            <a:pPr indent="0" lvl="0" marL="0" marR="0" rtl="0" algn="l">
              <a:spcBef>
                <a:spcPts val="0"/>
              </a:spcBef>
              <a:spcAft>
                <a:spcPts val="0"/>
              </a:spcAft>
              <a:buClr>
                <a:srgbClr val="000000"/>
              </a:buClr>
              <a:buSzPts val="1100"/>
              <a:buFont typeface="Arial"/>
              <a:buNone/>
            </a:pPr>
            <a:r>
              <a:rPr b="0" i="0" lang="en-US" sz="1100">
                <a:solidFill>
                  <a:srgbClr val="000000"/>
                </a:solidFill>
                <a:latin typeface="Arial"/>
                <a:ea typeface="Arial"/>
                <a:cs typeface="Arial"/>
                <a:sym typeface="Arial"/>
              </a:rPr>
              <a:t>It facilitates the integration of the knowledge of those who use the sea into planning processes,         so that decisions are based            on practical experience.</a:t>
            </a:r>
            <a:endParaRPr sz="1000">
              <a:solidFill>
                <a:srgbClr val="595959"/>
              </a:solidFill>
              <a:latin typeface="Arial"/>
              <a:ea typeface="Arial"/>
              <a:cs typeface="Arial"/>
              <a:sym typeface="Arial"/>
            </a:endParaRPr>
          </a:p>
        </p:txBody>
      </p:sp>
      <p:grpSp>
        <p:nvGrpSpPr>
          <p:cNvPr id="169" name="Google Shape;169;p3"/>
          <p:cNvGrpSpPr/>
          <p:nvPr/>
        </p:nvGrpSpPr>
        <p:grpSpPr>
          <a:xfrm>
            <a:off x="5976673" y="6215199"/>
            <a:ext cx="634382" cy="618892"/>
            <a:chOff x="802963" y="4035279"/>
            <a:chExt cx="848037" cy="852163"/>
          </a:xfrm>
        </p:grpSpPr>
        <p:sp>
          <p:nvSpPr>
            <p:cNvPr id="170" name="Google Shape;170;p3"/>
            <p:cNvSpPr/>
            <p:nvPr/>
          </p:nvSpPr>
          <p:spPr>
            <a:xfrm>
              <a:off x="1187450" y="4073525"/>
              <a:ext cx="463550" cy="335352"/>
            </a:xfrm>
            <a:prstGeom prst="wedgeRoundRectCallout">
              <a:avLst>
                <a:gd fmla="val -49998" name="adj1"/>
                <a:gd fmla="val 87321" name="adj2"/>
                <a:gd fmla="val 16667" name="adj3"/>
              </a:avLst>
            </a:prstGeom>
            <a:solidFill>
              <a:srgbClr val="59595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Fishing with solid fill" id="171" name="Google Shape;171;p3"/>
            <p:cNvPicPr preferRelativeResize="0"/>
            <p:nvPr/>
          </p:nvPicPr>
          <p:blipFill rotWithShape="1">
            <a:blip r:embed="rId4">
              <a:alphaModFix/>
            </a:blip>
            <a:srcRect b="0" l="0" r="0" t="0"/>
            <a:stretch/>
          </p:blipFill>
          <p:spPr>
            <a:xfrm>
              <a:off x="1235795" y="4035279"/>
              <a:ext cx="366859" cy="366859"/>
            </a:xfrm>
            <a:prstGeom prst="rect">
              <a:avLst/>
            </a:prstGeom>
            <a:noFill/>
            <a:ln>
              <a:noFill/>
            </a:ln>
          </p:spPr>
        </p:pic>
        <p:pic>
          <p:nvPicPr>
            <p:cNvPr descr="User with solid fill" id="172" name="Google Shape;172;p3"/>
            <p:cNvPicPr preferRelativeResize="0"/>
            <p:nvPr/>
          </p:nvPicPr>
          <p:blipFill rotWithShape="1">
            <a:blip r:embed="rId5">
              <a:alphaModFix/>
            </a:blip>
            <a:srcRect b="0" l="0" r="0" t="0"/>
            <a:stretch/>
          </p:blipFill>
          <p:spPr>
            <a:xfrm>
              <a:off x="802963" y="4338833"/>
              <a:ext cx="548609" cy="548609"/>
            </a:xfrm>
            <a:prstGeom prst="rect">
              <a:avLst/>
            </a:prstGeom>
            <a:noFill/>
            <a:ln>
              <a:noFill/>
            </a:ln>
          </p:spPr>
        </p:pic>
      </p:grpSp>
      <p:sp>
        <p:nvSpPr>
          <p:cNvPr id="173" name="Google Shape;173;p3"/>
          <p:cNvSpPr txBox="1"/>
          <p:nvPr/>
        </p:nvSpPr>
        <p:spPr>
          <a:xfrm>
            <a:off x="2439946" y="5394677"/>
            <a:ext cx="1886153" cy="1277273"/>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Clr>
                <a:srgbClr val="000000"/>
              </a:buClr>
              <a:buSzPts val="1100"/>
              <a:buFont typeface="Arial"/>
              <a:buNone/>
            </a:pPr>
            <a:r>
              <a:rPr b="1" i="0" lang="en-US" sz="1100">
                <a:solidFill>
                  <a:srgbClr val="000000"/>
                </a:solidFill>
                <a:latin typeface="Arial"/>
                <a:ea typeface="Arial"/>
                <a:cs typeface="Arial"/>
                <a:sym typeface="Arial"/>
              </a:rPr>
              <a:t>Sustainable Ocean Management </a:t>
            </a:r>
            <a:endParaRPr/>
          </a:p>
          <a:p>
            <a:pPr indent="0" lvl="0" marL="0" marR="0" rtl="0" algn="r">
              <a:spcBef>
                <a:spcPts val="0"/>
              </a:spcBef>
              <a:spcAft>
                <a:spcPts val="0"/>
              </a:spcAft>
              <a:buClr>
                <a:srgbClr val="000000"/>
              </a:buClr>
              <a:buSzPts val="1100"/>
              <a:buFont typeface="Arial"/>
              <a:buNone/>
            </a:pPr>
            <a:r>
              <a:rPr b="0" i="0" lang="en-US" sz="1100">
                <a:solidFill>
                  <a:srgbClr val="000000"/>
                </a:solidFill>
                <a:latin typeface="Arial"/>
                <a:ea typeface="Arial"/>
                <a:cs typeface="Arial"/>
                <a:sym typeface="Arial"/>
              </a:rPr>
              <a:t>The spatial and temporal location of marine activities and resources facilitates the identification of areas and methods of sustainable use.</a:t>
            </a:r>
            <a:endParaRPr sz="1000">
              <a:solidFill>
                <a:srgbClr val="595959"/>
              </a:solidFill>
              <a:latin typeface="Arial"/>
              <a:ea typeface="Arial"/>
              <a:cs typeface="Arial"/>
              <a:sym typeface="Arial"/>
            </a:endParaRPr>
          </a:p>
        </p:txBody>
      </p:sp>
      <p:sp>
        <p:nvSpPr>
          <p:cNvPr id="174" name="Google Shape;174;p3"/>
          <p:cNvSpPr txBox="1"/>
          <p:nvPr/>
        </p:nvSpPr>
        <p:spPr>
          <a:xfrm>
            <a:off x="4339783" y="3962479"/>
            <a:ext cx="1973750" cy="110799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000000"/>
              </a:buClr>
              <a:buSzPts val="1100"/>
              <a:buFont typeface="Arial"/>
              <a:buNone/>
            </a:pPr>
            <a:r>
              <a:rPr b="1" i="0" lang="en-US" sz="1100">
                <a:solidFill>
                  <a:srgbClr val="000000"/>
                </a:solidFill>
                <a:latin typeface="Arial"/>
                <a:ea typeface="Arial"/>
                <a:cs typeface="Arial"/>
                <a:sym typeface="Arial"/>
              </a:rPr>
              <a:t>Reduce Conflict</a:t>
            </a:r>
            <a:endParaRPr/>
          </a:p>
          <a:p>
            <a:pPr indent="0" lvl="0" marL="0" marR="0" rtl="0" algn="l">
              <a:spcBef>
                <a:spcPts val="0"/>
              </a:spcBef>
              <a:spcAft>
                <a:spcPts val="0"/>
              </a:spcAft>
              <a:buClr>
                <a:srgbClr val="000000"/>
              </a:buClr>
              <a:buSzPts val="1100"/>
              <a:buFont typeface="Arial"/>
              <a:buNone/>
            </a:pPr>
            <a:r>
              <a:rPr b="0" i="0" lang="en-US" sz="1100">
                <a:solidFill>
                  <a:srgbClr val="000000"/>
                </a:solidFill>
                <a:latin typeface="Arial"/>
                <a:ea typeface="Arial"/>
                <a:cs typeface="Arial"/>
                <a:sym typeface="Arial"/>
              </a:rPr>
              <a:t>Identifying and assessing areas or situations prone to conflict among sea users allows solutions to be found and agreements reached.</a:t>
            </a:r>
            <a:endParaRPr sz="1000">
              <a:solidFill>
                <a:srgbClr val="595959"/>
              </a:solidFill>
              <a:latin typeface="Arial"/>
              <a:ea typeface="Arial"/>
              <a:cs typeface="Arial"/>
              <a:sym typeface="Arial"/>
            </a:endParaRPr>
          </a:p>
        </p:txBody>
      </p:sp>
      <p:sp>
        <p:nvSpPr>
          <p:cNvPr id="175" name="Google Shape;175;p3"/>
          <p:cNvSpPr txBox="1"/>
          <p:nvPr/>
        </p:nvSpPr>
        <p:spPr>
          <a:xfrm>
            <a:off x="1974842" y="3167979"/>
            <a:ext cx="4884823"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200">
                <a:solidFill>
                  <a:srgbClr val="000000"/>
                </a:solidFill>
                <a:latin typeface="Arial"/>
                <a:ea typeface="Arial"/>
                <a:cs typeface="Arial"/>
                <a:sym typeface="Arial"/>
              </a:rPr>
              <a:t>Overall, MSP improves decision-making processes, promotes the sustainable use of resources, and promotes collaboration among stakeholders, leading to more effective and reasonable outcomes</a:t>
            </a:r>
            <a:r>
              <a:rPr b="0" i="0" lang="en-US" sz="1200">
                <a:solidFill>
                  <a:srgbClr val="000000"/>
                </a:solidFill>
                <a:latin typeface="Quattrocento Sans"/>
                <a:ea typeface="Quattrocento Sans"/>
                <a:cs typeface="Quattrocento Sans"/>
                <a:sym typeface="Quattrocento Sans"/>
              </a:rPr>
              <a:t>.</a:t>
            </a:r>
            <a:endParaRPr sz="1200">
              <a:solidFill>
                <a:srgbClr val="595959"/>
              </a:solidFill>
              <a:latin typeface="Arial"/>
              <a:ea typeface="Arial"/>
              <a:cs typeface="Arial"/>
              <a:sym typeface="Arial"/>
            </a:endParaRPr>
          </a:p>
        </p:txBody>
      </p:sp>
      <p:sp>
        <p:nvSpPr>
          <p:cNvPr id="176" name="Google Shape;176;p3"/>
          <p:cNvSpPr txBox="1"/>
          <p:nvPr/>
        </p:nvSpPr>
        <p:spPr>
          <a:xfrm>
            <a:off x="2553031" y="3962479"/>
            <a:ext cx="1773068" cy="1107996"/>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Clr>
                <a:srgbClr val="000000"/>
              </a:buClr>
              <a:buSzPts val="1100"/>
              <a:buFont typeface="Arial"/>
              <a:buNone/>
            </a:pPr>
            <a:r>
              <a:rPr b="1" i="0" lang="en-US" sz="1100">
                <a:solidFill>
                  <a:srgbClr val="000000"/>
                </a:solidFill>
                <a:latin typeface="Arial"/>
                <a:ea typeface="Arial"/>
                <a:cs typeface="Arial"/>
                <a:sym typeface="Arial"/>
              </a:rPr>
              <a:t>Empowerment and Participation </a:t>
            </a:r>
            <a:endParaRPr/>
          </a:p>
          <a:p>
            <a:pPr indent="0" lvl="0" marL="0" marR="0" rtl="0" algn="r">
              <a:spcBef>
                <a:spcPts val="0"/>
              </a:spcBef>
              <a:spcAft>
                <a:spcPts val="0"/>
              </a:spcAft>
              <a:buClr>
                <a:srgbClr val="000000"/>
              </a:buClr>
              <a:buSzPts val="1100"/>
              <a:buFont typeface="Arial"/>
              <a:buNone/>
            </a:pPr>
            <a:r>
              <a:rPr b="0" i="0" lang="en-US" sz="1100">
                <a:solidFill>
                  <a:srgbClr val="000000"/>
                </a:solidFill>
                <a:latin typeface="Arial"/>
                <a:ea typeface="Arial"/>
                <a:cs typeface="Arial"/>
                <a:sym typeface="Arial"/>
              </a:rPr>
              <a:t>Promoting a sense of ownership and responsibility for ocean management.</a:t>
            </a:r>
            <a:endParaRPr sz="1000">
              <a:solidFill>
                <a:srgbClr val="595959"/>
              </a:solidFill>
              <a:latin typeface="Arial"/>
              <a:ea typeface="Arial"/>
              <a:cs typeface="Arial"/>
              <a:sym typeface="Arial"/>
            </a:endParaRPr>
          </a:p>
        </p:txBody>
      </p:sp>
      <p:pic>
        <p:nvPicPr>
          <p:cNvPr descr="Meeting with solid fill" id="177" name="Google Shape;177;p3"/>
          <p:cNvPicPr preferRelativeResize="0"/>
          <p:nvPr/>
        </p:nvPicPr>
        <p:blipFill rotWithShape="1">
          <a:blip r:embed="rId6">
            <a:alphaModFix/>
          </a:blip>
          <a:srcRect b="0" l="0" r="0" t="0"/>
          <a:stretch/>
        </p:blipFill>
        <p:spPr>
          <a:xfrm>
            <a:off x="2098965" y="4618070"/>
            <a:ext cx="548640" cy="548640"/>
          </a:xfrm>
          <a:prstGeom prst="rect">
            <a:avLst/>
          </a:prstGeom>
          <a:noFill/>
          <a:ln>
            <a:noFill/>
          </a:ln>
        </p:spPr>
      </p:pic>
      <p:pic>
        <p:nvPicPr>
          <p:cNvPr descr="Handshake with solid fill" id="178" name="Google Shape;178;p3"/>
          <p:cNvPicPr preferRelativeResize="0"/>
          <p:nvPr/>
        </p:nvPicPr>
        <p:blipFill rotWithShape="1">
          <a:blip r:embed="rId7">
            <a:alphaModFix/>
          </a:blip>
          <a:srcRect b="0" l="0" r="0" t="0"/>
          <a:stretch/>
        </p:blipFill>
        <p:spPr>
          <a:xfrm>
            <a:off x="6010024" y="4680005"/>
            <a:ext cx="634383" cy="634383"/>
          </a:xfrm>
          <a:prstGeom prst="rect">
            <a:avLst/>
          </a:prstGeom>
          <a:noFill/>
          <a:ln>
            <a:noFill/>
          </a:ln>
        </p:spPr>
      </p:pic>
      <p:sp>
        <p:nvSpPr>
          <p:cNvPr id="179" name="Google Shape;179;p3"/>
          <p:cNvSpPr txBox="1"/>
          <p:nvPr/>
        </p:nvSpPr>
        <p:spPr>
          <a:xfrm>
            <a:off x="32473" y="2608828"/>
            <a:ext cx="1902614" cy="203132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000000"/>
              </a:buClr>
              <a:buSzPts val="1400"/>
              <a:buFont typeface="Arial"/>
              <a:buNone/>
            </a:pPr>
            <a:r>
              <a:rPr b="0" i="0" lang="en-US" sz="1400">
                <a:solidFill>
                  <a:srgbClr val="000000"/>
                </a:solidFill>
                <a:latin typeface="Arial"/>
                <a:ea typeface="Arial"/>
                <a:cs typeface="Arial"/>
                <a:sym typeface="Arial"/>
              </a:rPr>
              <a:t>The National Ocean Policy seeks to balance economic development with environmental conservation, ensuring a sustainable future for Panama's marine and coastal resources.</a:t>
            </a:r>
            <a:endParaRPr sz="1400">
              <a:solidFill>
                <a:srgbClr val="000000"/>
              </a:solidFill>
              <a:latin typeface="Arial"/>
              <a:ea typeface="Arial"/>
              <a:cs typeface="Arial"/>
              <a:sym typeface="Arial"/>
            </a:endParaRPr>
          </a:p>
        </p:txBody>
      </p:sp>
      <p:sp>
        <p:nvSpPr>
          <p:cNvPr id="180" name="Google Shape;180;p3"/>
          <p:cNvSpPr txBox="1"/>
          <p:nvPr/>
        </p:nvSpPr>
        <p:spPr>
          <a:xfrm>
            <a:off x="38775" y="1725312"/>
            <a:ext cx="1768946"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600">
                <a:solidFill>
                  <a:srgbClr val="054580"/>
                </a:solidFill>
                <a:latin typeface="Quattrocento Sans"/>
                <a:ea typeface="Quattrocento Sans"/>
                <a:cs typeface="Quattrocento Sans"/>
                <a:sym typeface="Quattrocento Sans"/>
              </a:rPr>
              <a:t>PANAMA'S NATIONAL OCEAN POLICY</a:t>
            </a:r>
            <a:endParaRPr b="1" sz="1600">
              <a:solidFill>
                <a:srgbClr val="054580"/>
              </a:solidFill>
              <a:latin typeface="Arial"/>
              <a:ea typeface="Arial"/>
              <a:cs typeface="Arial"/>
              <a:sym typeface="Arial"/>
            </a:endParaRPr>
          </a:p>
        </p:txBody>
      </p:sp>
      <p:sp>
        <p:nvSpPr>
          <p:cNvPr id="181" name="Google Shape;181;p3"/>
          <p:cNvSpPr txBox="1"/>
          <p:nvPr/>
        </p:nvSpPr>
        <p:spPr>
          <a:xfrm>
            <a:off x="1974842" y="1987271"/>
            <a:ext cx="4892303"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000000"/>
                </a:solidFill>
                <a:latin typeface="Arial"/>
                <a:ea typeface="Arial"/>
                <a:cs typeface="Arial"/>
                <a:sym typeface="Arial"/>
              </a:rPr>
              <a:t>The MSP process implements the Panama National Ocean Policy. </a:t>
            </a:r>
            <a:r>
              <a:rPr b="0" i="0" lang="en-US" sz="1200">
                <a:solidFill>
                  <a:srgbClr val="000000"/>
                </a:solidFill>
                <a:latin typeface="Arial"/>
                <a:ea typeface="Arial"/>
                <a:cs typeface="Arial"/>
                <a:sym typeface="Arial"/>
              </a:rPr>
              <a:t>MSP is a way of organizing the use of the sea so that different activities, such as fishing, tourism, boat transport or nature conservation, can coexist without conflicts.</a:t>
            </a:r>
            <a:endParaRPr sz="1800">
              <a:solidFill>
                <a:srgbClr val="595959"/>
              </a:solidFill>
              <a:latin typeface="Arial"/>
              <a:ea typeface="Arial"/>
              <a:cs typeface="Arial"/>
              <a:sym typeface="Arial"/>
            </a:endParaRPr>
          </a:p>
        </p:txBody>
      </p:sp>
      <p:sp>
        <p:nvSpPr>
          <p:cNvPr id="182" name="Google Shape;182;p3"/>
          <p:cNvSpPr txBox="1"/>
          <p:nvPr/>
        </p:nvSpPr>
        <p:spPr>
          <a:xfrm>
            <a:off x="1974842" y="2836425"/>
            <a:ext cx="4892304"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004B8F"/>
                </a:solidFill>
                <a:latin typeface="Arial"/>
                <a:ea typeface="Arial"/>
                <a:cs typeface="Arial"/>
                <a:sym typeface="Arial"/>
              </a:rPr>
              <a:t>BENEFITS</a:t>
            </a:r>
            <a:endParaRPr b="1" sz="1600">
              <a:solidFill>
                <a:srgbClr val="004B8F"/>
              </a:solidFill>
              <a:latin typeface="Arial"/>
              <a:ea typeface="Arial"/>
              <a:cs typeface="Arial"/>
              <a:sym typeface="Arial"/>
            </a:endParaRPr>
          </a:p>
        </p:txBody>
      </p:sp>
      <p:grpSp>
        <p:nvGrpSpPr>
          <p:cNvPr id="183" name="Google Shape;183;p3"/>
          <p:cNvGrpSpPr/>
          <p:nvPr/>
        </p:nvGrpSpPr>
        <p:grpSpPr>
          <a:xfrm>
            <a:off x="444505" y="6841392"/>
            <a:ext cx="1078549" cy="1568091"/>
            <a:chOff x="138341" y="6031117"/>
            <a:chExt cx="1568986" cy="2468732"/>
          </a:xfrm>
        </p:grpSpPr>
        <p:sp>
          <p:nvSpPr>
            <p:cNvPr id="184" name="Google Shape;184;p3"/>
            <p:cNvSpPr/>
            <p:nvPr/>
          </p:nvSpPr>
          <p:spPr>
            <a:xfrm>
              <a:off x="138341" y="6031117"/>
              <a:ext cx="1568986" cy="2468732"/>
            </a:xfrm>
            <a:prstGeom prst="rect">
              <a:avLst/>
            </a:prstGeom>
            <a:solidFill>
              <a:srgbClr val="00B0B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185" name="Google Shape;185;p3"/>
            <p:cNvPicPr preferRelativeResize="0"/>
            <p:nvPr/>
          </p:nvPicPr>
          <p:blipFill rotWithShape="1">
            <a:blip r:embed="rId8">
              <a:alphaModFix/>
            </a:blip>
            <a:srcRect b="0" l="0" r="0" t="0"/>
            <a:stretch/>
          </p:blipFill>
          <p:spPr>
            <a:xfrm>
              <a:off x="138341" y="6333622"/>
              <a:ext cx="1561204" cy="2147465"/>
            </a:xfrm>
            <a:prstGeom prst="rect">
              <a:avLst/>
            </a:prstGeom>
            <a:noFill/>
            <a:ln>
              <a:noFill/>
            </a:ln>
          </p:spPr>
        </p:pic>
        <p:pic>
          <p:nvPicPr>
            <p:cNvPr id="186" name="Google Shape;186;p3"/>
            <p:cNvPicPr preferRelativeResize="0"/>
            <p:nvPr/>
          </p:nvPicPr>
          <p:blipFill rotWithShape="1">
            <a:blip r:embed="rId9">
              <a:alphaModFix/>
            </a:blip>
            <a:srcRect b="0" l="0" r="0" t="0"/>
            <a:stretch/>
          </p:blipFill>
          <p:spPr>
            <a:xfrm>
              <a:off x="236391" y="6035556"/>
              <a:ext cx="1428404" cy="787080"/>
            </a:xfrm>
            <a:prstGeom prst="rect">
              <a:avLst/>
            </a:prstGeom>
            <a:noFill/>
            <a:ln>
              <a:noFill/>
            </a:ln>
          </p:spPr>
        </p:pic>
      </p:grpSp>
      <p:sp>
        <p:nvSpPr>
          <p:cNvPr id="187" name="Google Shape;187;p3"/>
          <p:cNvSpPr/>
          <p:nvPr/>
        </p:nvSpPr>
        <p:spPr>
          <a:xfrm>
            <a:off x="2187464" y="427952"/>
            <a:ext cx="2331218" cy="975911"/>
          </a:xfrm>
          <a:custGeom>
            <a:rect b="b" l="l" r="r" t="t"/>
            <a:pathLst>
              <a:path extrusionOk="0" h="3116867" w="7410105">
                <a:moveTo>
                  <a:pt x="4426818" y="0"/>
                </a:moveTo>
                <a:lnTo>
                  <a:pt x="4432184" y="3405"/>
                </a:lnTo>
                <a:lnTo>
                  <a:pt x="4432184" y="5444"/>
                </a:lnTo>
                <a:lnTo>
                  <a:pt x="4430172" y="12215"/>
                </a:lnTo>
                <a:lnTo>
                  <a:pt x="4430172" y="12889"/>
                </a:lnTo>
                <a:lnTo>
                  <a:pt x="4434800" y="23758"/>
                </a:lnTo>
                <a:lnTo>
                  <a:pt x="4440166" y="26492"/>
                </a:lnTo>
                <a:lnTo>
                  <a:pt x="4442851" y="31250"/>
                </a:lnTo>
                <a:lnTo>
                  <a:pt x="4446875" y="34656"/>
                </a:lnTo>
                <a:lnTo>
                  <a:pt x="4445534" y="36682"/>
                </a:lnTo>
                <a:lnTo>
                  <a:pt x="4444862" y="37355"/>
                </a:lnTo>
                <a:lnTo>
                  <a:pt x="4437417" y="40041"/>
                </a:lnTo>
                <a:lnTo>
                  <a:pt x="4432721" y="44764"/>
                </a:lnTo>
                <a:lnTo>
                  <a:pt x="4424604" y="46084"/>
                </a:lnTo>
                <a:lnTo>
                  <a:pt x="4421251" y="49456"/>
                </a:lnTo>
                <a:lnTo>
                  <a:pt x="4421921" y="50815"/>
                </a:lnTo>
                <a:lnTo>
                  <a:pt x="4423261" y="52854"/>
                </a:lnTo>
                <a:lnTo>
                  <a:pt x="4426617" y="53547"/>
                </a:lnTo>
                <a:lnTo>
                  <a:pt x="4442113" y="50223"/>
                </a:lnTo>
                <a:lnTo>
                  <a:pt x="4446137" y="52276"/>
                </a:lnTo>
                <a:lnTo>
                  <a:pt x="4447479" y="54995"/>
                </a:lnTo>
                <a:lnTo>
                  <a:pt x="4446807" y="57022"/>
                </a:lnTo>
                <a:lnTo>
                  <a:pt x="4444058" y="62431"/>
                </a:lnTo>
                <a:lnTo>
                  <a:pt x="4444728" y="63791"/>
                </a:lnTo>
                <a:lnTo>
                  <a:pt x="4446741" y="73968"/>
                </a:lnTo>
                <a:lnTo>
                  <a:pt x="4453448" y="73322"/>
                </a:lnTo>
                <a:lnTo>
                  <a:pt x="4454120" y="73322"/>
                </a:lnTo>
                <a:lnTo>
                  <a:pt x="4460290" y="59114"/>
                </a:lnTo>
                <a:lnTo>
                  <a:pt x="4460963" y="58443"/>
                </a:lnTo>
                <a:cubicBezTo>
                  <a:pt x="4460739" y="56635"/>
                  <a:pt x="4460514" y="54827"/>
                  <a:pt x="4460290" y="53019"/>
                </a:cubicBezTo>
                <a:lnTo>
                  <a:pt x="4460290" y="50304"/>
                </a:lnTo>
                <a:lnTo>
                  <a:pt x="4466999" y="55077"/>
                </a:lnTo>
                <a:lnTo>
                  <a:pt x="4474444" y="55111"/>
                </a:lnTo>
                <a:lnTo>
                  <a:pt x="4481823" y="62603"/>
                </a:lnTo>
                <a:lnTo>
                  <a:pt x="4487191" y="61271"/>
                </a:lnTo>
                <a:lnTo>
                  <a:pt x="4495306" y="55207"/>
                </a:lnTo>
                <a:lnTo>
                  <a:pt x="4500740" y="55227"/>
                </a:lnTo>
                <a:lnTo>
                  <a:pt x="4502015" y="65404"/>
                </a:lnTo>
                <a:lnTo>
                  <a:pt x="4505368" y="68128"/>
                </a:lnTo>
                <a:lnTo>
                  <a:pt x="4513486" y="65451"/>
                </a:lnTo>
                <a:lnTo>
                  <a:pt x="4515499" y="63425"/>
                </a:lnTo>
                <a:lnTo>
                  <a:pt x="4519590" y="53274"/>
                </a:lnTo>
                <a:lnTo>
                  <a:pt x="4520260" y="51922"/>
                </a:lnTo>
                <a:lnTo>
                  <a:pt x="4515632" y="44444"/>
                </a:lnTo>
                <a:lnTo>
                  <a:pt x="4514962" y="43766"/>
                </a:lnTo>
                <a:lnTo>
                  <a:pt x="4516975" y="39706"/>
                </a:lnTo>
                <a:lnTo>
                  <a:pt x="4527773" y="39082"/>
                </a:lnTo>
                <a:lnTo>
                  <a:pt x="4531061" y="47904"/>
                </a:lnTo>
                <a:lnTo>
                  <a:pt x="4543874" y="49320"/>
                </a:lnTo>
                <a:lnTo>
                  <a:pt x="4547295" y="48659"/>
                </a:lnTo>
                <a:lnTo>
                  <a:pt x="4549978" y="39182"/>
                </a:lnTo>
                <a:lnTo>
                  <a:pt x="4553399" y="39197"/>
                </a:lnTo>
                <a:lnTo>
                  <a:pt x="4556015" y="48020"/>
                </a:lnTo>
                <a:lnTo>
                  <a:pt x="4566749" y="55527"/>
                </a:lnTo>
                <a:lnTo>
                  <a:pt x="4571511" y="57577"/>
                </a:lnTo>
                <a:lnTo>
                  <a:pt x="4578890" y="54228"/>
                </a:lnTo>
                <a:lnTo>
                  <a:pt x="4591031" y="63771"/>
                </a:lnTo>
                <a:lnTo>
                  <a:pt x="4603844" y="62473"/>
                </a:lnTo>
                <a:lnTo>
                  <a:pt x="4619272" y="71357"/>
                </a:lnTo>
                <a:lnTo>
                  <a:pt x="4622626" y="70019"/>
                </a:lnTo>
                <a:lnTo>
                  <a:pt x="4627390" y="66653"/>
                </a:lnTo>
                <a:lnTo>
                  <a:pt x="4632086" y="67354"/>
                </a:lnTo>
                <a:lnTo>
                  <a:pt x="4643556" y="72832"/>
                </a:lnTo>
                <a:lnTo>
                  <a:pt x="4656301" y="74927"/>
                </a:lnTo>
                <a:lnTo>
                  <a:pt x="4661736" y="69530"/>
                </a:lnTo>
                <a:lnTo>
                  <a:pt x="4670455" y="77027"/>
                </a:lnTo>
                <a:lnTo>
                  <a:pt x="4675151" y="77047"/>
                </a:lnTo>
                <a:lnTo>
                  <a:pt x="4683334" y="69631"/>
                </a:lnTo>
                <a:lnTo>
                  <a:pt x="4690713" y="68313"/>
                </a:lnTo>
                <a:lnTo>
                  <a:pt x="4704131" y="77870"/>
                </a:lnTo>
                <a:lnTo>
                  <a:pt x="4718284" y="84037"/>
                </a:lnTo>
                <a:lnTo>
                  <a:pt x="4729687" y="88163"/>
                </a:lnTo>
                <a:lnTo>
                  <a:pt x="4736464" y="87517"/>
                </a:lnTo>
                <a:lnTo>
                  <a:pt x="4740487" y="84824"/>
                </a:lnTo>
                <a:lnTo>
                  <a:pt x="4749275" y="86904"/>
                </a:lnTo>
                <a:lnTo>
                  <a:pt x="4756654" y="85586"/>
                </a:lnTo>
                <a:lnTo>
                  <a:pt x="4766046" y="93765"/>
                </a:lnTo>
                <a:lnTo>
                  <a:pt x="4780199" y="99258"/>
                </a:lnTo>
                <a:lnTo>
                  <a:pt x="4788249" y="99976"/>
                </a:lnTo>
                <a:lnTo>
                  <a:pt x="4804415" y="108875"/>
                </a:lnTo>
                <a:lnTo>
                  <a:pt x="4815150" y="112315"/>
                </a:lnTo>
                <a:lnTo>
                  <a:pt x="4838091" y="109044"/>
                </a:lnTo>
                <a:lnTo>
                  <a:pt x="4846810" y="115191"/>
                </a:lnTo>
                <a:lnTo>
                  <a:pt x="4858886" y="121356"/>
                </a:lnTo>
                <a:lnTo>
                  <a:pt x="4862307" y="120697"/>
                </a:lnTo>
                <a:lnTo>
                  <a:pt x="4886591" y="107271"/>
                </a:lnTo>
                <a:lnTo>
                  <a:pt x="4892022" y="102553"/>
                </a:lnTo>
                <a:lnTo>
                  <a:pt x="4900140" y="101242"/>
                </a:lnTo>
                <a:lnTo>
                  <a:pt x="4905506" y="103981"/>
                </a:lnTo>
                <a:lnTo>
                  <a:pt x="4907519" y="108061"/>
                </a:lnTo>
                <a:lnTo>
                  <a:pt x="4906110" y="116182"/>
                </a:lnTo>
                <a:lnTo>
                  <a:pt x="4910136" y="118236"/>
                </a:lnTo>
                <a:lnTo>
                  <a:pt x="4917581" y="110146"/>
                </a:lnTo>
                <a:lnTo>
                  <a:pt x="4913555" y="104023"/>
                </a:lnTo>
                <a:lnTo>
                  <a:pt x="4916306" y="98619"/>
                </a:lnTo>
                <a:lnTo>
                  <a:pt x="4925093" y="95953"/>
                </a:lnTo>
                <a:lnTo>
                  <a:pt x="4939852" y="102811"/>
                </a:lnTo>
                <a:lnTo>
                  <a:pt x="4948639" y="103539"/>
                </a:lnTo>
                <a:lnTo>
                  <a:pt x="4962795" y="100900"/>
                </a:lnTo>
                <a:lnTo>
                  <a:pt x="4981642" y="103042"/>
                </a:lnTo>
                <a:lnTo>
                  <a:pt x="4987749" y="100364"/>
                </a:lnTo>
                <a:lnTo>
                  <a:pt x="4998481" y="100426"/>
                </a:lnTo>
                <a:lnTo>
                  <a:pt x="5005926" y="100468"/>
                </a:lnTo>
                <a:lnTo>
                  <a:pt x="5022093" y="94458"/>
                </a:lnTo>
                <a:lnTo>
                  <a:pt x="5046376" y="94593"/>
                </a:lnTo>
                <a:lnTo>
                  <a:pt x="5054494" y="92609"/>
                </a:lnTo>
                <a:lnTo>
                  <a:pt x="5082801" y="90059"/>
                </a:lnTo>
                <a:lnTo>
                  <a:pt x="5105006" y="92221"/>
                </a:lnTo>
                <a:lnTo>
                  <a:pt x="5118422" y="96366"/>
                </a:lnTo>
                <a:lnTo>
                  <a:pt x="5133983" y="95776"/>
                </a:lnTo>
                <a:lnTo>
                  <a:pt x="5139350" y="93098"/>
                </a:lnTo>
                <a:lnTo>
                  <a:pt x="5144046" y="93804"/>
                </a:lnTo>
                <a:lnTo>
                  <a:pt x="5149412" y="102649"/>
                </a:lnTo>
                <a:lnTo>
                  <a:pt x="5148072" y="103315"/>
                </a:lnTo>
                <a:lnTo>
                  <a:pt x="5136533" y="116802"/>
                </a:lnTo>
                <a:lnTo>
                  <a:pt x="5123050" y="112656"/>
                </a:lnTo>
                <a:lnTo>
                  <a:pt x="5115670" y="113288"/>
                </a:lnTo>
                <a:lnTo>
                  <a:pt x="5110239" y="117326"/>
                </a:lnTo>
                <a:lnTo>
                  <a:pt x="5111579" y="118693"/>
                </a:lnTo>
                <a:lnTo>
                  <a:pt x="5114932" y="122777"/>
                </a:lnTo>
                <a:lnTo>
                  <a:pt x="5118288" y="124152"/>
                </a:lnTo>
                <a:lnTo>
                  <a:pt x="5118958" y="127542"/>
                </a:lnTo>
                <a:lnTo>
                  <a:pt x="5118288" y="128216"/>
                </a:lnTo>
                <a:lnTo>
                  <a:pt x="5114194" y="131580"/>
                </a:lnTo>
                <a:lnTo>
                  <a:pt x="5113524" y="131575"/>
                </a:lnTo>
                <a:lnTo>
                  <a:pt x="5108828" y="132227"/>
                </a:lnTo>
                <a:lnTo>
                  <a:pt x="5090651" y="127380"/>
                </a:lnTo>
                <a:lnTo>
                  <a:pt x="5067776" y="125890"/>
                </a:lnTo>
                <a:lnTo>
                  <a:pt x="5060328" y="123139"/>
                </a:lnTo>
                <a:lnTo>
                  <a:pt x="5059658" y="123131"/>
                </a:lnTo>
                <a:lnTo>
                  <a:pt x="5058988" y="123805"/>
                </a:lnTo>
                <a:lnTo>
                  <a:pt x="5054292" y="129202"/>
                </a:lnTo>
                <a:lnTo>
                  <a:pt x="5047518" y="129841"/>
                </a:lnTo>
                <a:lnTo>
                  <a:pt x="5038058" y="135212"/>
                </a:lnTo>
                <a:lnTo>
                  <a:pt x="5023166" y="150710"/>
                </a:lnTo>
                <a:lnTo>
                  <a:pt x="5016323" y="164231"/>
                </a:lnTo>
                <a:lnTo>
                  <a:pt x="5016996" y="164910"/>
                </a:lnTo>
                <a:lnTo>
                  <a:pt x="5022362" y="174428"/>
                </a:lnTo>
                <a:cubicBezTo>
                  <a:pt x="5022339" y="176914"/>
                  <a:pt x="5022317" y="179400"/>
                  <a:pt x="5022294" y="181886"/>
                </a:cubicBezTo>
                <a:lnTo>
                  <a:pt x="5022294" y="182558"/>
                </a:lnTo>
                <a:lnTo>
                  <a:pt x="5018873" y="196094"/>
                </a:lnTo>
                <a:lnTo>
                  <a:pt x="5018873" y="196772"/>
                </a:lnTo>
                <a:lnTo>
                  <a:pt x="5029472" y="219879"/>
                </a:lnTo>
                <a:lnTo>
                  <a:pt x="5030142" y="221912"/>
                </a:lnTo>
                <a:lnTo>
                  <a:pt x="5029472" y="222583"/>
                </a:lnTo>
                <a:lnTo>
                  <a:pt x="5026118" y="226636"/>
                </a:lnTo>
                <a:lnTo>
                  <a:pt x="5023367" y="235426"/>
                </a:lnTo>
                <a:lnTo>
                  <a:pt x="5023367" y="236105"/>
                </a:lnTo>
                <a:lnTo>
                  <a:pt x="5029406" y="242237"/>
                </a:lnTo>
                <a:lnTo>
                  <a:pt x="5041479" y="249083"/>
                </a:lnTo>
                <a:lnTo>
                  <a:pt x="5047518" y="249796"/>
                </a:lnTo>
                <a:lnTo>
                  <a:pt x="5056975" y="243073"/>
                </a:lnTo>
                <a:lnTo>
                  <a:pt x="5073210" y="235711"/>
                </a:lnTo>
                <a:lnTo>
                  <a:pt x="5077233" y="237091"/>
                </a:lnTo>
                <a:lnTo>
                  <a:pt x="5087965" y="244603"/>
                </a:lnTo>
                <a:lnTo>
                  <a:pt x="5105475" y="244706"/>
                </a:lnTo>
                <a:lnTo>
                  <a:pt x="5116275" y="241382"/>
                </a:lnTo>
                <a:lnTo>
                  <a:pt x="5127746" y="232638"/>
                </a:lnTo>
                <a:lnTo>
                  <a:pt x="5134520" y="232001"/>
                </a:lnTo>
                <a:lnTo>
                  <a:pt x="5139886" y="236092"/>
                </a:lnTo>
                <a:lnTo>
                  <a:pt x="5150016" y="229375"/>
                </a:lnTo>
                <a:lnTo>
                  <a:pt x="5156053" y="229409"/>
                </a:lnTo>
                <a:lnTo>
                  <a:pt x="5164843" y="232849"/>
                </a:lnTo>
                <a:lnTo>
                  <a:pt x="5174232" y="232230"/>
                </a:lnTo>
                <a:lnTo>
                  <a:pt x="5190331" y="243848"/>
                </a:lnTo>
                <a:lnTo>
                  <a:pt x="5195765" y="243875"/>
                </a:lnTo>
                <a:lnTo>
                  <a:pt x="5207908" y="239884"/>
                </a:lnTo>
                <a:lnTo>
                  <a:pt x="5213206" y="246017"/>
                </a:lnTo>
                <a:lnTo>
                  <a:pt x="5218640" y="246725"/>
                </a:lnTo>
                <a:lnTo>
                  <a:pt x="5221928" y="250809"/>
                </a:lnTo>
                <a:lnTo>
                  <a:pt x="5220585" y="252835"/>
                </a:lnTo>
                <a:lnTo>
                  <a:pt x="5218572" y="256214"/>
                </a:lnTo>
                <a:lnTo>
                  <a:pt x="5205762" y="253428"/>
                </a:lnTo>
                <a:lnTo>
                  <a:pt x="5205091" y="255454"/>
                </a:lnTo>
                <a:lnTo>
                  <a:pt x="5205091" y="256811"/>
                </a:lnTo>
                <a:lnTo>
                  <a:pt x="5205762" y="260204"/>
                </a:lnTo>
                <a:lnTo>
                  <a:pt x="5213743" y="269061"/>
                </a:lnTo>
                <a:lnTo>
                  <a:pt x="5219109" y="271129"/>
                </a:lnTo>
                <a:lnTo>
                  <a:pt x="5240642" y="273964"/>
                </a:lnTo>
                <a:lnTo>
                  <a:pt x="5250102" y="270632"/>
                </a:lnTo>
                <a:lnTo>
                  <a:pt x="5257481" y="275425"/>
                </a:lnTo>
                <a:lnTo>
                  <a:pt x="5264926" y="270728"/>
                </a:lnTo>
                <a:lnTo>
                  <a:pt x="5272305" y="276873"/>
                </a:lnTo>
                <a:lnTo>
                  <a:pt x="5281762" y="276927"/>
                </a:lnTo>
                <a:lnTo>
                  <a:pt x="5291892" y="271569"/>
                </a:lnTo>
                <a:lnTo>
                  <a:pt x="5302761" y="254018"/>
                </a:lnTo>
                <a:lnTo>
                  <a:pt x="5310205" y="250000"/>
                </a:lnTo>
                <a:lnTo>
                  <a:pt x="5316242" y="250715"/>
                </a:lnTo>
                <a:lnTo>
                  <a:pt x="5320268" y="258193"/>
                </a:lnTo>
                <a:lnTo>
                  <a:pt x="5324964" y="260251"/>
                </a:lnTo>
                <a:lnTo>
                  <a:pt x="5331673" y="260971"/>
                </a:lnTo>
                <a:lnTo>
                  <a:pt x="5341800" y="257647"/>
                </a:lnTo>
                <a:lnTo>
                  <a:pt x="5363333" y="258463"/>
                </a:lnTo>
                <a:lnTo>
                  <a:pt x="5369437" y="253081"/>
                </a:lnTo>
                <a:lnTo>
                  <a:pt x="5372859" y="241586"/>
                </a:lnTo>
                <a:lnTo>
                  <a:pt x="5376280" y="238219"/>
                </a:lnTo>
                <a:lnTo>
                  <a:pt x="5391106" y="236956"/>
                </a:lnTo>
                <a:lnTo>
                  <a:pt x="5395734" y="244440"/>
                </a:lnTo>
                <a:lnTo>
                  <a:pt x="5413241" y="245227"/>
                </a:lnTo>
                <a:lnTo>
                  <a:pt x="5432158" y="236547"/>
                </a:lnTo>
                <a:lnTo>
                  <a:pt x="5440946" y="227791"/>
                </a:lnTo>
                <a:lnTo>
                  <a:pt x="5449733" y="228526"/>
                </a:lnTo>
                <a:lnTo>
                  <a:pt x="5454361" y="238042"/>
                </a:lnTo>
                <a:lnTo>
                  <a:pt x="5456374" y="240088"/>
                </a:lnTo>
                <a:lnTo>
                  <a:pt x="5467175" y="240836"/>
                </a:lnTo>
                <a:lnTo>
                  <a:pt x="5469120" y="251013"/>
                </a:lnTo>
                <a:lnTo>
                  <a:pt x="5479182" y="250408"/>
                </a:lnTo>
                <a:lnTo>
                  <a:pt x="5485221" y="255867"/>
                </a:lnTo>
                <a:lnTo>
                  <a:pt x="5493338" y="255921"/>
                </a:lnTo>
                <a:lnTo>
                  <a:pt x="5498031" y="250531"/>
                </a:lnTo>
                <a:lnTo>
                  <a:pt x="5512119" y="259437"/>
                </a:lnTo>
                <a:lnTo>
                  <a:pt x="5534322" y="265675"/>
                </a:lnTo>
                <a:lnTo>
                  <a:pt x="5541099" y="264372"/>
                </a:lnTo>
                <a:lnTo>
                  <a:pt x="5546465" y="258987"/>
                </a:lnTo>
                <a:lnTo>
                  <a:pt x="5550557" y="258336"/>
                </a:lnTo>
                <a:lnTo>
                  <a:pt x="5561289" y="264507"/>
                </a:lnTo>
                <a:lnTo>
                  <a:pt x="5567328" y="264547"/>
                </a:lnTo>
                <a:lnTo>
                  <a:pt x="5572694" y="263910"/>
                </a:lnTo>
                <a:lnTo>
                  <a:pt x="5578798" y="265302"/>
                </a:lnTo>
                <a:lnTo>
                  <a:pt x="5588122" y="273502"/>
                </a:lnTo>
                <a:lnTo>
                  <a:pt x="5597580" y="275594"/>
                </a:lnTo>
                <a:lnTo>
                  <a:pt x="5604289" y="272258"/>
                </a:lnTo>
                <a:lnTo>
                  <a:pt x="5615089" y="273684"/>
                </a:lnTo>
                <a:lnTo>
                  <a:pt x="5621126" y="271014"/>
                </a:lnTo>
                <a:lnTo>
                  <a:pt x="5638769" y="252169"/>
                </a:lnTo>
                <a:lnTo>
                  <a:pt x="5642190" y="250836"/>
                </a:lnTo>
                <a:lnTo>
                  <a:pt x="5655605" y="250932"/>
                </a:lnTo>
                <a:lnTo>
                  <a:pt x="5661039" y="248933"/>
                </a:lnTo>
                <a:lnTo>
                  <a:pt x="5678481" y="259899"/>
                </a:lnTo>
                <a:lnTo>
                  <a:pt x="5688543" y="261326"/>
                </a:lnTo>
                <a:lnTo>
                  <a:pt x="5697262" y="270197"/>
                </a:lnTo>
                <a:lnTo>
                  <a:pt x="5711350" y="273684"/>
                </a:lnTo>
                <a:lnTo>
                  <a:pt x="5717387" y="278471"/>
                </a:lnTo>
                <a:lnTo>
                  <a:pt x="5724096" y="280549"/>
                </a:lnTo>
                <a:lnTo>
                  <a:pt x="5732883" y="277898"/>
                </a:lnTo>
                <a:lnTo>
                  <a:pt x="5739524" y="284724"/>
                </a:lnTo>
                <a:lnTo>
                  <a:pt x="5753007" y="284820"/>
                </a:lnTo>
                <a:lnTo>
                  <a:pt x="5757031" y="288238"/>
                </a:lnTo>
                <a:lnTo>
                  <a:pt x="5767093" y="288986"/>
                </a:lnTo>
                <a:lnTo>
                  <a:pt x="5771119" y="292406"/>
                </a:lnTo>
                <a:lnTo>
                  <a:pt x="5770446" y="294432"/>
                </a:lnTo>
                <a:lnTo>
                  <a:pt x="5768436" y="297803"/>
                </a:lnTo>
                <a:lnTo>
                  <a:pt x="5763002" y="299121"/>
                </a:lnTo>
                <a:lnTo>
                  <a:pt x="5758910" y="303154"/>
                </a:lnTo>
                <a:lnTo>
                  <a:pt x="5760251" y="304521"/>
                </a:lnTo>
                <a:lnTo>
                  <a:pt x="5762934" y="307245"/>
                </a:lnTo>
                <a:lnTo>
                  <a:pt x="5765617" y="314723"/>
                </a:lnTo>
                <a:lnTo>
                  <a:pt x="5770313" y="316110"/>
                </a:lnTo>
                <a:lnTo>
                  <a:pt x="5776351" y="312765"/>
                </a:lnTo>
                <a:lnTo>
                  <a:pt x="5781783" y="313479"/>
                </a:lnTo>
                <a:lnTo>
                  <a:pt x="5789162" y="310149"/>
                </a:lnTo>
                <a:lnTo>
                  <a:pt x="5804659" y="315682"/>
                </a:lnTo>
                <a:lnTo>
                  <a:pt x="5813378" y="315743"/>
                </a:lnTo>
                <a:lnTo>
                  <a:pt x="5820087" y="318502"/>
                </a:lnTo>
                <a:lnTo>
                  <a:pt x="5825453" y="323963"/>
                </a:lnTo>
                <a:lnTo>
                  <a:pt x="5827401" y="336172"/>
                </a:lnTo>
                <a:lnTo>
                  <a:pt x="5834107" y="338930"/>
                </a:lnTo>
                <a:lnTo>
                  <a:pt x="5839408" y="344389"/>
                </a:lnTo>
                <a:lnTo>
                  <a:pt x="5850206" y="343118"/>
                </a:lnTo>
                <a:lnTo>
                  <a:pt x="5852823" y="349231"/>
                </a:lnTo>
                <a:lnTo>
                  <a:pt x="5863624" y="352024"/>
                </a:lnTo>
                <a:lnTo>
                  <a:pt x="5875026" y="350072"/>
                </a:lnTo>
                <a:lnTo>
                  <a:pt x="5886431" y="360997"/>
                </a:lnTo>
                <a:lnTo>
                  <a:pt x="5888376" y="367788"/>
                </a:lnTo>
                <a:lnTo>
                  <a:pt x="5893742" y="370535"/>
                </a:lnTo>
                <a:lnTo>
                  <a:pt x="5916618" y="376129"/>
                </a:lnTo>
                <a:lnTo>
                  <a:pt x="5932046" y="375565"/>
                </a:lnTo>
                <a:lnTo>
                  <a:pt x="5937412" y="381024"/>
                </a:lnTo>
                <a:lnTo>
                  <a:pt x="5940095" y="381722"/>
                </a:lnTo>
                <a:lnTo>
                  <a:pt x="5947474" y="382458"/>
                </a:lnTo>
                <a:lnTo>
                  <a:pt x="5972965" y="399589"/>
                </a:lnTo>
                <a:lnTo>
                  <a:pt x="5981619" y="409813"/>
                </a:lnTo>
                <a:lnTo>
                  <a:pt x="5996443" y="410607"/>
                </a:lnTo>
                <a:lnTo>
                  <a:pt x="6002481" y="412682"/>
                </a:lnTo>
                <a:lnTo>
                  <a:pt x="6004426" y="423538"/>
                </a:lnTo>
                <a:lnTo>
                  <a:pt x="6007041" y="425591"/>
                </a:lnTo>
                <a:lnTo>
                  <a:pt x="6013816" y="424964"/>
                </a:lnTo>
                <a:lnTo>
                  <a:pt x="6019923" y="418916"/>
                </a:lnTo>
                <a:lnTo>
                  <a:pt x="6031257" y="427133"/>
                </a:lnTo>
                <a:lnTo>
                  <a:pt x="6038034" y="425149"/>
                </a:lnTo>
                <a:lnTo>
                  <a:pt x="6044070" y="425196"/>
                </a:lnTo>
                <a:lnTo>
                  <a:pt x="6050779" y="432703"/>
                </a:lnTo>
                <a:lnTo>
                  <a:pt x="6062786" y="440246"/>
                </a:lnTo>
                <a:lnTo>
                  <a:pt x="6068891" y="440974"/>
                </a:lnTo>
                <a:lnTo>
                  <a:pt x="6074189" y="450498"/>
                </a:lnTo>
                <a:lnTo>
                  <a:pt x="6083581" y="451247"/>
                </a:lnTo>
                <a:lnTo>
                  <a:pt x="6092235" y="459445"/>
                </a:lnTo>
                <a:lnTo>
                  <a:pt x="6096326" y="460832"/>
                </a:lnTo>
                <a:lnTo>
                  <a:pt x="6102967" y="463591"/>
                </a:lnTo>
                <a:lnTo>
                  <a:pt x="6127183" y="466495"/>
                </a:lnTo>
                <a:lnTo>
                  <a:pt x="6140734" y="459831"/>
                </a:lnTo>
                <a:lnTo>
                  <a:pt x="6145430" y="459192"/>
                </a:lnTo>
                <a:lnTo>
                  <a:pt x="6156163" y="466045"/>
                </a:lnTo>
                <a:lnTo>
                  <a:pt x="6166895" y="467486"/>
                </a:lnTo>
                <a:lnTo>
                  <a:pt x="6177562" y="476377"/>
                </a:lnTo>
                <a:lnTo>
                  <a:pt x="6195069" y="478553"/>
                </a:lnTo>
                <a:lnTo>
                  <a:pt x="6207144" y="482714"/>
                </a:lnTo>
                <a:lnTo>
                  <a:pt x="6217876" y="480769"/>
                </a:lnTo>
                <a:lnTo>
                  <a:pt x="6225926" y="485576"/>
                </a:lnTo>
                <a:lnTo>
                  <a:pt x="6228611" y="484922"/>
                </a:lnTo>
                <a:lnTo>
                  <a:pt x="6231964" y="493754"/>
                </a:lnTo>
                <a:lnTo>
                  <a:pt x="6269462" y="508960"/>
                </a:lnTo>
                <a:lnTo>
                  <a:pt x="6276909" y="507669"/>
                </a:lnTo>
                <a:lnTo>
                  <a:pt x="6288246" y="513863"/>
                </a:lnTo>
                <a:lnTo>
                  <a:pt x="6305753" y="511293"/>
                </a:lnTo>
                <a:lnTo>
                  <a:pt x="6311857" y="512700"/>
                </a:lnTo>
                <a:lnTo>
                  <a:pt x="6319841" y="518864"/>
                </a:lnTo>
                <a:lnTo>
                  <a:pt x="6324469" y="529735"/>
                </a:lnTo>
                <a:lnTo>
                  <a:pt x="6329097" y="536546"/>
                </a:lnTo>
                <a:lnTo>
                  <a:pt x="6341172" y="539362"/>
                </a:lnTo>
                <a:lnTo>
                  <a:pt x="6349892" y="543495"/>
                </a:lnTo>
                <a:lnTo>
                  <a:pt x="6363241" y="557830"/>
                </a:lnTo>
                <a:lnTo>
                  <a:pt x="6363912" y="561224"/>
                </a:lnTo>
                <a:lnTo>
                  <a:pt x="6365857" y="567334"/>
                </a:lnTo>
                <a:lnTo>
                  <a:pt x="6375919" y="574187"/>
                </a:lnTo>
                <a:lnTo>
                  <a:pt x="6385981" y="573594"/>
                </a:lnTo>
                <a:lnTo>
                  <a:pt x="6392085" y="568231"/>
                </a:lnTo>
                <a:lnTo>
                  <a:pt x="6395441" y="568259"/>
                </a:lnTo>
                <a:cubicBezTo>
                  <a:pt x="6395642" y="571873"/>
                  <a:pt x="6395842" y="575488"/>
                  <a:pt x="6396043" y="579102"/>
                </a:cubicBezTo>
                <a:lnTo>
                  <a:pt x="6401344" y="589978"/>
                </a:lnTo>
                <a:lnTo>
                  <a:pt x="6405972" y="594084"/>
                </a:lnTo>
                <a:lnTo>
                  <a:pt x="6414759" y="592127"/>
                </a:lnTo>
                <a:lnTo>
                  <a:pt x="6423481" y="596260"/>
                </a:lnTo>
                <a:lnTo>
                  <a:pt x="6432132" y="603785"/>
                </a:lnTo>
                <a:lnTo>
                  <a:pt x="6435420" y="610583"/>
                </a:lnTo>
                <a:lnTo>
                  <a:pt x="6434750" y="613288"/>
                </a:lnTo>
                <a:cubicBezTo>
                  <a:pt x="6434727" y="614643"/>
                  <a:pt x="6434705" y="615998"/>
                  <a:pt x="6434682" y="617353"/>
                </a:cubicBezTo>
                <a:lnTo>
                  <a:pt x="6421332" y="609787"/>
                </a:lnTo>
                <a:lnTo>
                  <a:pt x="6419254" y="612479"/>
                </a:lnTo>
                <a:lnTo>
                  <a:pt x="6419254" y="614513"/>
                </a:lnTo>
                <a:lnTo>
                  <a:pt x="6419924" y="617903"/>
                </a:lnTo>
                <a:lnTo>
                  <a:pt x="6423211" y="622669"/>
                </a:lnTo>
                <a:lnTo>
                  <a:pt x="6432604" y="624105"/>
                </a:lnTo>
                <a:lnTo>
                  <a:pt x="6438640" y="626864"/>
                </a:lnTo>
                <a:lnTo>
                  <a:pt x="6445281" y="642500"/>
                </a:lnTo>
                <a:lnTo>
                  <a:pt x="6459905" y="658876"/>
                </a:lnTo>
                <a:lnTo>
                  <a:pt x="6467285" y="660968"/>
                </a:lnTo>
                <a:lnTo>
                  <a:pt x="6473253" y="671180"/>
                </a:lnTo>
                <a:lnTo>
                  <a:pt x="6481975" y="673959"/>
                </a:lnTo>
                <a:lnTo>
                  <a:pt x="6495995" y="684918"/>
                </a:lnTo>
                <a:lnTo>
                  <a:pt x="6499280" y="691043"/>
                </a:lnTo>
                <a:lnTo>
                  <a:pt x="6505989" y="691778"/>
                </a:lnTo>
                <a:lnTo>
                  <a:pt x="6508002" y="693824"/>
                </a:lnTo>
                <a:lnTo>
                  <a:pt x="6506659" y="695169"/>
                </a:lnTo>
                <a:lnTo>
                  <a:pt x="6500557" y="701887"/>
                </a:lnTo>
                <a:lnTo>
                  <a:pt x="6501227" y="703246"/>
                </a:lnTo>
                <a:lnTo>
                  <a:pt x="6501898" y="704604"/>
                </a:lnTo>
                <a:lnTo>
                  <a:pt x="6507868" y="708044"/>
                </a:lnTo>
                <a:lnTo>
                  <a:pt x="6508539" y="708725"/>
                </a:lnTo>
                <a:cubicBezTo>
                  <a:pt x="6508337" y="707143"/>
                  <a:pt x="6508136" y="705561"/>
                  <a:pt x="6507934" y="703979"/>
                </a:cubicBezTo>
                <a:lnTo>
                  <a:pt x="6507934" y="702627"/>
                </a:lnTo>
                <a:lnTo>
                  <a:pt x="6509342" y="699927"/>
                </a:lnTo>
                <a:lnTo>
                  <a:pt x="6513368" y="699288"/>
                </a:lnTo>
                <a:lnTo>
                  <a:pt x="6515313" y="705400"/>
                </a:lnTo>
                <a:lnTo>
                  <a:pt x="6514643" y="706745"/>
                </a:lnTo>
                <a:lnTo>
                  <a:pt x="6511892" y="713498"/>
                </a:lnTo>
                <a:lnTo>
                  <a:pt x="6512562" y="713503"/>
                </a:lnTo>
                <a:lnTo>
                  <a:pt x="6531213" y="729234"/>
                </a:lnTo>
                <a:lnTo>
                  <a:pt x="6531213" y="735332"/>
                </a:lnTo>
                <a:lnTo>
                  <a:pt x="6535170" y="739431"/>
                </a:lnTo>
                <a:lnTo>
                  <a:pt x="6537249" y="733353"/>
                </a:lnTo>
                <a:lnTo>
                  <a:pt x="6543288" y="737467"/>
                </a:lnTo>
                <a:lnTo>
                  <a:pt x="6543958" y="736119"/>
                </a:lnTo>
                <a:lnTo>
                  <a:pt x="6545298" y="734774"/>
                </a:lnTo>
                <a:lnTo>
                  <a:pt x="6542683" y="730016"/>
                </a:lnTo>
                <a:lnTo>
                  <a:pt x="6541408" y="717813"/>
                </a:lnTo>
                <a:lnTo>
                  <a:pt x="6533427" y="713680"/>
                </a:lnTo>
                <a:lnTo>
                  <a:pt x="6531414" y="708248"/>
                </a:lnTo>
                <a:lnTo>
                  <a:pt x="6530744" y="706888"/>
                </a:lnTo>
                <a:lnTo>
                  <a:pt x="6533493" y="702172"/>
                </a:lnTo>
                <a:lnTo>
                  <a:pt x="6533493" y="700817"/>
                </a:lnTo>
                <a:lnTo>
                  <a:pt x="6530943" y="689282"/>
                </a:lnTo>
                <a:lnTo>
                  <a:pt x="6527590" y="683836"/>
                </a:lnTo>
                <a:lnTo>
                  <a:pt x="6526920" y="682476"/>
                </a:lnTo>
                <a:lnTo>
                  <a:pt x="6528998" y="679105"/>
                </a:lnTo>
                <a:lnTo>
                  <a:pt x="6530341" y="677086"/>
                </a:lnTo>
                <a:lnTo>
                  <a:pt x="6524975" y="672980"/>
                </a:lnTo>
                <a:lnTo>
                  <a:pt x="6524370" y="672294"/>
                </a:lnTo>
                <a:lnTo>
                  <a:pt x="6527053" y="668257"/>
                </a:lnTo>
                <a:lnTo>
                  <a:pt x="6529736" y="667602"/>
                </a:lnTo>
                <a:lnTo>
                  <a:pt x="6545769" y="680608"/>
                </a:lnTo>
                <a:lnTo>
                  <a:pt x="6555695" y="698304"/>
                </a:lnTo>
                <a:lnTo>
                  <a:pt x="6563747" y="704469"/>
                </a:lnTo>
                <a:lnTo>
                  <a:pt x="6569650" y="718059"/>
                </a:lnTo>
                <a:lnTo>
                  <a:pt x="6612380" y="749587"/>
                </a:lnTo>
                <a:lnTo>
                  <a:pt x="6614393" y="755697"/>
                </a:lnTo>
                <a:lnTo>
                  <a:pt x="6613655" y="757723"/>
                </a:lnTo>
                <a:lnTo>
                  <a:pt x="6612247" y="767866"/>
                </a:lnTo>
                <a:lnTo>
                  <a:pt x="6612247" y="768540"/>
                </a:lnTo>
                <a:lnTo>
                  <a:pt x="6614192" y="777362"/>
                </a:lnTo>
                <a:lnTo>
                  <a:pt x="6619490" y="783502"/>
                </a:lnTo>
                <a:lnTo>
                  <a:pt x="6654239" y="804799"/>
                </a:lnTo>
                <a:lnTo>
                  <a:pt x="6656252" y="809559"/>
                </a:lnTo>
                <a:lnTo>
                  <a:pt x="6654909" y="809544"/>
                </a:lnTo>
                <a:lnTo>
                  <a:pt x="6644781" y="810808"/>
                </a:lnTo>
                <a:lnTo>
                  <a:pt x="6642096" y="816200"/>
                </a:lnTo>
                <a:lnTo>
                  <a:pt x="6642768" y="816886"/>
                </a:lnTo>
                <a:cubicBezTo>
                  <a:pt x="6642745" y="817337"/>
                  <a:pt x="6642723" y="817788"/>
                  <a:pt x="6642700" y="818239"/>
                </a:cubicBezTo>
                <a:lnTo>
                  <a:pt x="6659537" y="813650"/>
                </a:lnTo>
                <a:lnTo>
                  <a:pt x="6661550" y="815023"/>
                </a:lnTo>
                <a:lnTo>
                  <a:pt x="6660207" y="816363"/>
                </a:lnTo>
                <a:lnTo>
                  <a:pt x="6654105" y="820373"/>
                </a:lnTo>
                <a:lnTo>
                  <a:pt x="6654775" y="822407"/>
                </a:lnTo>
                <a:lnTo>
                  <a:pt x="6656786" y="826491"/>
                </a:lnTo>
                <a:lnTo>
                  <a:pt x="6666112" y="830632"/>
                </a:lnTo>
                <a:lnTo>
                  <a:pt x="6668796" y="830659"/>
                </a:lnTo>
                <a:lnTo>
                  <a:pt x="6675436" y="841549"/>
                </a:lnTo>
                <a:lnTo>
                  <a:pt x="6674094" y="842215"/>
                </a:lnTo>
                <a:lnTo>
                  <a:pt x="6670740" y="843541"/>
                </a:lnTo>
                <a:lnTo>
                  <a:pt x="6664636" y="849577"/>
                </a:lnTo>
                <a:lnTo>
                  <a:pt x="6667319" y="848926"/>
                </a:lnTo>
                <a:lnTo>
                  <a:pt x="6676711" y="847654"/>
                </a:lnTo>
                <a:lnTo>
                  <a:pt x="6686035" y="856538"/>
                </a:lnTo>
                <a:lnTo>
                  <a:pt x="6693414" y="859312"/>
                </a:lnTo>
                <a:lnTo>
                  <a:pt x="6695425" y="864070"/>
                </a:lnTo>
                <a:lnTo>
                  <a:pt x="6694689" y="866096"/>
                </a:lnTo>
                <a:lnTo>
                  <a:pt x="6694017" y="869475"/>
                </a:lnTo>
                <a:lnTo>
                  <a:pt x="6686637" y="868734"/>
                </a:lnTo>
                <a:lnTo>
                  <a:pt x="6675905" y="863900"/>
                </a:lnTo>
                <a:lnTo>
                  <a:pt x="6668526" y="867217"/>
                </a:lnTo>
                <a:cubicBezTo>
                  <a:pt x="6668503" y="868120"/>
                  <a:pt x="6668481" y="869022"/>
                  <a:pt x="6668458" y="869925"/>
                </a:cubicBezTo>
                <a:lnTo>
                  <a:pt x="6668392" y="880080"/>
                </a:lnTo>
                <a:lnTo>
                  <a:pt x="6681674" y="894415"/>
                </a:lnTo>
                <a:lnTo>
                  <a:pt x="6690394" y="899908"/>
                </a:lnTo>
                <a:lnTo>
                  <a:pt x="6705689" y="921037"/>
                </a:lnTo>
                <a:lnTo>
                  <a:pt x="6709581" y="933932"/>
                </a:lnTo>
                <a:lnTo>
                  <a:pt x="6717562" y="942132"/>
                </a:lnTo>
                <a:lnTo>
                  <a:pt x="6726821" y="960498"/>
                </a:lnTo>
                <a:lnTo>
                  <a:pt x="6740841" y="968725"/>
                </a:lnTo>
                <a:lnTo>
                  <a:pt x="6746877" y="966753"/>
                </a:lnTo>
                <a:lnTo>
                  <a:pt x="6749560" y="969473"/>
                </a:lnTo>
                <a:lnTo>
                  <a:pt x="6750835" y="981029"/>
                </a:lnTo>
                <a:lnTo>
                  <a:pt x="6752780" y="984428"/>
                </a:lnTo>
                <a:lnTo>
                  <a:pt x="6758819" y="986535"/>
                </a:lnTo>
                <a:lnTo>
                  <a:pt x="6764185" y="991293"/>
                </a:lnTo>
                <a:lnTo>
                  <a:pt x="6772166" y="994081"/>
                </a:lnTo>
                <a:lnTo>
                  <a:pt x="6786856" y="1007745"/>
                </a:lnTo>
                <a:lnTo>
                  <a:pt x="6796180" y="1019368"/>
                </a:lnTo>
                <a:lnTo>
                  <a:pt x="6804232" y="1020797"/>
                </a:lnTo>
                <a:lnTo>
                  <a:pt x="6805507" y="1023516"/>
                </a:lnTo>
                <a:cubicBezTo>
                  <a:pt x="6805484" y="1026439"/>
                  <a:pt x="6805462" y="1029362"/>
                  <a:pt x="6805439" y="1032285"/>
                </a:cubicBezTo>
                <a:lnTo>
                  <a:pt x="6808054" y="1039762"/>
                </a:lnTo>
                <a:lnTo>
                  <a:pt x="6812080" y="1041803"/>
                </a:lnTo>
                <a:lnTo>
                  <a:pt x="6817378" y="1051319"/>
                </a:lnTo>
                <a:lnTo>
                  <a:pt x="6821404" y="1052748"/>
                </a:lnTo>
                <a:lnTo>
                  <a:pt x="6824825" y="1046018"/>
                </a:lnTo>
                <a:lnTo>
                  <a:pt x="6828178" y="1044658"/>
                </a:lnTo>
                <a:lnTo>
                  <a:pt x="6840858" y="1054921"/>
                </a:lnTo>
                <a:lnTo>
                  <a:pt x="6844881" y="1056350"/>
                </a:lnTo>
                <a:lnTo>
                  <a:pt x="6846224" y="1056350"/>
                </a:lnTo>
                <a:lnTo>
                  <a:pt x="6836968" y="1037994"/>
                </a:lnTo>
                <a:lnTo>
                  <a:pt x="6825631" y="1025011"/>
                </a:lnTo>
                <a:cubicBezTo>
                  <a:pt x="6825676" y="1021861"/>
                  <a:pt x="6825720" y="1018712"/>
                  <a:pt x="6825765" y="1015562"/>
                </a:cubicBezTo>
                <a:lnTo>
                  <a:pt x="6825765" y="1012842"/>
                </a:lnTo>
                <a:lnTo>
                  <a:pt x="6830461" y="1013590"/>
                </a:lnTo>
                <a:lnTo>
                  <a:pt x="6835089" y="1021067"/>
                </a:lnTo>
                <a:lnTo>
                  <a:pt x="6847096" y="1029973"/>
                </a:lnTo>
                <a:lnTo>
                  <a:pt x="6853067" y="1038811"/>
                </a:lnTo>
                <a:lnTo>
                  <a:pt x="6854341" y="1046969"/>
                </a:lnTo>
                <a:lnTo>
                  <a:pt x="6858299" y="1051046"/>
                </a:lnTo>
                <a:lnTo>
                  <a:pt x="6867757" y="1051115"/>
                </a:lnTo>
                <a:lnTo>
                  <a:pt x="6873055" y="1053903"/>
                </a:lnTo>
                <a:lnTo>
                  <a:pt x="6877015" y="1062741"/>
                </a:lnTo>
                <a:lnTo>
                  <a:pt x="6882313" y="1069537"/>
                </a:lnTo>
                <a:lnTo>
                  <a:pt x="6895729" y="1075792"/>
                </a:lnTo>
                <a:lnTo>
                  <a:pt x="6902370" y="1082589"/>
                </a:lnTo>
                <a:lnTo>
                  <a:pt x="6904987" y="1090066"/>
                </a:lnTo>
                <a:lnTo>
                  <a:pt x="6904315" y="1091426"/>
                </a:lnTo>
                <a:lnTo>
                  <a:pt x="6896132" y="1102169"/>
                </a:lnTo>
                <a:lnTo>
                  <a:pt x="6896132" y="1103526"/>
                </a:lnTo>
                <a:lnTo>
                  <a:pt x="6896132" y="1106246"/>
                </a:lnTo>
                <a:lnTo>
                  <a:pt x="6901433" y="1110325"/>
                </a:lnTo>
                <a:lnTo>
                  <a:pt x="6904718" y="1119841"/>
                </a:lnTo>
                <a:lnTo>
                  <a:pt x="6912097" y="1122629"/>
                </a:lnTo>
                <a:lnTo>
                  <a:pt x="6916793" y="1118619"/>
                </a:lnTo>
                <a:lnTo>
                  <a:pt x="6924842" y="1120047"/>
                </a:lnTo>
                <a:lnTo>
                  <a:pt x="6929672" y="1107197"/>
                </a:lnTo>
                <a:lnTo>
                  <a:pt x="6936381" y="1105228"/>
                </a:lnTo>
                <a:lnTo>
                  <a:pt x="6942417" y="1108014"/>
                </a:lnTo>
                <a:lnTo>
                  <a:pt x="6946375" y="1114131"/>
                </a:lnTo>
                <a:lnTo>
                  <a:pt x="6953621" y="1132487"/>
                </a:lnTo>
                <a:lnTo>
                  <a:pt x="6952950" y="1134525"/>
                </a:lnTo>
                <a:lnTo>
                  <a:pt x="6952212" y="1137176"/>
                </a:lnTo>
                <a:lnTo>
                  <a:pt x="6947516" y="1142615"/>
                </a:lnTo>
                <a:lnTo>
                  <a:pt x="6937923" y="1163484"/>
                </a:lnTo>
                <a:lnTo>
                  <a:pt x="6930478" y="1169535"/>
                </a:lnTo>
                <a:cubicBezTo>
                  <a:pt x="6930455" y="1170192"/>
                  <a:pt x="6930433" y="1170850"/>
                  <a:pt x="6930410" y="1171507"/>
                </a:cubicBezTo>
                <a:lnTo>
                  <a:pt x="6929740" y="1172867"/>
                </a:lnTo>
                <a:lnTo>
                  <a:pt x="6937051" y="1179732"/>
                </a:lnTo>
                <a:lnTo>
                  <a:pt x="6942351" y="1189929"/>
                </a:lnTo>
                <a:lnTo>
                  <a:pt x="6947045" y="1192649"/>
                </a:lnTo>
                <a:lnTo>
                  <a:pt x="6955767" y="1194756"/>
                </a:lnTo>
                <a:lnTo>
                  <a:pt x="6966434" y="1201621"/>
                </a:lnTo>
                <a:lnTo>
                  <a:pt x="7027878" y="1231327"/>
                </a:lnTo>
                <a:lnTo>
                  <a:pt x="7062692" y="1243838"/>
                </a:lnTo>
                <a:lnTo>
                  <a:pt x="7086238" y="1240029"/>
                </a:lnTo>
                <a:lnTo>
                  <a:pt x="7090264" y="1241389"/>
                </a:lnTo>
                <a:lnTo>
                  <a:pt x="7097038" y="1234659"/>
                </a:lnTo>
                <a:lnTo>
                  <a:pt x="7115218" y="1227385"/>
                </a:lnTo>
                <a:lnTo>
                  <a:pt x="7121995" y="1218683"/>
                </a:lnTo>
                <a:lnTo>
                  <a:pt x="7128031" y="1218071"/>
                </a:lnTo>
                <a:lnTo>
                  <a:pt x="7141379" y="1223579"/>
                </a:lnTo>
                <a:lnTo>
                  <a:pt x="7155399" y="1234592"/>
                </a:lnTo>
                <a:lnTo>
                  <a:pt x="7165461" y="1233980"/>
                </a:lnTo>
                <a:lnTo>
                  <a:pt x="7167541" y="1230648"/>
                </a:lnTo>
                <a:lnTo>
                  <a:pt x="7168212" y="1230648"/>
                </a:lnTo>
                <a:cubicBezTo>
                  <a:pt x="7168010" y="1227023"/>
                  <a:pt x="7167809" y="1223398"/>
                  <a:pt x="7167607" y="1219773"/>
                </a:cubicBezTo>
                <a:lnTo>
                  <a:pt x="7167005" y="1217732"/>
                </a:lnTo>
                <a:lnTo>
                  <a:pt x="7170358" y="1213721"/>
                </a:lnTo>
                <a:lnTo>
                  <a:pt x="7175054" y="1214469"/>
                </a:lnTo>
                <a:lnTo>
                  <a:pt x="7177067" y="1217188"/>
                </a:lnTo>
                <a:lnTo>
                  <a:pt x="7180353" y="1221268"/>
                </a:lnTo>
                <a:lnTo>
                  <a:pt x="7181627" y="1229426"/>
                </a:lnTo>
                <a:lnTo>
                  <a:pt x="7176127" y="1241524"/>
                </a:lnTo>
                <a:lnTo>
                  <a:pt x="7180017" y="1256481"/>
                </a:lnTo>
                <a:lnTo>
                  <a:pt x="7175994" y="1260492"/>
                </a:lnTo>
                <a:lnTo>
                  <a:pt x="7143661" y="1266270"/>
                </a:lnTo>
                <a:lnTo>
                  <a:pt x="7133599" y="1270212"/>
                </a:lnTo>
                <a:lnTo>
                  <a:pt x="7130848" y="1279661"/>
                </a:lnTo>
                <a:lnTo>
                  <a:pt x="7132659" y="1294616"/>
                </a:lnTo>
                <a:lnTo>
                  <a:pt x="7131251" y="1308145"/>
                </a:lnTo>
                <a:lnTo>
                  <a:pt x="7121657" y="1324256"/>
                </a:lnTo>
                <a:lnTo>
                  <a:pt x="7119579" y="1330307"/>
                </a:lnTo>
                <a:lnTo>
                  <a:pt x="7097845" y="1362597"/>
                </a:lnTo>
                <a:lnTo>
                  <a:pt x="7095093" y="1367355"/>
                </a:lnTo>
                <a:lnTo>
                  <a:pt x="7094423" y="1369327"/>
                </a:lnTo>
                <a:lnTo>
                  <a:pt x="7088923" y="1379455"/>
                </a:lnTo>
                <a:lnTo>
                  <a:pt x="7066383" y="1422554"/>
                </a:lnTo>
                <a:lnTo>
                  <a:pt x="7067053" y="1423914"/>
                </a:lnTo>
                <a:lnTo>
                  <a:pt x="7067723" y="1427312"/>
                </a:lnTo>
                <a:lnTo>
                  <a:pt x="7070341" y="1436831"/>
                </a:lnTo>
                <a:lnTo>
                  <a:pt x="7084227" y="1454572"/>
                </a:lnTo>
                <a:lnTo>
                  <a:pt x="7088855" y="1465450"/>
                </a:lnTo>
                <a:lnTo>
                  <a:pt x="7087447" y="1471499"/>
                </a:lnTo>
                <a:lnTo>
                  <a:pt x="7077987" y="1479519"/>
                </a:lnTo>
                <a:lnTo>
                  <a:pt x="7073896" y="1482170"/>
                </a:lnTo>
                <a:lnTo>
                  <a:pt x="7071883" y="1484211"/>
                </a:lnTo>
                <a:lnTo>
                  <a:pt x="7071883" y="1486249"/>
                </a:lnTo>
                <a:lnTo>
                  <a:pt x="7073225" y="1487609"/>
                </a:lnTo>
                <a:lnTo>
                  <a:pt x="7076579" y="1488290"/>
                </a:lnTo>
                <a:lnTo>
                  <a:pt x="7081945" y="1488357"/>
                </a:lnTo>
                <a:lnTo>
                  <a:pt x="7089324" y="1487066"/>
                </a:lnTo>
                <a:lnTo>
                  <a:pt x="7096033" y="1485775"/>
                </a:lnTo>
                <a:lnTo>
                  <a:pt x="7102069" y="1485163"/>
                </a:lnTo>
                <a:lnTo>
                  <a:pt x="7106095" y="1485231"/>
                </a:lnTo>
                <a:lnTo>
                  <a:pt x="7124811" y="1489446"/>
                </a:lnTo>
                <a:lnTo>
                  <a:pt x="7137489" y="1499031"/>
                </a:lnTo>
                <a:lnTo>
                  <a:pt x="7144061" y="1511266"/>
                </a:lnTo>
                <a:lnTo>
                  <a:pt x="7153990" y="1526969"/>
                </a:lnTo>
                <a:lnTo>
                  <a:pt x="7173243" y="1547431"/>
                </a:lnTo>
                <a:lnTo>
                  <a:pt x="7175858" y="1557628"/>
                </a:lnTo>
                <a:lnTo>
                  <a:pt x="7183038" y="1577954"/>
                </a:lnTo>
                <a:lnTo>
                  <a:pt x="7194307" y="1590939"/>
                </a:lnTo>
                <a:lnTo>
                  <a:pt x="7208863" y="1616091"/>
                </a:lnTo>
                <a:lnTo>
                  <a:pt x="7210136" y="1623568"/>
                </a:lnTo>
                <a:lnTo>
                  <a:pt x="7201885" y="1643827"/>
                </a:lnTo>
                <a:lnTo>
                  <a:pt x="7198333" y="1665443"/>
                </a:lnTo>
                <a:lnTo>
                  <a:pt x="7199605" y="1670882"/>
                </a:lnTo>
                <a:lnTo>
                  <a:pt x="7205508" y="1689169"/>
                </a:lnTo>
                <a:lnTo>
                  <a:pt x="7214767" y="1700792"/>
                </a:lnTo>
                <a:lnTo>
                  <a:pt x="7222748" y="1713030"/>
                </a:lnTo>
                <a:cubicBezTo>
                  <a:pt x="7223128" y="1717992"/>
                  <a:pt x="7223509" y="1722954"/>
                  <a:pt x="7223889" y="1727916"/>
                </a:cubicBezTo>
                <a:cubicBezTo>
                  <a:pt x="7224291" y="1732878"/>
                  <a:pt x="7224694" y="1737840"/>
                  <a:pt x="7225096" y="1742802"/>
                </a:cubicBezTo>
                <a:lnTo>
                  <a:pt x="7242403" y="1757895"/>
                </a:lnTo>
                <a:lnTo>
                  <a:pt x="7250989" y="1770130"/>
                </a:lnTo>
                <a:lnTo>
                  <a:pt x="7254947" y="1782368"/>
                </a:lnTo>
                <a:lnTo>
                  <a:pt x="7254143" y="1795216"/>
                </a:lnTo>
                <a:lnTo>
                  <a:pt x="7259442" y="1802693"/>
                </a:lnTo>
                <a:lnTo>
                  <a:pt x="7270174" y="1803510"/>
                </a:lnTo>
                <a:lnTo>
                  <a:pt x="7296874" y="1811191"/>
                </a:lnTo>
                <a:lnTo>
                  <a:pt x="7304185" y="1817378"/>
                </a:lnTo>
                <a:lnTo>
                  <a:pt x="7315991" y="1845859"/>
                </a:lnTo>
                <a:lnTo>
                  <a:pt x="7318003" y="1851298"/>
                </a:lnTo>
                <a:lnTo>
                  <a:pt x="7321223" y="1860135"/>
                </a:lnTo>
                <a:lnTo>
                  <a:pt x="7321893" y="1862176"/>
                </a:lnTo>
                <a:lnTo>
                  <a:pt x="7321223" y="1864893"/>
                </a:lnTo>
                <a:lnTo>
                  <a:pt x="7319681" y="1886512"/>
                </a:lnTo>
                <a:lnTo>
                  <a:pt x="7322297" y="1893308"/>
                </a:lnTo>
                <a:lnTo>
                  <a:pt x="7343562" y="1909082"/>
                </a:lnTo>
                <a:lnTo>
                  <a:pt x="7341415" y="1927300"/>
                </a:lnTo>
                <a:lnTo>
                  <a:pt x="7347855" y="1950411"/>
                </a:lnTo>
                <a:lnTo>
                  <a:pt x="7353758" y="1966659"/>
                </a:lnTo>
                <a:lnTo>
                  <a:pt x="7354965" y="1978895"/>
                </a:lnTo>
                <a:lnTo>
                  <a:pt x="7352886" y="1987666"/>
                </a:lnTo>
                <a:lnTo>
                  <a:pt x="7344567" y="2022063"/>
                </a:lnTo>
                <a:lnTo>
                  <a:pt x="7349666" y="2045176"/>
                </a:lnTo>
                <a:lnTo>
                  <a:pt x="7356909" y="2061489"/>
                </a:lnTo>
                <a:lnTo>
                  <a:pt x="7378780" y="2084671"/>
                </a:lnTo>
                <a:lnTo>
                  <a:pt x="7380790" y="2090789"/>
                </a:lnTo>
                <a:cubicBezTo>
                  <a:pt x="7380768" y="2091242"/>
                  <a:pt x="7380747" y="2091696"/>
                  <a:pt x="7380725" y="2092149"/>
                </a:cubicBezTo>
                <a:lnTo>
                  <a:pt x="7384683" y="2101667"/>
                </a:lnTo>
                <a:lnTo>
                  <a:pt x="7399305" y="2111252"/>
                </a:lnTo>
                <a:lnTo>
                  <a:pt x="7403933" y="2117369"/>
                </a:lnTo>
                <a:lnTo>
                  <a:pt x="7403933" y="2119408"/>
                </a:lnTo>
                <a:cubicBezTo>
                  <a:pt x="7404134" y="2121447"/>
                  <a:pt x="7404336" y="2123486"/>
                  <a:pt x="7404537" y="2125525"/>
                </a:cubicBezTo>
                <a:lnTo>
                  <a:pt x="7395080" y="2138985"/>
                </a:lnTo>
                <a:lnTo>
                  <a:pt x="7396287" y="2149116"/>
                </a:lnTo>
                <a:lnTo>
                  <a:pt x="7407555" y="2167469"/>
                </a:lnTo>
                <a:lnTo>
                  <a:pt x="7410105" y="2175628"/>
                </a:lnTo>
                <a:lnTo>
                  <a:pt x="7406684" y="2186435"/>
                </a:lnTo>
                <a:lnTo>
                  <a:pt x="7401252" y="2191126"/>
                </a:lnTo>
                <a:lnTo>
                  <a:pt x="7379248" y="2186845"/>
                </a:lnTo>
                <a:lnTo>
                  <a:pt x="7371869" y="2186776"/>
                </a:lnTo>
                <a:lnTo>
                  <a:pt x="7353019" y="2192011"/>
                </a:lnTo>
                <a:lnTo>
                  <a:pt x="7334303" y="2189154"/>
                </a:lnTo>
                <a:lnTo>
                  <a:pt x="7321626" y="2189700"/>
                </a:lnTo>
                <a:lnTo>
                  <a:pt x="7308143" y="2192282"/>
                </a:lnTo>
                <a:lnTo>
                  <a:pt x="7304855" y="2192282"/>
                </a:lnTo>
                <a:lnTo>
                  <a:pt x="7296806" y="2192215"/>
                </a:lnTo>
                <a:lnTo>
                  <a:pt x="7285335" y="2196157"/>
                </a:lnTo>
                <a:lnTo>
                  <a:pt x="7272590" y="2202139"/>
                </a:lnTo>
                <a:lnTo>
                  <a:pt x="7254479" y="2201257"/>
                </a:lnTo>
                <a:lnTo>
                  <a:pt x="7233749" y="2203770"/>
                </a:lnTo>
                <a:lnTo>
                  <a:pt x="7224962" y="2208461"/>
                </a:lnTo>
                <a:lnTo>
                  <a:pt x="7216845" y="2215191"/>
                </a:lnTo>
                <a:lnTo>
                  <a:pt x="7203364" y="2230623"/>
                </a:lnTo>
                <a:lnTo>
                  <a:pt x="7188404" y="2252783"/>
                </a:lnTo>
                <a:lnTo>
                  <a:pt x="7186323" y="2262913"/>
                </a:lnTo>
                <a:cubicBezTo>
                  <a:pt x="7186032" y="2269915"/>
                  <a:pt x="7185742" y="2276918"/>
                  <a:pt x="7185451" y="2283920"/>
                </a:cubicBezTo>
                <a:lnTo>
                  <a:pt x="7184713" y="2292007"/>
                </a:lnTo>
                <a:lnTo>
                  <a:pt x="7189208" y="2315051"/>
                </a:lnTo>
                <a:lnTo>
                  <a:pt x="7206314" y="2351763"/>
                </a:lnTo>
                <a:lnTo>
                  <a:pt x="7216913" y="2366784"/>
                </a:lnTo>
                <a:lnTo>
                  <a:pt x="7232006" y="2397375"/>
                </a:lnTo>
                <a:lnTo>
                  <a:pt x="7234621" y="2410223"/>
                </a:lnTo>
                <a:lnTo>
                  <a:pt x="7230462" y="2423751"/>
                </a:lnTo>
                <a:lnTo>
                  <a:pt x="7219059" y="2430413"/>
                </a:lnTo>
                <a:lnTo>
                  <a:pt x="7200275" y="2432249"/>
                </a:lnTo>
                <a:lnTo>
                  <a:pt x="7178811" y="2432724"/>
                </a:lnTo>
                <a:lnTo>
                  <a:pt x="7171431" y="2436056"/>
                </a:lnTo>
                <a:lnTo>
                  <a:pt x="7158621" y="2446118"/>
                </a:lnTo>
                <a:lnTo>
                  <a:pt x="7132591" y="2441155"/>
                </a:lnTo>
                <a:lnTo>
                  <a:pt x="7125885" y="2442446"/>
                </a:lnTo>
                <a:lnTo>
                  <a:pt x="7116425" y="2449786"/>
                </a:lnTo>
                <a:lnTo>
                  <a:pt x="7100326" y="2451692"/>
                </a:lnTo>
                <a:lnTo>
                  <a:pt x="7094290" y="2456381"/>
                </a:lnTo>
                <a:lnTo>
                  <a:pt x="7086105" y="2475959"/>
                </a:lnTo>
                <a:lnTo>
                  <a:pt x="7080000" y="2483370"/>
                </a:lnTo>
                <a:lnTo>
                  <a:pt x="7063833" y="2494041"/>
                </a:lnTo>
                <a:lnTo>
                  <a:pt x="7062425" y="2504169"/>
                </a:lnTo>
                <a:lnTo>
                  <a:pt x="7062962" y="2514366"/>
                </a:lnTo>
                <a:lnTo>
                  <a:pt x="7058871" y="2526469"/>
                </a:lnTo>
                <a:lnTo>
                  <a:pt x="7040759" y="2529730"/>
                </a:lnTo>
                <a:lnTo>
                  <a:pt x="7034720" y="2533742"/>
                </a:lnTo>
                <a:lnTo>
                  <a:pt x="7026603" y="2542442"/>
                </a:lnTo>
                <a:cubicBezTo>
                  <a:pt x="7026804" y="2546521"/>
                  <a:pt x="7027006" y="2550601"/>
                  <a:pt x="7027207" y="2554680"/>
                </a:cubicBezTo>
                <a:lnTo>
                  <a:pt x="7025129" y="2560729"/>
                </a:lnTo>
                <a:lnTo>
                  <a:pt x="7021038" y="2572898"/>
                </a:lnTo>
                <a:lnTo>
                  <a:pt x="7013523" y="2585679"/>
                </a:lnTo>
                <a:lnTo>
                  <a:pt x="7006010" y="2605257"/>
                </a:lnTo>
                <a:lnTo>
                  <a:pt x="6995209" y="2615997"/>
                </a:lnTo>
                <a:lnTo>
                  <a:pt x="6977030" y="2629388"/>
                </a:lnTo>
                <a:lnTo>
                  <a:pt x="6962206" y="2643460"/>
                </a:lnTo>
                <a:lnTo>
                  <a:pt x="6956772" y="2650869"/>
                </a:lnTo>
                <a:lnTo>
                  <a:pt x="6946577" y="2673847"/>
                </a:lnTo>
                <a:lnTo>
                  <a:pt x="6940472" y="2684588"/>
                </a:lnTo>
                <a:lnTo>
                  <a:pt x="6933698" y="2692677"/>
                </a:lnTo>
                <a:lnTo>
                  <a:pt x="6914175" y="2708788"/>
                </a:lnTo>
                <a:lnTo>
                  <a:pt x="6904718" y="2720210"/>
                </a:lnTo>
                <a:lnTo>
                  <a:pt x="6899352" y="2721501"/>
                </a:lnTo>
                <a:lnTo>
                  <a:pt x="6888015" y="2709944"/>
                </a:lnTo>
                <a:lnTo>
                  <a:pt x="6876007" y="2704438"/>
                </a:lnTo>
                <a:lnTo>
                  <a:pt x="6860176" y="2681937"/>
                </a:lnTo>
                <a:lnTo>
                  <a:pt x="6850852" y="2672419"/>
                </a:lnTo>
                <a:lnTo>
                  <a:pt x="6839112" y="2634350"/>
                </a:lnTo>
                <a:lnTo>
                  <a:pt x="6829788" y="2622115"/>
                </a:lnTo>
                <a:lnTo>
                  <a:pt x="6823283" y="2599749"/>
                </a:lnTo>
                <a:lnTo>
                  <a:pt x="6799670" y="2539995"/>
                </a:lnTo>
                <a:lnTo>
                  <a:pt x="6783168" y="2508045"/>
                </a:lnTo>
                <a:lnTo>
                  <a:pt x="6747950" y="2467802"/>
                </a:lnTo>
                <a:lnTo>
                  <a:pt x="6738694" y="2452847"/>
                </a:lnTo>
                <a:lnTo>
                  <a:pt x="6724740" y="2440543"/>
                </a:lnTo>
                <a:lnTo>
                  <a:pt x="6719374" y="2437755"/>
                </a:lnTo>
                <a:lnTo>
                  <a:pt x="6718031" y="2437755"/>
                </a:lnTo>
                <a:lnTo>
                  <a:pt x="6713337" y="2436395"/>
                </a:lnTo>
                <a:lnTo>
                  <a:pt x="6702605" y="2438298"/>
                </a:lnTo>
                <a:lnTo>
                  <a:pt x="6701932" y="2438298"/>
                </a:lnTo>
                <a:lnTo>
                  <a:pt x="6692543" y="2444350"/>
                </a:lnTo>
                <a:lnTo>
                  <a:pt x="6686438" y="2455838"/>
                </a:lnTo>
                <a:lnTo>
                  <a:pt x="6676575" y="2522729"/>
                </a:lnTo>
                <a:lnTo>
                  <a:pt x="6666380" y="2540268"/>
                </a:lnTo>
                <a:lnTo>
                  <a:pt x="6662958" y="2544348"/>
                </a:lnTo>
                <a:lnTo>
                  <a:pt x="6660880" y="2555835"/>
                </a:lnTo>
                <a:lnTo>
                  <a:pt x="6666783" y="2571469"/>
                </a:lnTo>
                <a:lnTo>
                  <a:pt x="6685363" y="2601381"/>
                </a:lnTo>
                <a:lnTo>
                  <a:pt x="6690530" y="2627146"/>
                </a:lnTo>
                <a:lnTo>
                  <a:pt x="6716892" y="2680169"/>
                </a:lnTo>
                <a:lnTo>
                  <a:pt x="6722795" y="2699816"/>
                </a:lnTo>
                <a:cubicBezTo>
                  <a:pt x="6723175" y="2706591"/>
                  <a:pt x="6723556" y="2713366"/>
                  <a:pt x="6723936" y="2720141"/>
                </a:cubicBezTo>
                <a:lnTo>
                  <a:pt x="6717832" y="2734348"/>
                </a:lnTo>
                <a:lnTo>
                  <a:pt x="6717159" y="2736387"/>
                </a:lnTo>
                <a:lnTo>
                  <a:pt x="6694888" y="2755150"/>
                </a:lnTo>
                <a:lnTo>
                  <a:pt x="6674698" y="2774659"/>
                </a:lnTo>
                <a:lnTo>
                  <a:pt x="6663228" y="2781323"/>
                </a:lnTo>
                <a:lnTo>
                  <a:pt x="6650483" y="2785264"/>
                </a:lnTo>
                <a:lnTo>
                  <a:pt x="6641090" y="2787918"/>
                </a:lnTo>
                <a:lnTo>
                  <a:pt x="6631766" y="2785129"/>
                </a:lnTo>
                <a:lnTo>
                  <a:pt x="6617142" y="2772825"/>
                </a:lnTo>
                <a:lnTo>
                  <a:pt x="6610367" y="2782953"/>
                </a:lnTo>
                <a:lnTo>
                  <a:pt x="6606208" y="2802531"/>
                </a:lnTo>
                <a:lnTo>
                  <a:pt x="6590510" y="2847125"/>
                </a:lnTo>
                <a:lnTo>
                  <a:pt x="6587761" y="2855215"/>
                </a:lnTo>
                <a:lnTo>
                  <a:pt x="6582259" y="2876221"/>
                </a:lnTo>
                <a:lnTo>
                  <a:pt x="6552879" y="2959971"/>
                </a:lnTo>
                <a:lnTo>
                  <a:pt x="6535102" y="3017413"/>
                </a:lnTo>
                <a:lnTo>
                  <a:pt x="6525511" y="3045083"/>
                </a:lnTo>
                <a:lnTo>
                  <a:pt x="6512562" y="3080906"/>
                </a:lnTo>
                <a:cubicBezTo>
                  <a:pt x="6512339" y="3082923"/>
                  <a:pt x="6512115" y="3084940"/>
                  <a:pt x="6511892" y="3086957"/>
                </a:cubicBezTo>
                <a:lnTo>
                  <a:pt x="6485933" y="3065135"/>
                </a:lnTo>
                <a:lnTo>
                  <a:pt x="6472583" y="3056910"/>
                </a:lnTo>
                <a:lnTo>
                  <a:pt x="6455948" y="3041886"/>
                </a:lnTo>
                <a:lnTo>
                  <a:pt x="6449307" y="3038488"/>
                </a:lnTo>
                <a:lnTo>
                  <a:pt x="6432672" y="3024824"/>
                </a:lnTo>
                <a:lnTo>
                  <a:pt x="6422005" y="3010548"/>
                </a:lnTo>
                <a:lnTo>
                  <a:pt x="6409393" y="3000284"/>
                </a:lnTo>
                <a:lnTo>
                  <a:pt x="6397386" y="2994098"/>
                </a:lnTo>
                <a:lnTo>
                  <a:pt x="6379408" y="2981793"/>
                </a:lnTo>
                <a:lnTo>
                  <a:pt x="6375382" y="2977035"/>
                </a:lnTo>
                <a:lnTo>
                  <a:pt x="6376120" y="2972275"/>
                </a:lnTo>
                <a:lnTo>
                  <a:pt x="6376790" y="2970237"/>
                </a:lnTo>
                <a:lnTo>
                  <a:pt x="6368877" y="2954601"/>
                </a:lnTo>
                <a:lnTo>
                  <a:pt x="6342245" y="2934140"/>
                </a:lnTo>
                <a:lnTo>
                  <a:pt x="6340232" y="2930061"/>
                </a:lnTo>
                <a:lnTo>
                  <a:pt x="6334330" y="2913746"/>
                </a:lnTo>
                <a:lnTo>
                  <a:pt x="6333659" y="2913065"/>
                </a:lnTo>
                <a:lnTo>
                  <a:pt x="6338421" y="2903615"/>
                </a:lnTo>
                <a:lnTo>
                  <a:pt x="6339091" y="2902937"/>
                </a:lnTo>
                <a:cubicBezTo>
                  <a:pt x="6339360" y="2894598"/>
                  <a:pt x="6339628" y="2886259"/>
                  <a:pt x="6339897" y="2877920"/>
                </a:cubicBezTo>
                <a:lnTo>
                  <a:pt x="6337952" y="2873162"/>
                </a:lnTo>
                <a:lnTo>
                  <a:pt x="6327958" y="2864937"/>
                </a:lnTo>
                <a:lnTo>
                  <a:pt x="6325877" y="2870376"/>
                </a:lnTo>
                <a:lnTo>
                  <a:pt x="6319168" y="2870986"/>
                </a:lnTo>
                <a:lnTo>
                  <a:pt x="6315883" y="2866909"/>
                </a:lnTo>
                <a:lnTo>
                  <a:pt x="6313936" y="2858070"/>
                </a:lnTo>
                <a:lnTo>
                  <a:pt x="6313936" y="2857391"/>
                </a:lnTo>
                <a:lnTo>
                  <a:pt x="6316017" y="2848622"/>
                </a:lnTo>
                <a:lnTo>
                  <a:pt x="6316687" y="2847263"/>
                </a:lnTo>
                <a:lnTo>
                  <a:pt x="6312124" y="2823537"/>
                </a:lnTo>
                <a:lnTo>
                  <a:pt x="6309509" y="2822177"/>
                </a:lnTo>
                <a:lnTo>
                  <a:pt x="6290728" y="2823402"/>
                </a:lnTo>
                <a:lnTo>
                  <a:pt x="6286702" y="2828772"/>
                </a:lnTo>
                <a:lnTo>
                  <a:pt x="6279927" y="2832104"/>
                </a:lnTo>
                <a:lnTo>
                  <a:pt x="6255376" y="2803482"/>
                </a:lnTo>
                <a:lnTo>
                  <a:pt x="6247325" y="2800763"/>
                </a:lnTo>
                <a:lnTo>
                  <a:pt x="6241288" y="2801377"/>
                </a:lnTo>
                <a:lnTo>
                  <a:pt x="6225993" y="2787713"/>
                </a:lnTo>
                <a:lnTo>
                  <a:pt x="6221297" y="2785673"/>
                </a:lnTo>
                <a:lnTo>
                  <a:pt x="6217340" y="2781593"/>
                </a:lnTo>
                <a:lnTo>
                  <a:pt x="6202783" y="2758482"/>
                </a:lnTo>
                <a:lnTo>
                  <a:pt x="6202783" y="2757801"/>
                </a:lnTo>
                <a:lnTo>
                  <a:pt x="6204126" y="2751683"/>
                </a:lnTo>
                <a:lnTo>
                  <a:pt x="6204126" y="2750324"/>
                </a:lnTo>
                <a:lnTo>
                  <a:pt x="6202181" y="2742846"/>
                </a:lnTo>
                <a:lnTo>
                  <a:pt x="6194197" y="2738088"/>
                </a:lnTo>
                <a:lnTo>
                  <a:pt x="6184873" y="2728501"/>
                </a:lnTo>
                <a:lnTo>
                  <a:pt x="6172196" y="2721705"/>
                </a:lnTo>
                <a:lnTo>
                  <a:pt x="6163542" y="2714839"/>
                </a:lnTo>
                <a:lnTo>
                  <a:pt x="6161529" y="2710760"/>
                </a:lnTo>
                <a:lnTo>
                  <a:pt x="6160859" y="2709400"/>
                </a:lnTo>
                <a:lnTo>
                  <a:pt x="6166291" y="2701992"/>
                </a:lnTo>
                <a:lnTo>
                  <a:pt x="6166963" y="2700629"/>
                </a:lnTo>
                <a:lnTo>
                  <a:pt x="6166291" y="2698591"/>
                </a:lnTo>
                <a:lnTo>
                  <a:pt x="6164280" y="2696553"/>
                </a:lnTo>
                <a:lnTo>
                  <a:pt x="6156901" y="2699882"/>
                </a:lnTo>
                <a:lnTo>
                  <a:pt x="6153613" y="2691047"/>
                </a:lnTo>
                <a:lnTo>
                  <a:pt x="6150260" y="2695805"/>
                </a:lnTo>
                <a:lnTo>
                  <a:pt x="6150260" y="2698525"/>
                </a:lnTo>
                <a:lnTo>
                  <a:pt x="6148852" y="2707293"/>
                </a:lnTo>
                <a:lnTo>
                  <a:pt x="6143417" y="2714023"/>
                </a:lnTo>
                <a:lnTo>
                  <a:pt x="6139392" y="2713342"/>
                </a:lnTo>
                <a:lnTo>
                  <a:pt x="6133489" y="2701107"/>
                </a:lnTo>
                <a:lnTo>
                  <a:pt x="6134161" y="2693629"/>
                </a:lnTo>
                <a:lnTo>
                  <a:pt x="6134897" y="2690978"/>
                </a:lnTo>
                <a:lnTo>
                  <a:pt x="6131544" y="2686152"/>
                </a:lnTo>
                <a:lnTo>
                  <a:pt x="6132282" y="2679422"/>
                </a:lnTo>
                <a:lnTo>
                  <a:pt x="6137648" y="2680100"/>
                </a:lnTo>
                <a:lnTo>
                  <a:pt x="6143753" y="2665962"/>
                </a:lnTo>
                <a:lnTo>
                  <a:pt x="6144423" y="2664602"/>
                </a:lnTo>
                <a:lnTo>
                  <a:pt x="6141808" y="2654405"/>
                </a:lnTo>
                <a:lnTo>
                  <a:pt x="6141808" y="2653045"/>
                </a:lnTo>
                <a:lnTo>
                  <a:pt x="6144556" y="2642917"/>
                </a:lnTo>
                <a:lnTo>
                  <a:pt x="6145229" y="2640879"/>
                </a:lnTo>
                <a:lnTo>
                  <a:pt x="6141941" y="2632039"/>
                </a:lnTo>
                <a:lnTo>
                  <a:pt x="6126646" y="2619735"/>
                </a:lnTo>
                <a:lnTo>
                  <a:pt x="6122555" y="2627893"/>
                </a:lnTo>
                <a:lnTo>
                  <a:pt x="6120542" y="2629184"/>
                </a:lnTo>
                <a:lnTo>
                  <a:pt x="6115848" y="2625786"/>
                </a:lnTo>
                <a:lnTo>
                  <a:pt x="6111823" y="2629865"/>
                </a:lnTo>
                <a:lnTo>
                  <a:pt x="6112493" y="2631835"/>
                </a:lnTo>
                <a:cubicBezTo>
                  <a:pt x="6112694" y="2635914"/>
                  <a:pt x="6112896" y="2639994"/>
                  <a:pt x="6113097" y="2644073"/>
                </a:cubicBezTo>
                <a:cubicBezTo>
                  <a:pt x="6113074" y="2644752"/>
                  <a:pt x="6113052" y="2645432"/>
                  <a:pt x="6113029" y="2646111"/>
                </a:cubicBezTo>
                <a:lnTo>
                  <a:pt x="6111687" y="2654201"/>
                </a:lnTo>
                <a:lnTo>
                  <a:pt x="6109006" y="2656242"/>
                </a:lnTo>
                <a:lnTo>
                  <a:pt x="6105650" y="2655561"/>
                </a:lnTo>
                <a:lnTo>
                  <a:pt x="6100418" y="2633807"/>
                </a:lnTo>
                <a:lnTo>
                  <a:pt x="6100418" y="2632447"/>
                </a:lnTo>
                <a:lnTo>
                  <a:pt x="6103169" y="2625038"/>
                </a:lnTo>
                <a:lnTo>
                  <a:pt x="6115309" y="2612938"/>
                </a:lnTo>
                <a:lnTo>
                  <a:pt x="6115309" y="2612257"/>
                </a:lnTo>
                <a:lnTo>
                  <a:pt x="6114037" y="2593292"/>
                </a:lnTo>
                <a:lnTo>
                  <a:pt x="6100755" y="2577589"/>
                </a:lnTo>
                <a:lnTo>
                  <a:pt x="6088143" y="2566033"/>
                </a:lnTo>
                <a:lnTo>
                  <a:pt x="6080830" y="2555088"/>
                </a:lnTo>
                <a:lnTo>
                  <a:pt x="6068153" y="2546251"/>
                </a:lnTo>
                <a:cubicBezTo>
                  <a:pt x="6067951" y="2542852"/>
                  <a:pt x="6067750" y="2539453"/>
                  <a:pt x="6067548" y="2536054"/>
                </a:cubicBezTo>
                <a:lnTo>
                  <a:pt x="6064195" y="2529255"/>
                </a:lnTo>
                <a:lnTo>
                  <a:pt x="6043602" y="2510833"/>
                </a:lnTo>
                <a:lnTo>
                  <a:pt x="6038906" y="2508795"/>
                </a:lnTo>
                <a:lnTo>
                  <a:pt x="6030118" y="2516884"/>
                </a:lnTo>
                <a:lnTo>
                  <a:pt x="6026092" y="2516815"/>
                </a:lnTo>
                <a:lnTo>
                  <a:pt x="6022135" y="2514096"/>
                </a:lnTo>
                <a:lnTo>
                  <a:pt x="6020794" y="2509338"/>
                </a:lnTo>
                <a:cubicBezTo>
                  <a:pt x="6020816" y="2504828"/>
                  <a:pt x="6020838" y="2500319"/>
                  <a:pt x="6020860" y="2495809"/>
                </a:cubicBezTo>
                <a:lnTo>
                  <a:pt x="6013549" y="2487653"/>
                </a:lnTo>
                <a:lnTo>
                  <a:pt x="5998120" y="2490235"/>
                </a:lnTo>
                <a:lnTo>
                  <a:pt x="5994767" y="2488196"/>
                </a:lnTo>
                <a:lnTo>
                  <a:pt x="5992150" y="2478678"/>
                </a:lnTo>
                <a:lnTo>
                  <a:pt x="5992150" y="2477318"/>
                </a:lnTo>
                <a:lnTo>
                  <a:pt x="6004358" y="2456381"/>
                </a:lnTo>
                <a:lnTo>
                  <a:pt x="6008518" y="2436125"/>
                </a:lnTo>
                <a:lnTo>
                  <a:pt x="6009188" y="2434084"/>
                </a:lnTo>
                <a:lnTo>
                  <a:pt x="6006036" y="2411039"/>
                </a:lnTo>
                <a:lnTo>
                  <a:pt x="5979538" y="2360735"/>
                </a:lnTo>
                <a:lnTo>
                  <a:pt x="5954919" y="2325317"/>
                </a:lnTo>
                <a:lnTo>
                  <a:pt x="5937077" y="2289968"/>
                </a:lnTo>
                <a:lnTo>
                  <a:pt x="5929831" y="2263526"/>
                </a:lnTo>
                <a:lnTo>
                  <a:pt x="5915879" y="2241091"/>
                </a:lnTo>
                <a:lnTo>
                  <a:pt x="5893205" y="2221309"/>
                </a:lnTo>
                <a:lnTo>
                  <a:pt x="5879856" y="2213763"/>
                </a:lnTo>
                <a:lnTo>
                  <a:pt x="5866574" y="2200780"/>
                </a:lnTo>
                <a:lnTo>
                  <a:pt x="5863220" y="2195341"/>
                </a:lnTo>
                <a:lnTo>
                  <a:pt x="5863220" y="2194662"/>
                </a:lnTo>
                <a:lnTo>
                  <a:pt x="5858056" y="2168898"/>
                </a:lnTo>
                <a:lnTo>
                  <a:pt x="5838133" y="2129469"/>
                </a:lnTo>
                <a:lnTo>
                  <a:pt x="5836858" y="2123352"/>
                </a:lnTo>
                <a:lnTo>
                  <a:pt x="5834913" y="2109144"/>
                </a:lnTo>
                <a:lnTo>
                  <a:pt x="5834913" y="2107785"/>
                </a:lnTo>
                <a:lnTo>
                  <a:pt x="5841083" y="2092896"/>
                </a:lnTo>
                <a:lnTo>
                  <a:pt x="5841083" y="2092217"/>
                </a:lnTo>
                <a:cubicBezTo>
                  <a:pt x="5841106" y="2085895"/>
                  <a:pt x="5841128" y="2079574"/>
                  <a:pt x="5841151" y="2073252"/>
                </a:cubicBezTo>
                <a:lnTo>
                  <a:pt x="5840547" y="2071890"/>
                </a:lnTo>
                <a:lnTo>
                  <a:pt x="5840547" y="2071211"/>
                </a:lnTo>
                <a:lnTo>
                  <a:pt x="5839876" y="2068560"/>
                </a:lnTo>
                <a:lnTo>
                  <a:pt x="5834510" y="2066453"/>
                </a:lnTo>
                <a:lnTo>
                  <a:pt x="5831893" y="2060336"/>
                </a:lnTo>
                <a:lnTo>
                  <a:pt x="5826526" y="2060336"/>
                </a:lnTo>
                <a:lnTo>
                  <a:pt x="5822503" y="2054896"/>
                </a:lnTo>
                <a:lnTo>
                  <a:pt x="5822569" y="2048779"/>
                </a:lnTo>
                <a:lnTo>
                  <a:pt x="5809957" y="2026346"/>
                </a:lnTo>
                <a:lnTo>
                  <a:pt x="5807342" y="2012070"/>
                </a:lnTo>
                <a:lnTo>
                  <a:pt x="5808080" y="2001942"/>
                </a:lnTo>
                <a:lnTo>
                  <a:pt x="5808080" y="1999901"/>
                </a:lnTo>
                <a:lnTo>
                  <a:pt x="5816265" y="1977604"/>
                </a:lnTo>
                <a:lnTo>
                  <a:pt x="5826393" y="1974953"/>
                </a:lnTo>
                <a:lnTo>
                  <a:pt x="5831827" y="1962784"/>
                </a:lnTo>
                <a:lnTo>
                  <a:pt x="5838534" y="1957414"/>
                </a:lnTo>
                <a:lnTo>
                  <a:pt x="5850677" y="1950684"/>
                </a:lnTo>
                <a:lnTo>
                  <a:pt x="5856713" y="1951431"/>
                </a:lnTo>
                <a:lnTo>
                  <a:pt x="5860001" y="1959590"/>
                </a:lnTo>
                <a:lnTo>
                  <a:pt x="5859331" y="1960950"/>
                </a:lnTo>
                <a:lnTo>
                  <a:pt x="5854501" y="1976517"/>
                </a:lnTo>
                <a:lnTo>
                  <a:pt x="5854501" y="1977196"/>
                </a:lnTo>
                <a:lnTo>
                  <a:pt x="5857786" y="1987326"/>
                </a:lnTo>
                <a:lnTo>
                  <a:pt x="5857116" y="1988005"/>
                </a:lnTo>
                <a:lnTo>
                  <a:pt x="5848394" y="1995414"/>
                </a:lnTo>
                <a:lnTo>
                  <a:pt x="5849067" y="1997454"/>
                </a:lnTo>
                <a:cubicBezTo>
                  <a:pt x="5849044" y="1998361"/>
                  <a:pt x="5849022" y="1999267"/>
                  <a:pt x="5848999" y="2000174"/>
                </a:cubicBezTo>
                <a:lnTo>
                  <a:pt x="5851012" y="2001534"/>
                </a:lnTo>
                <a:lnTo>
                  <a:pt x="5865770" y="2000921"/>
                </a:lnTo>
                <a:lnTo>
                  <a:pt x="5876502" y="2004388"/>
                </a:lnTo>
                <a:lnTo>
                  <a:pt x="5887905" y="2004457"/>
                </a:lnTo>
                <a:lnTo>
                  <a:pt x="5904676" y="1997794"/>
                </a:lnTo>
                <a:lnTo>
                  <a:pt x="5910042" y="1999901"/>
                </a:lnTo>
                <a:lnTo>
                  <a:pt x="5924800" y="2004047"/>
                </a:lnTo>
                <a:lnTo>
                  <a:pt x="5941572" y="2006156"/>
                </a:lnTo>
                <a:lnTo>
                  <a:pt x="5961023" y="2005611"/>
                </a:lnTo>
                <a:lnTo>
                  <a:pt x="5969745" y="2002960"/>
                </a:lnTo>
                <a:lnTo>
                  <a:pt x="5983899" y="1986849"/>
                </a:lnTo>
                <a:lnTo>
                  <a:pt x="5991948" y="1986849"/>
                </a:lnTo>
                <a:lnTo>
                  <a:pt x="5993961" y="1986918"/>
                </a:lnTo>
                <a:lnTo>
                  <a:pt x="6000000" y="1990316"/>
                </a:lnTo>
                <a:lnTo>
                  <a:pt x="6002010" y="1991676"/>
                </a:lnTo>
                <a:lnTo>
                  <a:pt x="6002680" y="1992355"/>
                </a:lnTo>
                <a:lnTo>
                  <a:pt x="6004693" y="1994396"/>
                </a:lnTo>
                <a:lnTo>
                  <a:pt x="6006641" y="1996434"/>
                </a:lnTo>
                <a:lnTo>
                  <a:pt x="6006641" y="1997794"/>
                </a:lnTo>
                <a:lnTo>
                  <a:pt x="6007311" y="1999832"/>
                </a:lnTo>
                <a:lnTo>
                  <a:pt x="6007981" y="2002552"/>
                </a:lnTo>
                <a:lnTo>
                  <a:pt x="6008651" y="2003911"/>
                </a:lnTo>
                <a:lnTo>
                  <a:pt x="6009926" y="2006631"/>
                </a:lnTo>
                <a:lnTo>
                  <a:pt x="6011269" y="2009350"/>
                </a:lnTo>
                <a:lnTo>
                  <a:pt x="6012609" y="2010710"/>
                </a:lnTo>
                <a:lnTo>
                  <a:pt x="6014622" y="2010710"/>
                </a:lnTo>
                <a:lnTo>
                  <a:pt x="6016635" y="2006700"/>
                </a:lnTo>
                <a:lnTo>
                  <a:pt x="6017373" y="2002621"/>
                </a:lnTo>
                <a:lnTo>
                  <a:pt x="6017373" y="2000580"/>
                </a:lnTo>
                <a:lnTo>
                  <a:pt x="6018043" y="1998541"/>
                </a:lnTo>
                <a:lnTo>
                  <a:pt x="6019386" y="1997863"/>
                </a:lnTo>
                <a:lnTo>
                  <a:pt x="6020056" y="1997929"/>
                </a:lnTo>
                <a:lnTo>
                  <a:pt x="6021396" y="1999970"/>
                </a:lnTo>
                <a:lnTo>
                  <a:pt x="6021396" y="2001942"/>
                </a:lnTo>
                <a:lnTo>
                  <a:pt x="6021396" y="2003980"/>
                </a:lnTo>
                <a:cubicBezTo>
                  <a:pt x="6021598" y="2005340"/>
                  <a:pt x="6021799" y="2006700"/>
                  <a:pt x="6022001" y="2008060"/>
                </a:cubicBezTo>
                <a:cubicBezTo>
                  <a:pt x="6022224" y="2009420"/>
                  <a:pt x="6022448" y="2010779"/>
                  <a:pt x="6022671" y="2012139"/>
                </a:cubicBezTo>
                <a:lnTo>
                  <a:pt x="6024014" y="2014177"/>
                </a:lnTo>
                <a:lnTo>
                  <a:pt x="6026027" y="2014856"/>
                </a:lnTo>
                <a:lnTo>
                  <a:pt x="6028037" y="2014244"/>
                </a:lnTo>
                <a:lnTo>
                  <a:pt x="6029380" y="2012886"/>
                </a:lnTo>
                <a:lnTo>
                  <a:pt x="6030050" y="2010167"/>
                </a:lnTo>
                <a:lnTo>
                  <a:pt x="6030050" y="2009486"/>
                </a:lnTo>
                <a:lnTo>
                  <a:pt x="6030720" y="2008126"/>
                </a:lnTo>
                <a:lnTo>
                  <a:pt x="6031393" y="2006088"/>
                </a:lnTo>
                <a:lnTo>
                  <a:pt x="6032733" y="2006088"/>
                </a:lnTo>
                <a:lnTo>
                  <a:pt x="6033406" y="2006088"/>
                </a:lnTo>
                <a:lnTo>
                  <a:pt x="6036089" y="2007514"/>
                </a:lnTo>
                <a:lnTo>
                  <a:pt x="6038100" y="2006835"/>
                </a:lnTo>
                <a:lnTo>
                  <a:pt x="6039442" y="2006835"/>
                </a:lnTo>
                <a:lnTo>
                  <a:pt x="6041521" y="2004116"/>
                </a:lnTo>
                <a:lnTo>
                  <a:pt x="6041521" y="2003437"/>
                </a:lnTo>
                <a:lnTo>
                  <a:pt x="6042191" y="2000105"/>
                </a:lnTo>
                <a:lnTo>
                  <a:pt x="6042864" y="1999424"/>
                </a:lnTo>
                <a:lnTo>
                  <a:pt x="6042864" y="1998745"/>
                </a:lnTo>
                <a:lnTo>
                  <a:pt x="6043534" y="1997386"/>
                </a:lnTo>
                <a:lnTo>
                  <a:pt x="6044204" y="1997386"/>
                </a:lnTo>
                <a:lnTo>
                  <a:pt x="6046217" y="1996026"/>
                </a:lnTo>
                <a:cubicBezTo>
                  <a:pt x="6046240" y="1995573"/>
                  <a:pt x="6046262" y="1995119"/>
                  <a:pt x="6046285" y="1994666"/>
                </a:cubicBezTo>
                <a:lnTo>
                  <a:pt x="6045612" y="1993987"/>
                </a:lnTo>
                <a:lnTo>
                  <a:pt x="6045612" y="1992628"/>
                </a:lnTo>
                <a:lnTo>
                  <a:pt x="6044272" y="1991268"/>
                </a:lnTo>
                <a:lnTo>
                  <a:pt x="6042929" y="1990589"/>
                </a:lnTo>
                <a:lnTo>
                  <a:pt x="6041589" y="1989908"/>
                </a:lnTo>
                <a:lnTo>
                  <a:pt x="6039576" y="1989908"/>
                </a:lnTo>
                <a:lnTo>
                  <a:pt x="6038236" y="1990589"/>
                </a:lnTo>
                <a:lnTo>
                  <a:pt x="6038236" y="1991268"/>
                </a:lnTo>
                <a:cubicBezTo>
                  <a:pt x="6038213" y="1992628"/>
                  <a:pt x="6038191" y="1993987"/>
                  <a:pt x="6038168" y="1995347"/>
                </a:cubicBezTo>
                <a:lnTo>
                  <a:pt x="6038168" y="1998676"/>
                </a:lnTo>
                <a:lnTo>
                  <a:pt x="6037497" y="1999358"/>
                </a:lnTo>
                <a:lnTo>
                  <a:pt x="6035484" y="1999358"/>
                </a:lnTo>
                <a:lnTo>
                  <a:pt x="6035484" y="1998676"/>
                </a:lnTo>
                <a:lnTo>
                  <a:pt x="6032801" y="1996638"/>
                </a:lnTo>
                <a:lnTo>
                  <a:pt x="6032129" y="1995959"/>
                </a:lnTo>
                <a:lnTo>
                  <a:pt x="6030118" y="1995959"/>
                </a:lnTo>
                <a:lnTo>
                  <a:pt x="6028776" y="1996569"/>
                </a:lnTo>
                <a:cubicBezTo>
                  <a:pt x="6028552" y="1999289"/>
                  <a:pt x="6028329" y="2002008"/>
                  <a:pt x="6028105" y="2004728"/>
                </a:cubicBezTo>
                <a:lnTo>
                  <a:pt x="6027367" y="2006088"/>
                </a:lnTo>
                <a:lnTo>
                  <a:pt x="6026092" y="2005406"/>
                </a:lnTo>
                <a:lnTo>
                  <a:pt x="6025422" y="2004728"/>
                </a:lnTo>
                <a:lnTo>
                  <a:pt x="6025422" y="2004047"/>
                </a:lnTo>
                <a:lnTo>
                  <a:pt x="6025422" y="1999289"/>
                </a:lnTo>
                <a:lnTo>
                  <a:pt x="6025422" y="1995891"/>
                </a:lnTo>
                <a:lnTo>
                  <a:pt x="6024818" y="1994531"/>
                </a:lnTo>
                <a:lnTo>
                  <a:pt x="6024147" y="1993171"/>
                </a:lnTo>
                <a:lnTo>
                  <a:pt x="6023477" y="1992492"/>
                </a:lnTo>
                <a:lnTo>
                  <a:pt x="6022135" y="1991811"/>
                </a:lnTo>
                <a:lnTo>
                  <a:pt x="6020124" y="1991133"/>
                </a:lnTo>
                <a:lnTo>
                  <a:pt x="6019451" y="1991133"/>
                </a:lnTo>
                <a:lnTo>
                  <a:pt x="6018781" y="1991133"/>
                </a:lnTo>
                <a:lnTo>
                  <a:pt x="6017439" y="1991811"/>
                </a:lnTo>
                <a:lnTo>
                  <a:pt x="6015426" y="1993102"/>
                </a:lnTo>
                <a:lnTo>
                  <a:pt x="6014755" y="1994462"/>
                </a:lnTo>
                <a:cubicBezTo>
                  <a:pt x="6014733" y="1994915"/>
                  <a:pt x="6014712" y="1995369"/>
                  <a:pt x="6014690" y="1995822"/>
                </a:cubicBezTo>
                <a:lnTo>
                  <a:pt x="6014690" y="1996503"/>
                </a:lnTo>
                <a:lnTo>
                  <a:pt x="6014017" y="2000580"/>
                </a:lnTo>
                <a:lnTo>
                  <a:pt x="6012677" y="1999222"/>
                </a:lnTo>
                <a:lnTo>
                  <a:pt x="6012004" y="1998541"/>
                </a:lnTo>
                <a:lnTo>
                  <a:pt x="6011334" y="1997181"/>
                </a:lnTo>
                <a:lnTo>
                  <a:pt x="6010664" y="1995822"/>
                </a:lnTo>
                <a:lnTo>
                  <a:pt x="6010062" y="1993102"/>
                </a:lnTo>
                <a:lnTo>
                  <a:pt x="6010062" y="1991745"/>
                </a:lnTo>
                <a:lnTo>
                  <a:pt x="6009389" y="1989704"/>
                </a:lnTo>
                <a:lnTo>
                  <a:pt x="6008719" y="1989025"/>
                </a:lnTo>
                <a:lnTo>
                  <a:pt x="6010732" y="1989025"/>
                </a:lnTo>
                <a:lnTo>
                  <a:pt x="6013415" y="1988344"/>
                </a:lnTo>
                <a:lnTo>
                  <a:pt x="5998725" y="1977469"/>
                </a:lnTo>
                <a:lnTo>
                  <a:pt x="5998052" y="1976721"/>
                </a:lnTo>
                <a:lnTo>
                  <a:pt x="5998791" y="1974749"/>
                </a:lnTo>
                <a:lnTo>
                  <a:pt x="6009591" y="1963940"/>
                </a:lnTo>
                <a:lnTo>
                  <a:pt x="6025087" y="1954559"/>
                </a:lnTo>
                <a:lnTo>
                  <a:pt x="6033807" y="1945857"/>
                </a:lnTo>
                <a:lnTo>
                  <a:pt x="6037966" y="1928930"/>
                </a:lnTo>
                <a:lnTo>
                  <a:pt x="6042057" y="1922881"/>
                </a:lnTo>
                <a:lnTo>
                  <a:pt x="6052792" y="1914792"/>
                </a:lnTo>
                <a:lnTo>
                  <a:pt x="6053797" y="1872781"/>
                </a:lnTo>
                <a:lnTo>
                  <a:pt x="6053797" y="1871488"/>
                </a:lnTo>
                <a:lnTo>
                  <a:pt x="6057219" y="1861291"/>
                </a:lnTo>
                <a:lnTo>
                  <a:pt x="6057219" y="1859319"/>
                </a:lnTo>
                <a:lnTo>
                  <a:pt x="6056549" y="1855242"/>
                </a:lnTo>
                <a:lnTo>
                  <a:pt x="6050578" y="1852454"/>
                </a:lnTo>
                <a:lnTo>
                  <a:pt x="6041254" y="1840897"/>
                </a:lnTo>
                <a:lnTo>
                  <a:pt x="6031191" y="1839471"/>
                </a:lnTo>
                <a:lnTo>
                  <a:pt x="6025825" y="1836751"/>
                </a:lnTo>
                <a:lnTo>
                  <a:pt x="6019923" y="1822475"/>
                </a:lnTo>
                <a:lnTo>
                  <a:pt x="6003219" y="1812822"/>
                </a:lnTo>
                <a:lnTo>
                  <a:pt x="6001877" y="1804734"/>
                </a:lnTo>
                <a:lnTo>
                  <a:pt x="5983899" y="1786310"/>
                </a:lnTo>
                <a:lnTo>
                  <a:pt x="5980009" y="1771355"/>
                </a:lnTo>
                <a:lnTo>
                  <a:pt x="5979336" y="1769995"/>
                </a:lnTo>
                <a:lnTo>
                  <a:pt x="5981349" y="1766663"/>
                </a:lnTo>
                <a:lnTo>
                  <a:pt x="5990071" y="1769383"/>
                </a:lnTo>
                <a:lnTo>
                  <a:pt x="5996846" y="1763334"/>
                </a:lnTo>
                <a:lnTo>
                  <a:pt x="5999529" y="1763400"/>
                </a:lnTo>
                <a:lnTo>
                  <a:pt x="6002816" y="1771559"/>
                </a:lnTo>
                <a:lnTo>
                  <a:pt x="6006170" y="1772919"/>
                </a:lnTo>
                <a:lnTo>
                  <a:pt x="6021666" y="1763538"/>
                </a:lnTo>
                <a:lnTo>
                  <a:pt x="6027702" y="1756808"/>
                </a:lnTo>
                <a:lnTo>
                  <a:pt x="6031124" y="1748037"/>
                </a:lnTo>
                <a:lnTo>
                  <a:pt x="6031796" y="1746677"/>
                </a:lnTo>
                <a:lnTo>
                  <a:pt x="6031191" y="1742601"/>
                </a:lnTo>
                <a:lnTo>
                  <a:pt x="6030519" y="1741920"/>
                </a:lnTo>
                <a:lnTo>
                  <a:pt x="6026495" y="1741920"/>
                </a:lnTo>
                <a:lnTo>
                  <a:pt x="6022538" y="1735054"/>
                </a:lnTo>
                <a:lnTo>
                  <a:pt x="6017842" y="1733016"/>
                </a:lnTo>
                <a:lnTo>
                  <a:pt x="6015829" y="1730296"/>
                </a:lnTo>
                <a:lnTo>
                  <a:pt x="6015829" y="1726896"/>
                </a:lnTo>
                <a:lnTo>
                  <a:pt x="6035283" y="1729072"/>
                </a:lnTo>
                <a:lnTo>
                  <a:pt x="6037296" y="1727033"/>
                </a:lnTo>
                <a:lnTo>
                  <a:pt x="6038034" y="1725743"/>
                </a:lnTo>
                <a:lnTo>
                  <a:pt x="6036691" y="1720303"/>
                </a:lnTo>
                <a:lnTo>
                  <a:pt x="6036021" y="1718944"/>
                </a:lnTo>
                <a:lnTo>
                  <a:pt x="6038770" y="1714864"/>
                </a:lnTo>
                <a:lnTo>
                  <a:pt x="6044138" y="1714933"/>
                </a:lnTo>
                <a:lnTo>
                  <a:pt x="6051449" y="1722411"/>
                </a:lnTo>
                <a:lnTo>
                  <a:pt x="6064731" y="1742802"/>
                </a:lnTo>
                <a:lnTo>
                  <a:pt x="6072110" y="1746269"/>
                </a:lnTo>
                <a:lnTo>
                  <a:pt x="6080160" y="1744300"/>
                </a:lnTo>
                <a:lnTo>
                  <a:pt x="6084186" y="1747698"/>
                </a:lnTo>
                <a:lnTo>
                  <a:pt x="6089484" y="1748445"/>
                </a:lnTo>
                <a:lnTo>
                  <a:pt x="6092905" y="1740968"/>
                </a:lnTo>
                <a:lnTo>
                  <a:pt x="6100954" y="1739677"/>
                </a:lnTo>
                <a:lnTo>
                  <a:pt x="6104375" y="1737705"/>
                </a:lnTo>
                <a:lnTo>
                  <a:pt x="6108401" y="1730975"/>
                </a:lnTo>
                <a:lnTo>
                  <a:pt x="6113836" y="1729615"/>
                </a:lnTo>
                <a:lnTo>
                  <a:pt x="6127856" y="1737840"/>
                </a:lnTo>
                <a:lnTo>
                  <a:pt x="6131811" y="1744639"/>
                </a:lnTo>
                <a:lnTo>
                  <a:pt x="6137850" y="1746746"/>
                </a:lnTo>
                <a:lnTo>
                  <a:pt x="6138520" y="1744027"/>
                </a:lnTo>
                <a:lnTo>
                  <a:pt x="6139193" y="1741988"/>
                </a:lnTo>
                <a:lnTo>
                  <a:pt x="6133222" y="1732470"/>
                </a:lnTo>
                <a:cubicBezTo>
                  <a:pt x="6133244" y="1729321"/>
                  <a:pt x="6133265" y="1726172"/>
                  <a:pt x="6133287" y="1723023"/>
                </a:cubicBezTo>
                <a:lnTo>
                  <a:pt x="6127251" y="1724993"/>
                </a:lnTo>
                <a:lnTo>
                  <a:pt x="6124568" y="1727643"/>
                </a:lnTo>
                <a:lnTo>
                  <a:pt x="6119940" y="1718808"/>
                </a:lnTo>
                <a:lnTo>
                  <a:pt x="6119267" y="1718127"/>
                </a:lnTo>
                <a:lnTo>
                  <a:pt x="6120610" y="1713436"/>
                </a:lnTo>
                <a:lnTo>
                  <a:pt x="6132081" y="1706706"/>
                </a:lnTo>
                <a:lnTo>
                  <a:pt x="6132819" y="1700657"/>
                </a:lnTo>
                <a:lnTo>
                  <a:pt x="6126848" y="1689100"/>
                </a:lnTo>
                <a:lnTo>
                  <a:pt x="6127520" y="1685702"/>
                </a:lnTo>
                <a:lnTo>
                  <a:pt x="6131544" y="1685021"/>
                </a:lnTo>
                <a:lnTo>
                  <a:pt x="6132282" y="1682370"/>
                </a:lnTo>
                <a:lnTo>
                  <a:pt x="6132952" y="1681010"/>
                </a:lnTo>
                <a:lnTo>
                  <a:pt x="6128324" y="1666734"/>
                </a:lnTo>
                <a:lnTo>
                  <a:pt x="6128324" y="1665377"/>
                </a:lnTo>
                <a:lnTo>
                  <a:pt x="6129733" y="1662657"/>
                </a:lnTo>
                <a:lnTo>
                  <a:pt x="6135771" y="1661364"/>
                </a:lnTo>
                <a:lnTo>
                  <a:pt x="6138454" y="1658035"/>
                </a:lnTo>
                <a:lnTo>
                  <a:pt x="6141808" y="1658713"/>
                </a:lnTo>
                <a:lnTo>
                  <a:pt x="6149187" y="1664831"/>
                </a:lnTo>
                <a:lnTo>
                  <a:pt x="6149857" y="1662861"/>
                </a:lnTo>
                <a:lnTo>
                  <a:pt x="6150527" y="1661502"/>
                </a:lnTo>
                <a:lnTo>
                  <a:pt x="6149187" y="1656741"/>
                </a:lnTo>
                <a:lnTo>
                  <a:pt x="6142546" y="1647225"/>
                </a:lnTo>
                <a:lnTo>
                  <a:pt x="6141873" y="1646544"/>
                </a:lnTo>
                <a:lnTo>
                  <a:pt x="6146637" y="1639748"/>
                </a:lnTo>
                <a:lnTo>
                  <a:pt x="6150058" y="1627579"/>
                </a:lnTo>
                <a:lnTo>
                  <a:pt x="6164348" y="1605351"/>
                </a:lnTo>
                <a:lnTo>
                  <a:pt x="6165756" y="1599980"/>
                </a:lnTo>
                <a:lnTo>
                  <a:pt x="6165756" y="1597939"/>
                </a:lnTo>
                <a:lnTo>
                  <a:pt x="6165084" y="1595220"/>
                </a:lnTo>
                <a:lnTo>
                  <a:pt x="6163139" y="1585704"/>
                </a:lnTo>
                <a:cubicBezTo>
                  <a:pt x="6163162" y="1583891"/>
                  <a:pt x="6163184" y="1582078"/>
                  <a:pt x="6163207" y="1580265"/>
                </a:cubicBezTo>
                <a:lnTo>
                  <a:pt x="6163207" y="1578293"/>
                </a:lnTo>
                <a:lnTo>
                  <a:pt x="6167968" y="1566805"/>
                </a:lnTo>
                <a:lnTo>
                  <a:pt x="6178769" y="1561435"/>
                </a:lnTo>
                <a:lnTo>
                  <a:pt x="6182122" y="1561435"/>
                </a:lnTo>
                <a:lnTo>
                  <a:pt x="6185478" y="1563542"/>
                </a:lnTo>
                <a:lnTo>
                  <a:pt x="6190776" y="1571020"/>
                </a:lnTo>
                <a:lnTo>
                  <a:pt x="6195940" y="1595424"/>
                </a:lnTo>
                <a:lnTo>
                  <a:pt x="6207212" y="1617859"/>
                </a:lnTo>
                <a:lnTo>
                  <a:pt x="6211840" y="1631454"/>
                </a:lnTo>
                <a:lnTo>
                  <a:pt x="6223177" y="1640360"/>
                </a:lnTo>
                <a:lnTo>
                  <a:pt x="6233909" y="1640427"/>
                </a:lnTo>
                <a:lnTo>
                  <a:pt x="6239880" y="1651305"/>
                </a:lnTo>
                <a:lnTo>
                  <a:pt x="6239142" y="1651983"/>
                </a:lnTo>
                <a:lnTo>
                  <a:pt x="6235786" y="1653955"/>
                </a:lnTo>
                <a:lnTo>
                  <a:pt x="6235786" y="1655994"/>
                </a:lnTo>
                <a:lnTo>
                  <a:pt x="6236459" y="1655994"/>
                </a:lnTo>
                <a:lnTo>
                  <a:pt x="6240485" y="1658782"/>
                </a:lnTo>
                <a:lnTo>
                  <a:pt x="6269328" y="1658986"/>
                </a:lnTo>
                <a:lnTo>
                  <a:pt x="6274024" y="1661706"/>
                </a:lnTo>
                <a:lnTo>
                  <a:pt x="6282610" y="1675301"/>
                </a:lnTo>
                <a:lnTo>
                  <a:pt x="6297971" y="1682914"/>
                </a:lnTo>
                <a:cubicBezTo>
                  <a:pt x="6298172" y="1685837"/>
                  <a:pt x="6298374" y="1688761"/>
                  <a:pt x="6298575" y="1691684"/>
                </a:cubicBezTo>
                <a:lnTo>
                  <a:pt x="6309912" y="1700588"/>
                </a:lnTo>
                <a:lnTo>
                  <a:pt x="6311187" y="1714117"/>
                </a:lnTo>
                <a:lnTo>
                  <a:pt x="6316485" y="1727033"/>
                </a:lnTo>
                <a:lnTo>
                  <a:pt x="6325542" y="1767753"/>
                </a:lnTo>
                <a:lnTo>
                  <a:pt x="6336811" y="1790185"/>
                </a:lnTo>
                <a:lnTo>
                  <a:pt x="6346135" y="1798410"/>
                </a:lnTo>
                <a:lnTo>
                  <a:pt x="6356802" y="1804530"/>
                </a:lnTo>
                <a:lnTo>
                  <a:pt x="6364181" y="1805956"/>
                </a:lnTo>
                <a:lnTo>
                  <a:pt x="6394368" y="1806908"/>
                </a:lnTo>
                <a:lnTo>
                  <a:pt x="6421065" y="1820641"/>
                </a:lnTo>
                <a:lnTo>
                  <a:pt x="6443066" y="1840423"/>
                </a:lnTo>
                <a:lnTo>
                  <a:pt x="6453733" y="1846607"/>
                </a:lnTo>
                <a:lnTo>
                  <a:pt x="6459099" y="1848035"/>
                </a:lnTo>
                <a:lnTo>
                  <a:pt x="6467151" y="1847423"/>
                </a:lnTo>
                <a:lnTo>
                  <a:pt x="6475938" y="1842734"/>
                </a:lnTo>
                <a:lnTo>
                  <a:pt x="6482645" y="1842122"/>
                </a:lnTo>
                <a:lnTo>
                  <a:pt x="6495995" y="1849668"/>
                </a:lnTo>
                <a:lnTo>
                  <a:pt x="6502031" y="1851028"/>
                </a:lnTo>
                <a:lnTo>
                  <a:pt x="6502701" y="1849668"/>
                </a:lnTo>
                <a:lnTo>
                  <a:pt x="6503374" y="1847696"/>
                </a:lnTo>
                <a:lnTo>
                  <a:pt x="6499416" y="1842869"/>
                </a:lnTo>
                <a:lnTo>
                  <a:pt x="6492707" y="1839471"/>
                </a:lnTo>
                <a:lnTo>
                  <a:pt x="6468559" y="1837226"/>
                </a:lnTo>
                <a:lnTo>
                  <a:pt x="6454539" y="1833080"/>
                </a:lnTo>
                <a:lnTo>
                  <a:pt x="6438506" y="1824174"/>
                </a:lnTo>
                <a:lnTo>
                  <a:pt x="6425829" y="1813911"/>
                </a:lnTo>
                <a:lnTo>
                  <a:pt x="6414558" y="1798206"/>
                </a:lnTo>
                <a:lnTo>
                  <a:pt x="6413887" y="1795486"/>
                </a:lnTo>
                <a:lnTo>
                  <a:pt x="6413887" y="1793448"/>
                </a:lnTo>
                <a:lnTo>
                  <a:pt x="6421267" y="1792157"/>
                </a:lnTo>
                <a:lnTo>
                  <a:pt x="6461447" y="1803306"/>
                </a:lnTo>
                <a:lnTo>
                  <a:pt x="6489621" y="1806908"/>
                </a:lnTo>
                <a:lnTo>
                  <a:pt x="6525040" y="1818056"/>
                </a:lnTo>
                <a:lnTo>
                  <a:pt x="6533762" y="1825534"/>
                </a:lnTo>
                <a:lnTo>
                  <a:pt x="6545031" y="1841918"/>
                </a:lnTo>
                <a:lnTo>
                  <a:pt x="6556300" y="1851502"/>
                </a:lnTo>
                <a:lnTo>
                  <a:pt x="6559653" y="1859592"/>
                </a:lnTo>
                <a:lnTo>
                  <a:pt x="6562739" y="1887395"/>
                </a:lnTo>
                <a:lnTo>
                  <a:pt x="6567367" y="1897592"/>
                </a:lnTo>
                <a:lnTo>
                  <a:pt x="6571393" y="1900380"/>
                </a:lnTo>
                <a:lnTo>
                  <a:pt x="6592188" y="1895076"/>
                </a:lnTo>
                <a:lnTo>
                  <a:pt x="6598227" y="1899224"/>
                </a:lnTo>
                <a:lnTo>
                  <a:pt x="6602184" y="1903304"/>
                </a:lnTo>
                <a:lnTo>
                  <a:pt x="6608153" y="1910100"/>
                </a:lnTo>
                <a:lnTo>
                  <a:pt x="6617545" y="1917646"/>
                </a:lnTo>
                <a:lnTo>
                  <a:pt x="6626869" y="1919754"/>
                </a:lnTo>
                <a:lnTo>
                  <a:pt x="6630222" y="1925193"/>
                </a:lnTo>
                <a:lnTo>
                  <a:pt x="6629486" y="1926552"/>
                </a:lnTo>
                <a:lnTo>
                  <a:pt x="6624052" y="1938040"/>
                </a:lnTo>
                <a:lnTo>
                  <a:pt x="6624052" y="1939331"/>
                </a:lnTo>
                <a:cubicBezTo>
                  <a:pt x="6624029" y="1940918"/>
                  <a:pt x="6624007" y="1942505"/>
                  <a:pt x="6623984" y="1944092"/>
                </a:cubicBezTo>
                <a:lnTo>
                  <a:pt x="6630625" y="1951636"/>
                </a:lnTo>
                <a:lnTo>
                  <a:pt x="6635991" y="1952317"/>
                </a:lnTo>
                <a:lnTo>
                  <a:pt x="6647464" y="1948373"/>
                </a:lnTo>
                <a:lnTo>
                  <a:pt x="6648001" y="1963940"/>
                </a:lnTo>
                <a:lnTo>
                  <a:pt x="6649341" y="1965300"/>
                </a:lnTo>
                <a:lnTo>
                  <a:pt x="6656720" y="1964687"/>
                </a:lnTo>
                <a:lnTo>
                  <a:pt x="6667521" y="1955988"/>
                </a:lnTo>
                <a:lnTo>
                  <a:pt x="6677583" y="1954016"/>
                </a:lnTo>
                <a:lnTo>
                  <a:pt x="6679596" y="1948577"/>
                </a:lnTo>
                <a:lnTo>
                  <a:pt x="6680332" y="1946605"/>
                </a:lnTo>
                <a:lnTo>
                  <a:pt x="6678387" y="1937767"/>
                </a:lnTo>
                <a:lnTo>
                  <a:pt x="6678387" y="1936408"/>
                </a:lnTo>
                <a:lnTo>
                  <a:pt x="6680468" y="1928999"/>
                </a:lnTo>
                <a:lnTo>
                  <a:pt x="6684090" y="1927164"/>
                </a:lnTo>
                <a:cubicBezTo>
                  <a:pt x="6684000" y="1927776"/>
                  <a:pt x="6683911" y="1928387"/>
                  <a:pt x="6683821" y="1928999"/>
                </a:cubicBezTo>
                <a:lnTo>
                  <a:pt x="6684491" y="1926961"/>
                </a:lnTo>
                <a:lnTo>
                  <a:pt x="6684090" y="1927164"/>
                </a:lnTo>
                <a:lnTo>
                  <a:pt x="6685902" y="1914792"/>
                </a:lnTo>
                <a:cubicBezTo>
                  <a:pt x="6685924" y="1914112"/>
                  <a:pt x="6685945" y="1913431"/>
                  <a:pt x="6685967" y="1912751"/>
                </a:cubicBezTo>
                <a:lnTo>
                  <a:pt x="6685967" y="1908062"/>
                </a:lnTo>
                <a:lnTo>
                  <a:pt x="6671008" y="1937020"/>
                </a:lnTo>
                <a:lnTo>
                  <a:pt x="6671008" y="1938380"/>
                </a:lnTo>
                <a:cubicBezTo>
                  <a:pt x="6671209" y="1939966"/>
                  <a:pt x="6671411" y="1941552"/>
                  <a:pt x="6671612" y="1943138"/>
                </a:cubicBezTo>
                <a:lnTo>
                  <a:pt x="6671612" y="1944497"/>
                </a:lnTo>
                <a:lnTo>
                  <a:pt x="6669534" y="1950549"/>
                </a:lnTo>
                <a:lnTo>
                  <a:pt x="6654775" y="1954490"/>
                </a:lnTo>
                <a:lnTo>
                  <a:pt x="6653433" y="1953131"/>
                </a:lnTo>
                <a:lnTo>
                  <a:pt x="6653433" y="1952452"/>
                </a:lnTo>
                <a:lnTo>
                  <a:pt x="6654843" y="1948441"/>
                </a:lnTo>
                <a:lnTo>
                  <a:pt x="6655514" y="1947082"/>
                </a:lnTo>
                <a:lnTo>
                  <a:pt x="6654171" y="1941643"/>
                </a:lnTo>
                <a:lnTo>
                  <a:pt x="6648873" y="1941576"/>
                </a:lnTo>
                <a:lnTo>
                  <a:pt x="6634719" y="1945518"/>
                </a:lnTo>
                <a:lnTo>
                  <a:pt x="6631431" y="1940760"/>
                </a:lnTo>
                <a:lnTo>
                  <a:pt x="6632102" y="1936749"/>
                </a:lnTo>
                <a:lnTo>
                  <a:pt x="6639549" y="1931379"/>
                </a:lnTo>
                <a:lnTo>
                  <a:pt x="6640957" y="1924580"/>
                </a:lnTo>
                <a:lnTo>
                  <a:pt x="6641627" y="1922608"/>
                </a:lnTo>
                <a:lnTo>
                  <a:pt x="6639012" y="1915812"/>
                </a:lnTo>
                <a:lnTo>
                  <a:pt x="6631633" y="1910985"/>
                </a:lnTo>
                <a:lnTo>
                  <a:pt x="6616270" y="1906090"/>
                </a:lnTo>
                <a:lnTo>
                  <a:pt x="6604933" y="1895893"/>
                </a:lnTo>
                <a:lnTo>
                  <a:pt x="6593664" y="1882229"/>
                </a:lnTo>
                <a:lnTo>
                  <a:pt x="6590311" y="1878830"/>
                </a:lnTo>
                <a:lnTo>
                  <a:pt x="6584272" y="1878083"/>
                </a:lnTo>
                <a:lnTo>
                  <a:pt x="6580919" y="1880121"/>
                </a:lnTo>
                <a:lnTo>
                  <a:pt x="6576157" y="1891609"/>
                </a:lnTo>
                <a:lnTo>
                  <a:pt x="6573474" y="1890862"/>
                </a:lnTo>
                <a:lnTo>
                  <a:pt x="6570857" y="1882706"/>
                </a:lnTo>
                <a:cubicBezTo>
                  <a:pt x="6571126" y="1877086"/>
                  <a:pt x="6571394" y="1871467"/>
                  <a:pt x="6571663" y="1865847"/>
                </a:cubicBezTo>
                <a:cubicBezTo>
                  <a:pt x="6571908" y="1861315"/>
                  <a:pt x="6572154" y="1856782"/>
                  <a:pt x="6572399" y="1852250"/>
                </a:cubicBezTo>
                <a:lnTo>
                  <a:pt x="6568509" y="1842122"/>
                </a:lnTo>
                <a:lnTo>
                  <a:pt x="6561130" y="1834575"/>
                </a:lnTo>
                <a:lnTo>
                  <a:pt x="6547780" y="1827029"/>
                </a:lnTo>
                <a:lnTo>
                  <a:pt x="6541207" y="1816153"/>
                </a:lnTo>
                <a:lnTo>
                  <a:pt x="6533157" y="1809288"/>
                </a:lnTo>
                <a:lnTo>
                  <a:pt x="6510484" y="1799635"/>
                </a:lnTo>
                <a:lnTo>
                  <a:pt x="6488346" y="1794739"/>
                </a:lnTo>
                <a:lnTo>
                  <a:pt x="6479022" y="1790593"/>
                </a:lnTo>
                <a:lnTo>
                  <a:pt x="6468290" y="1785766"/>
                </a:lnTo>
                <a:lnTo>
                  <a:pt x="6428779" y="1775978"/>
                </a:lnTo>
                <a:lnTo>
                  <a:pt x="6384573" y="1768227"/>
                </a:lnTo>
                <a:lnTo>
                  <a:pt x="6375853" y="1770811"/>
                </a:lnTo>
                <a:lnTo>
                  <a:pt x="6363108" y="1770743"/>
                </a:lnTo>
                <a:lnTo>
                  <a:pt x="6354386" y="1767276"/>
                </a:lnTo>
                <a:lnTo>
                  <a:pt x="6343051" y="1757760"/>
                </a:lnTo>
                <a:lnTo>
                  <a:pt x="6340434" y="1752933"/>
                </a:lnTo>
                <a:lnTo>
                  <a:pt x="6338555" y="1730567"/>
                </a:lnTo>
                <a:lnTo>
                  <a:pt x="6326817" y="1687876"/>
                </a:lnTo>
                <a:lnTo>
                  <a:pt x="6314137" y="1675574"/>
                </a:lnTo>
                <a:lnTo>
                  <a:pt x="6304143" y="1665308"/>
                </a:lnTo>
                <a:lnTo>
                  <a:pt x="6295623" y="1640904"/>
                </a:lnTo>
                <a:lnTo>
                  <a:pt x="6283013" y="1618402"/>
                </a:lnTo>
                <a:lnTo>
                  <a:pt x="6278451" y="1606912"/>
                </a:lnTo>
                <a:lnTo>
                  <a:pt x="6273888" y="1587199"/>
                </a:lnTo>
                <a:lnTo>
                  <a:pt x="6274561" y="1587880"/>
                </a:lnTo>
                <a:lnTo>
                  <a:pt x="6275901" y="1588559"/>
                </a:lnTo>
                <a:lnTo>
                  <a:pt x="6277914" y="1588628"/>
                </a:lnTo>
                <a:lnTo>
                  <a:pt x="6281268" y="1589306"/>
                </a:lnTo>
                <a:lnTo>
                  <a:pt x="6282610" y="1589987"/>
                </a:lnTo>
                <a:lnTo>
                  <a:pt x="6285228" y="1595424"/>
                </a:lnTo>
                <a:cubicBezTo>
                  <a:pt x="6285429" y="1599027"/>
                  <a:pt x="6285629" y="1602630"/>
                  <a:pt x="6285830" y="1606233"/>
                </a:cubicBezTo>
                <a:lnTo>
                  <a:pt x="6285092" y="1615752"/>
                </a:lnTo>
                <a:lnTo>
                  <a:pt x="6284422" y="1617109"/>
                </a:lnTo>
                <a:lnTo>
                  <a:pt x="6285026" y="1618471"/>
                </a:lnTo>
                <a:lnTo>
                  <a:pt x="6287037" y="1619828"/>
                </a:lnTo>
                <a:lnTo>
                  <a:pt x="6289050" y="1619828"/>
                </a:lnTo>
                <a:lnTo>
                  <a:pt x="6289050" y="1618471"/>
                </a:lnTo>
                <a:cubicBezTo>
                  <a:pt x="6289073" y="1617565"/>
                  <a:pt x="6289095" y="1616658"/>
                  <a:pt x="6289118" y="1615752"/>
                </a:cubicBezTo>
                <a:lnTo>
                  <a:pt x="6288448" y="1614392"/>
                </a:lnTo>
                <a:lnTo>
                  <a:pt x="6287105" y="1613032"/>
                </a:lnTo>
                <a:lnTo>
                  <a:pt x="6287775" y="1610991"/>
                </a:lnTo>
                <a:cubicBezTo>
                  <a:pt x="6288044" y="1607162"/>
                  <a:pt x="6288312" y="1603332"/>
                  <a:pt x="6288581" y="1599503"/>
                </a:cubicBezTo>
                <a:cubicBezTo>
                  <a:pt x="6288804" y="1597487"/>
                  <a:pt x="6289028" y="1595470"/>
                  <a:pt x="6289251" y="1593454"/>
                </a:cubicBezTo>
                <a:lnTo>
                  <a:pt x="6289251" y="1590735"/>
                </a:lnTo>
                <a:lnTo>
                  <a:pt x="6289989" y="1585974"/>
                </a:lnTo>
                <a:lnTo>
                  <a:pt x="6290660" y="1581898"/>
                </a:lnTo>
                <a:lnTo>
                  <a:pt x="6291398" y="1579247"/>
                </a:lnTo>
                <a:lnTo>
                  <a:pt x="6292741" y="1578566"/>
                </a:lnTo>
                <a:lnTo>
                  <a:pt x="6293411" y="1578566"/>
                </a:lnTo>
                <a:lnTo>
                  <a:pt x="6294751" y="1579926"/>
                </a:lnTo>
                <a:cubicBezTo>
                  <a:pt x="6294953" y="1583076"/>
                  <a:pt x="6295154" y="1586225"/>
                  <a:pt x="6295356" y="1589375"/>
                </a:cubicBezTo>
                <a:lnTo>
                  <a:pt x="6294617" y="1594814"/>
                </a:lnTo>
                <a:lnTo>
                  <a:pt x="6293879" y="1604264"/>
                </a:lnTo>
                <a:lnTo>
                  <a:pt x="6293879" y="1604942"/>
                </a:lnTo>
                <a:lnTo>
                  <a:pt x="6293879" y="1605621"/>
                </a:lnTo>
                <a:lnTo>
                  <a:pt x="6295892" y="1605690"/>
                </a:lnTo>
                <a:lnTo>
                  <a:pt x="6297905" y="1605690"/>
                </a:lnTo>
                <a:lnTo>
                  <a:pt x="6299918" y="1605690"/>
                </a:lnTo>
                <a:lnTo>
                  <a:pt x="6304612" y="1606437"/>
                </a:lnTo>
                <a:lnTo>
                  <a:pt x="6306625" y="1607116"/>
                </a:lnTo>
                <a:lnTo>
                  <a:pt x="6310650" y="1607797"/>
                </a:lnTo>
                <a:lnTo>
                  <a:pt x="6312663" y="1607116"/>
                </a:lnTo>
                <a:lnTo>
                  <a:pt x="6313334" y="1606506"/>
                </a:lnTo>
                <a:lnTo>
                  <a:pt x="6312663" y="1605146"/>
                </a:lnTo>
                <a:lnTo>
                  <a:pt x="6311991" y="1603787"/>
                </a:lnTo>
                <a:lnTo>
                  <a:pt x="6310650" y="1603718"/>
                </a:lnTo>
                <a:lnTo>
                  <a:pt x="6308638" y="1603039"/>
                </a:lnTo>
                <a:lnTo>
                  <a:pt x="6306625" y="1603039"/>
                </a:lnTo>
                <a:lnTo>
                  <a:pt x="6305284" y="1602358"/>
                </a:lnTo>
                <a:lnTo>
                  <a:pt x="6304612" y="1602358"/>
                </a:lnTo>
                <a:lnTo>
                  <a:pt x="6301931" y="1601679"/>
                </a:lnTo>
                <a:lnTo>
                  <a:pt x="6299984" y="1600251"/>
                </a:lnTo>
                <a:lnTo>
                  <a:pt x="6298643" y="1599572"/>
                </a:lnTo>
                <a:lnTo>
                  <a:pt x="6298643" y="1598212"/>
                </a:lnTo>
                <a:lnTo>
                  <a:pt x="6298643" y="1596853"/>
                </a:lnTo>
                <a:cubicBezTo>
                  <a:pt x="6298866" y="1595063"/>
                  <a:pt x="6299090" y="1593272"/>
                  <a:pt x="6299313" y="1591482"/>
                </a:cubicBezTo>
                <a:cubicBezTo>
                  <a:pt x="6299358" y="1586519"/>
                  <a:pt x="6299402" y="1581557"/>
                  <a:pt x="6299447" y="1576594"/>
                </a:cubicBezTo>
                <a:lnTo>
                  <a:pt x="6299447" y="1574555"/>
                </a:lnTo>
                <a:lnTo>
                  <a:pt x="6298172" y="1571155"/>
                </a:lnTo>
                <a:lnTo>
                  <a:pt x="6296159" y="1571767"/>
                </a:lnTo>
                <a:lnTo>
                  <a:pt x="6295489" y="1571767"/>
                </a:lnTo>
                <a:lnTo>
                  <a:pt x="6293411" y="1573127"/>
                </a:lnTo>
                <a:lnTo>
                  <a:pt x="6291398" y="1575168"/>
                </a:lnTo>
                <a:lnTo>
                  <a:pt x="6288715" y="1577818"/>
                </a:lnTo>
                <a:lnTo>
                  <a:pt x="6287372" y="1578497"/>
                </a:lnTo>
                <a:lnTo>
                  <a:pt x="6287372" y="1579178"/>
                </a:lnTo>
                <a:lnTo>
                  <a:pt x="6287372" y="1579857"/>
                </a:lnTo>
                <a:lnTo>
                  <a:pt x="6284689" y="1581217"/>
                </a:lnTo>
                <a:lnTo>
                  <a:pt x="6282610" y="1581829"/>
                </a:lnTo>
                <a:lnTo>
                  <a:pt x="6281268" y="1581150"/>
                </a:lnTo>
                <a:lnTo>
                  <a:pt x="6280665" y="1579790"/>
                </a:lnTo>
                <a:lnTo>
                  <a:pt x="6281336" y="1576459"/>
                </a:lnTo>
                <a:lnTo>
                  <a:pt x="6282006" y="1572379"/>
                </a:lnTo>
                <a:lnTo>
                  <a:pt x="6282744" y="1571020"/>
                </a:lnTo>
                <a:lnTo>
                  <a:pt x="6283416" y="1566940"/>
                </a:lnTo>
                <a:lnTo>
                  <a:pt x="6285427" y="1564290"/>
                </a:lnTo>
                <a:lnTo>
                  <a:pt x="6287508" y="1562930"/>
                </a:lnTo>
                <a:lnTo>
                  <a:pt x="6289518" y="1562251"/>
                </a:lnTo>
                <a:lnTo>
                  <a:pt x="6290191" y="1562251"/>
                </a:lnTo>
                <a:lnTo>
                  <a:pt x="6291531" y="1561639"/>
                </a:lnTo>
                <a:lnTo>
                  <a:pt x="6293544" y="1560958"/>
                </a:lnTo>
                <a:lnTo>
                  <a:pt x="6294887" y="1559600"/>
                </a:lnTo>
                <a:lnTo>
                  <a:pt x="6295557" y="1558241"/>
                </a:lnTo>
                <a:lnTo>
                  <a:pt x="6295557" y="1555521"/>
                </a:lnTo>
                <a:lnTo>
                  <a:pt x="6294282" y="1554843"/>
                </a:lnTo>
                <a:lnTo>
                  <a:pt x="6293544" y="1555521"/>
                </a:lnTo>
                <a:lnTo>
                  <a:pt x="6290861" y="1556200"/>
                </a:lnTo>
                <a:lnTo>
                  <a:pt x="6289518" y="1556881"/>
                </a:lnTo>
                <a:lnTo>
                  <a:pt x="6288848" y="1556812"/>
                </a:lnTo>
                <a:lnTo>
                  <a:pt x="6286165" y="1556812"/>
                </a:lnTo>
                <a:lnTo>
                  <a:pt x="6285495" y="1556812"/>
                </a:lnTo>
                <a:lnTo>
                  <a:pt x="6282812" y="1559532"/>
                </a:lnTo>
                <a:lnTo>
                  <a:pt x="6282139" y="1560210"/>
                </a:lnTo>
                <a:lnTo>
                  <a:pt x="6280731" y="1565583"/>
                </a:lnTo>
                <a:lnTo>
                  <a:pt x="6279391" y="1567621"/>
                </a:lnTo>
                <a:lnTo>
                  <a:pt x="6276035" y="1567553"/>
                </a:lnTo>
                <a:lnTo>
                  <a:pt x="6275365" y="1566874"/>
                </a:lnTo>
                <a:lnTo>
                  <a:pt x="6274024" y="1565514"/>
                </a:lnTo>
                <a:lnTo>
                  <a:pt x="6274024" y="1564835"/>
                </a:lnTo>
                <a:lnTo>
                  <a:pt x="6272012" y="1563476"/>
                </a:lnTo>
                <a:lnTo>
                  <a:pt x="6269999" y="1563476"/>
                </a:lnTo>
                <a:lnTo>
                  <a:pt x="6267986" y="1563476"/>
                </a:lnTo>
                <a:lnTo>
                  <a:pt x="6267315" y="1562795"/>
                </a:lnTo>
                <a:lnTo>
                  <a:pt x="6266713" y="1561435"/>
                </a:lnTo>
                <a:lnTo>
                  <a:pt x="6267383" y="1558037"/>
                </a:lnTo>
                <a:lnTo>
                  <a:pt x="6267383" y="1553279"/>
                </a:lnTo>
                <a:lnTo>
                  <a:pt x="6266779" y="1550559"/>
                </a:lnTo>
                <a:cubicBezTo>
                  <a:pt x="6266556" y="1549221"/>
                  <a:pt x="6266332" y="1547884"/>
                  <a:pt x="6266109" y="1546546"/>
                </a:cubicBezTo>
                <a:lnTo>
                  <a:pt x="6265439" y="1545189"/>
                </a:lnTo>
                <a:lnTo>
                  <a:pt x="6264766" y="1543829"/>
                </a:lnTo>
                <a:lnTo>
                  <a:pt x="6262821" y="1541041"/>
                </a:lnTo>
                <a:lnTo>
                  <a:pt x="6262821" y="1540362"/>
                </a:lnTo>
                <a:lnTo>
                  <a:pt x="6262151" y="1539002"/>
                </a:lnTo>
                <a:lnTo>
                  <a:pt x="6260808" y="1536964"/>
                </a:lnTo>
                <a:lnTo>
                  <a:pt x="6260138" y="1535602"/>
                </a:lnTo>
                <a:cubicBezTo>
                  <a:pt x="6260161" y="1534945"/>
                  <a:pt x="6260183" y="1534289"/>
                  <a:pt x="6260206" y="1533632"/>
                </a:cubicBezTo>
                <a:lnTo>
                  <a:pt x="6260876" y="1531591"/>
                </a:lnTo>
                <a:lnTo>
                  <a:pt x="6261546" y="1531591"/>
                </a:lnTo>
                <a:lnTo>
                  <a:pt x="6263559" y="1532272"/>
                </a:lnTo>
                <a:lnTo>
                  <a:pt x="6266847" y="1535671"/>
                </a:lnTo>
                <a:lnTo>
                  <a:pt x="6268187" y="1537711"/>
                </a:lnTo>
                <a:lnTo>
                  <a:pt x="6268857" y="1539069"/>
                </a:lnTo>
                <a:lnTo>
                  <a:pt x="6268857" y="1540431"/>
                </a:lnTo>
                <a:cubicBezTo>
                  <a:pt x="6269059" y="1541790"/>
                  <a:pt x="6269260" y="1543149"/>
                  <a:pt x="6269462" y="1544508"/>
                </a:cubicBezTo>
                <a:lnTo>
                  <a:pt x="6269462" y="1547227"/>
                </a:lnTo>
                <a:lnTo>
                  <a:pt x="6270135" y="1547908"/>
                </a:lnTo>
                <a:lnTo>
                  <a:pt x="6270805" y="1549266"/>
                </a:lnTo>
                <a:lnTo>
                  <a:pt x="6271475" y="1549947"/>
                </a:lnTo>
                <a:lnTo>
                  <a:pt x="6273488" y="1549947"/>
                </a:lnTo>
                <a:lnTo>
                  <a:pt x="6274158" y="1549947"/>
                </a:lnTo>
                <a:lnTo>
                  <a:pt x="6275498" y="1549947"/>
                </a:lnTo>
                <a:lnTo>
                  <a:pt x="6278854" y="1547975"/>
                </a:lnTo>
                <a:lnTo>
                  <a:pt x="6280197" y="1546615"/>
                </a:lnTo>
                <a:lnTo>
                  <a:pt x="6281605" y="1544577"/>
                </a:lnTo>
                <a:lnTo>
                  <a:pt x="6283616" y="1541926"/>
                </a:lnTo>
                <a:lnTo>
                  <a:pt x="6285628" y="1537166"/>
                </a:lnTo>
                <a:lnTo>
                  <a:pt x="6287037" y="1534515"/>
                </a:lnTo>
                <a:lnTo>
                  <a:pt x="6289050" y="1531117"/>
                </a:lnTo>
                <a:lnTo>
                  <a:pt x="6290390" y="1528397"/>
                </a:lnTo>
                <a:lnTo>
                  <a:pt x="6287709" y="1529078"/>
                </a:lnTo>
                <a:lnTo>
                  <a:pt x="6286367" y="1529757"/>
                </a:lnTo>
                <a:lnTo>
                  <a:pt x="6284354" y="1531729"/>
                </a:lnTo>
                <a:lnTo>
                  <a:pt x="6282341" y="1534449"/>
                </a:lnTo>
                <a:lnTo>
                  <a:pt x="6280262" y="1537166"/>
                </a:lnTo>
                <a:lnTo>
                  <a:pt x="6276909" y="1541178"/>
                </a:lnTo>
                <a:lnTo>
                  <a:pt x="6275566" y="1541857"/>
                </a:lnTo>
                <a:lnTo>
                  <a:pt x="6274896" y="1541857"/>
                </a:lnTo>
                <a:lnTo>
                  <a:pt x="6274226" y="1540497"/>
                </a:lnTo>
                <a:lnTo>
                  <a:pt x="6273553" y="1539138"/>
                </a:lnTo>
                <a:lnTo>
                  <a:pt x="6273553" y="1536418"/>
                </a:lnTo>
                <a:lnTo>
                  <a:pt x="6272951" y="1535058"/>
                </a:lnTo>
                <a:lnTo>
                  <a:pt x="6272951" y="1534380"/>
                </a:lnTo>
                <a:lnTo>
                  <a:pt x="6271608" y="1533020"/>
                </a:lnTo>
                <a:lnTo>
                  <a:pt x="6270268" y="1530981"/>
                </a:lnTo>
                <a:lnTo>
                  <a:pt x="6267585" y="1528941"/>
                </a:lnTo>
                <a:lnTo>
                  <a:pt x="6265572" y="1528193"/>
                </a:lnTo>
                <a:lnTo>
                  <a:pt x="6263559" y="1527514"/>
                </a:lnTo>
                <a:lnTo>
                  <a:pt x="6260876" y="1527514"/>
                </a:lnTo>
                <a:lnTo>
                  <a:pt x="6260206" y="1526155"/>
                </a:lnTo>
                <a:lnTo>
                  <a:pt x="6257588" y="1524795"/>
                </a:lnTo>
                <a:lnTo>
                  <a:pt x="6256918" y="1522075"/>
                </a:lnTo>
                <a:lnTo>
                  <a:pt x="6256918" y="1520716"/>
                </a:lnTo>
                <a:lnTo>
                  <a:pt x="6257588" y="1520037"/>
                </a:lnTo>
                <a:lnTo>
                  <a:pt x="6258931" y="1518677"/>
                </a:lnTo>
                <a:lnTo>
                  <a:pt x="6260942" y="1517996"/>
                </a:lnTo>
                <a:lnTo>
                  <a:pt x="6262284" y="1517384"/>
                </a:lnTo>
                <a:lnTo>
                  <a:pt x="6266376" y="1516024"/>
                </a:lnTo>
                <a:lnTo>
                  <a:pt x="6267719" y="1515345"/>
                </a:lnTo>
                <a:lnTo>
                  <a:pt x="6269731" y="1512695"/>
                </a:lnTo>
                <a:lnTo>
                  <a:pt x="6270402" y="1511335"/>
                </a:lnTo>
                <a:lnTo>
                  <a:pt x="6273085" y="1508615"/>
                </a:lnTo>
                <a:lnTo>
                  <a:pt x="6274493" y="1505284"/>
                </a:lnTo>
                <a:lnTo>
                  <a:pt x="6275166" y="1502564"/>
                </a:lnTo>
                <a:lnTo>
                  <a:pt x="6274561" y="1499166"/>
                </a:lnTo>
                <a:lnTo>
                  <a:pt x="6273218" y="1497128"/>
                </a:lnTo>
                <a:lnTo>
                  <a:pt x="6272548" y="1497806"/>
                </a:lnTo>
                <a:lnTo>
                  <a:pt x="6271205" y="1498487"/>
                </a:lnTo>
                <a:lnTo>
                  <a:pt x="6270467" y="1500526"/>
                </a:lnTo>
                <a:lnTo>
                  <a:pt x="6269127" y="1502498"/>
                </a:lnTo>
                <a:lnTo>
                  <a:pt x="6267114" y="1505896"/>
                </a:lnTo>
                <a:lnTo>
                  <a:pt x="6263693" y="1510587"/>
                </a:lnTo>
                <a:lnTo>
                  <a:pt x="6260339" y="1511947"/>
                </a:lnTo>
                <a:lnTo>
                  <a:pt x="6258327" y="1511947"/>
                </a:lnTo>
                <a:lnTo>
                  <a:pt x="6256986" y="1512557"/>
                </a:lnTo>
                <a:lnTo>
                  <a:pt x="6253631" y="1511200"/>
                </a:lnTo>
                <a:lnTo>
                  <a:pt x="6251620" y="1509159"/>
                </a:lnTo>
                <a:lnTo>
                  <a:pt x="6250947" y="1508480"/>
                </a:lnTo>
                <a:lnTo>
                  <a:pt x="6248332" y="1505761"/>
                </a:lnTo>
                <a:lnTo>
                  <a:pt x="6246319" y="1502360"/>
                </a:lnTo>
                <a:lnTo>
                  <a:pt x="6245649" y="1501003"/>
                </a:lnTo>
                <a:lnTo>
                  <a:pt x="6242362" y="1496242"/>
                </a:lnTo>
                <a:lnTo>
                  <a:pt x="6239008" y="1491416"/>
                </a:lnTo>
                <a:lnTo>
                  <a:pt x="6237666" y="1488086"/>
                </a:lnTo>
                <a:lnTo>
                  <a:pt x="6236391" y="1484686"/>
                </a:lnTo>
                <a:lnTo>
                  <a:pt x="6233708" y="1478568"/>
                </a:lnTo>
                <a:lnTo>
                  <a:pt x="6232433" y="1473131"/>
                </a:lnTo>
                <a:lnTo>
                  <a:pt x="6231763" y="1471090"/>
                </a:lnTo>
                <a:lnTo>
                  <a:pt x="6233106" y="1468371"/>
                </a:lnTo>
                <a:lnTo>
                  <a:pt x="6233844" y="1467011"/>
                </a:lnTo>
                <a:lnTo>
                  <a:pt x="6235854" y="1464360"/>
                </a:lnTo>
                <a:lnTo>
                  <a:pt x="6237867" y="1461641"/>
                </a:lnTo>
                <a:lnTo>
                  <a:pt x="6243971" y="1455592"/>
                </a:lnTo>
                <a:lnTo>
                  <a:pt x="6247325" y="1452260"/>
                </a:lnTo>
                <a:lnTo>
                  <a:pt x="6249406" y="1451582"/>
                </a:lnTo>
                <a:lnTo>
                  <a:pt x="6251351" y="1452941"/>
                </a:lnTo>
                <a:lnTo>
                  <a:pt x="6254034" y="1457018"/>
                </a:lnTo>
                <a:lnTo>
                  <a:pt x="6256717" y="1459059"/>
                </a:lnTo>
                <a:lnTo>
                  <a:pt x="6258730" y="1460419"/>
                </a:lnTo>
                <a:lnTo>
                  <a:pt x="6260743" y="1461166"/>
                </a:lnTo>
                <a:lnTo>
                  <a:pt x="6262083" y="1460485"/>
                </a:lnTo>
                <a:lnTo>
                  <a:pt x="6262753" y="1459807"/>
                </a:lnTo>
                <a:lnTo>
                  <a:pt x="6265439" y="1456408"/>
                </a:lnTo>
                <a:lnTo>
                  <a:pt x="6266779" y="1456475"/>
                </a:lnTo>
                <a:lnTo>
                  <a:pt x="6270805" y="1455796"/>
                </a:lnTo>
                <a:lnTo>
                  <a:pt x="6272815" y="1455115"/>
                </a:lnTo>
                <a:lnTo>
                  <a:pt x="6274896" y="1451105"/>
                </a:lnTo>
                <a:lnTo>
                  <a:pt x="6272883" y="1448385"/>
                </a:lnTo>
                <a:lnTo>
                  <a:pt x="6272213" y="1448385"/>
                </a:lnTo>
                <a:lnTo>
                  <a:pt x="6271543" y="1448319"/>
                </a:lnTo>
                <a:lnTo>
                  <a:pt x="6268857" y="1448319"/>
                </a:lnTo>
                <a:lnTo>
                  <a:pt x="6268187" y="1447638"/>
                </a:lnTo>
                <a:lnTo>
                  <a:pt x="6268187" y="1445599"/>
                </a:lnTo>
                <a:cubicBezTo>
                  <a:pt x="6268210" y="1444693"/>
                  <a:pt x="6268232" y="1443786"/>
                  <a:pt x="6268255" y="1442880"/>
                </a:cubicBezTo>
                <a:lnTo>
                  <a:pt x="6269596" y="1439548"/>
                </a:lnTo>
                <a:lnTo>
                  <a:pt x="6270268" y="1436831"/>
                </a:lnTo>
                <a:lnTo>
                  <a:pt x="6271676" y="1434790"/>
                </a:lnTo>
                <a:lnTo>
                  <a:pt x="6274360" y="1432139"/>
                </a:lnTo>
                <a:lnTo>
                  <a:pt x="6275700" y="1428739"/>
                </a:lnTo>
                <a:cubicBezTo>
                  <a:pt x="6275723" y="1427833"/>
                  <a:pt x="6275745" y="1426927"/>
                  <a:pt x="6275768" y="1426021"/>
                </a:cubicBezTo>
                <a:lnTo>
                  <a:pt x="6275098" y="1422621"/>
                </a:lnTo>
                <a:lnTo>
                  <a:pt x="6274425" y="1418544"/>
                </a:lnTo>
                <a:lnTo>
                  <a:pt x="6273823" y="1415891"/>
                </a:lnTo>
                <a:lnTo>
                  <a:pt x="6271810" y="1412424"/>
                </a:lnTo>
                <a:lnTo>
                  <a:pt x="6270467" y="1413105"/>
                </a:lnTo>
                <a:lnTo>
                  <a:pt x="6269797" y="1414465"/>
                </a:lnTo>
                <a:lnTo>
                  <a:pt x="6268389" y="1418544"/>
                </a:lnTo>
                <a:lnTo>
                  <a:pt x="6267719" y="1421261"/>
                </a:lnTo>
                <a:cubicBezTo>
                  <a:pt x="6267696" y="1423504"/>
                  <a:pt x="6267674" y="1425748"/>
                  <a:pt x="6267651" y="1427991"/>
                </a:cubicBezTo>
                <a:lnTo>
                  <a:pt x="6267651" y="1432070"/>
                </a:lnTo>
                <a:lnTo>
                  <a:pt x="6266980" y="1434790"/>
                </a:lnTo>
                <a:lnTo>
                  <a:pt x="6264902" y="1436762"/>
                </a:lnTo>
                <a:lnTo>
                  <a:pt x="6262889" y="1436762"/>
                </a:lnTo>
                <a:lnTo>
                  <a:pt x="6260876" y="1436081"/>
                </a:lnTo>
                <a:lnTo>
                  <a:pt x="6258931" y="1434721"/>
                </a:lnTo>
                <a:lnTo>
                  <a:pt x="6257588" y="1433364"/>
                </a:lnTo>
                <a:lnTo>
                  <a:pt x="6255575" y="1431323"/>
                </a:lnTo>
                <a:lnTo>
                  <a:pt x="6252892" y="1428534"/>
                </a:lnTo>
                <a:lnTo>
                  <a:pt x="6250879" y="1425136"/>
                </a:lnTo>
                <a:lnTo>
                  <a:pt x="6248264" y="1422419"/>
                </a:lnTo>
                <a:lnTo>
                  <a:pt x="6245581" y="1421057"/>
                </a:lnTo>
                <a:lnTo>
                  <a:pt x="6242228" y="1420378"/>
                </a:lnTo>
                <a:lnTo>
                  <a:pt x="6240215" y="1418340"/>
                </a:lnTo>
                <a:lnTo>
                  <a:pt x="6239545" y="1416299"/>
                </a:lnTo>
                <a:lnTo>
                  <a:pt x="6238270" y="1412901"/>
                </a:lnTo>
                <a:lnTo>
                  <a:pt x="6235587" y="1411472"/>
                </a:lnTo>
                <a:lnTo>
                  <a:pt x="6233574" y="1410112"/>
                </a:lnTo>
                <a:lnTo>
                  <a:pt x="6232904" y="1409434"/>
                </a:lnTo>
                <a:lnTo>
                  <a:pt x="6229548" y="1405355"/>
                </a:lnTo>
                <a:lnTo>
                  <a:pt x="6227603" y="1403316"/>
                </a:lnTo>
                <a:lnTo>
                  <a:pt x="6223580" y="1399915"/>
                </a:lnTo>
                <a:lnTo>
                  <a:pt x="6222237" y="1399915"/>
                </a:lnTo>
                <a:lnTo>
                  <a:pt x="6220894" y="1400528"/>
                </a:lnTo>
                <a:lnTo>
                  <a:pt x="6219554" y="1400528"/>
                </a:lnTo>
                <a:lnTo>
                  <a:pt x="6218884" y="1399168"/>
                </a:lnTo>
                <a:lnTo>
                  <a:pt x="6218211" y="1397808"/>
                </a:lnTo>
                <a:lnTo>
                  <a:pt x="6218884" y="1395770"/>
                </a:lnTo>
                <a:lnTo>
                  <a:pt x="6218884" y="1394479"/>
                </a:lnTo>
                <a:lnTo>
                  <a:pt x="6219622" y="1391759"/>
                </a:lnTo>
                <a:lnTo>
                  <a:pt x="6220292" y="1389721"/>
                </a:lnTo>
                <a:lnTo>
                  <a:pt x="6219622" y="1386320"/>
                </a:lnTo>
                <a:lnTo>
                  <a:pt x="6219688" y="1380203"/>
                </a:lnTo>
                <a:cubicBezTo>
                  <a:pt x="6219711" y="1378186"/>
                  <a:pt x="6219733" y="1376168"/>
                  <a:pt x="6219756" y="1374151"/>
                </a:cubicBezTo>
                <a:lnTo>
                  <a:pt x="6218413" y="1370074"/>
                </a:lnTo>
                <a:lnTo>
                  <a:pt x="6215730" y="1367355"/>
                </a:lnTo>
                <a:lnTo>
                  <a:pt x="6213785" y="1365316"/>
                </a:lnTo>
                <a:lnTo>
                  <a:pt x="6210432" y="1362528"/>
                </a:lnTo>
                <a:lnTo>
                  <a:pt x="6207748" y="1359130"/>
                </a:lnTo>
                <a:lnTo>
                  <a:pt x="6207078" y="1356410"/>
                </a:lnTo>
                <a:lnTo>
                  <a:pt x="6206474" y="1354372"/>
                </a:lnTo>
                <a:lnTo>
                  <a:pt x="6205131" y="1349612"/>
                </a:lnTo>
                <a:lnTo>
                  <a:pt x="6203186" y="1342203"/>
                </a:lnTo>
                <a:lnTo>
                  <a:pt x="6201173" y="1338124"/>
                </a:lnTo>
                <a:lnTo>
                  <a:pt x="6198558" y="1334044"/>
                </a:lnTo>
                <a:lnTo>
                  <a:pt x="6197215" y="1332618"/>
                </a:lnTo>
                <a:lnTo>
                  <a:pt x="6195205" y="1331258"/>
                </a:lnTo>
                <a:lnTo>
                  <a:pt x="6193862" y="1329218"/>
                </a:lnTo>
                <a:lnTo>
                  <a:pt x="6193257" y="1326498"/>
                </a:lnTo>
                <a:lnTo>
                  <a:pt x="6191917" y="1323781"/>
                </a:lnTo>
                <a:lnTo>
                  <a:pt x="6189904" y="1318342"/>
                </a:lnTo>
                <a:lnTo>
                  <a:pt x="6188629" y="1313650"/>
                </a:lnTo>
                <a:lnTo>
                  <a:pt x="6188629" y="1312972"/>
                </a:lnTo>
                <a:lnTo>
                  <a:pt x="6187959" y="1309571"/>
                </a:lnTo>
                <a:cubicBezTo>
                  <a:pt x="6187981" y="1308438"/>
                  <a:pt x="6188003" y="1307306"/>
                  <a:pt x="6188025" y="1306173"/>
                </a:cubicBezTo>
                <a:lnTo>
                  <a:pt x="6188697" y="1304134"/>
                </a:lnTo>
                <a:lnTo>
                  <a:pt x="6190710" y="1301415"/>
                </a:lnTo>
                <a:lnTo>
                  <a:pt x="6192119" y="1298764"/>
                </a:lnTo>
                <a:lnTo>
                  <a:pt x="6193459" y="1293325"/>
                </a:lnTo>
                <a:lnTo>
                  <a:pt x="6192857" y="1290606"/>
                </a:lnTo>
                <a:lnTo>
                  <a:pt x="6192184" y="1289927"/>
                </a:lnTo>
                <a:lnTo>
                  <a:pt x="6189501" y="1289246"/>
                </a:lnTo>
                <a:lnTo>
                  <a:pt x="6188831" y="1289246"/>
                </a:lnTo>
                <a:lnTo>
                  <a:pt x="6188093" y="1290606"/>
                </a:lnTo>
                <a:lnTo>
                  <a:pt x="6187423" y="1292644"/>
                </a:lnTo>
                <a:lnTo>
                  <a:pt x="6187423" y="1295297"/>
                </a:lnTo>
                <a:lnTo>
                  <a:pt x="6186752" y="1298017"/>
                </a:lnTo>
                <a:cubicBezTo>
                  <a:pt x="6186729" y="1298469"/>
                  <a:pt x="6186707" y="1298922"/>
                  <a:pt x="6186684" y="1299374"/>
                </a:cubicBezTo>
                <a:lnTo>
                  <a:pt x="6184671" y="1300736"/>
                </a:lnTo>
                <a:lnTo>
                  <a:pt x="6183331" y="1302775"/>
                </a:lnTo>
                <a:lnTo>
                  <a:pt x="6183331" y="1304066"/>
                </a:lnTo>
                <a:cubicBezTo>
                  <a:pt x="6183308" y="1305199"/>
                  <a:pt x="6183286" y="1306333"/>
                  <a:pt x="6183263" y="1307466"/>
                </a:cubicBezTo>
                <a:lnTo>
                  <a:pt x="6183933" y="1311543"/>
                </a:lnTo>
                <a:lnTo>
                  <a:pt x="6183933" y="1312224"/>
                </a:lnTo>
                <a:cubicBezTo>
                  <a:pt x="6184135" y="1314263"/>
                  <a:pt x="6184336" y="1316303"/>
                  <a:pt x="6184538" y="1318342"/>
                </a:cubicBezTo>
                <a:lnTo>
                  <a:pt x="6185881" y="1324460"/>
                </a:lnTo>
                <a:lnTo>
                  <a:pt x="6187153" y="1328539"/>
                </a:lnTo>
                <a:lnTo>
                  <a:pt x="6188496" y="1333909"/>
                </a:lnTo>
                <a:lnTo>
                  <a:pt x="6189771" y="1336629"/>
                </a:lnTo>
                <a:lnTo>
                  <a:pt x="6191783" y="1338736"/>
                </a:lnTo>
                <a:lnTo>
                  <a:pt x="6193796" y="1340774"/>
                </a:lnTo>
                <a:lnTo>
                  <a:pt x="6195137" y="1344175"/>
                </a:lnTo>
                <a:lnTo>
                  <a:pt x="6197082" y="1348252"/>
                </a:lnTo>
                <a:lnTo>
                  <a:pt x="6197752" y="1351584"/>
                </a:lnTo>
                <a:lnTo>
                  <a:pt x="6198424" y="1354303"/>
                </a:lnTo>
                <a:lnTo>
                  <a:pt x="6199027" y="1359740"/>
                </a:lnTo>
                <a:lnTo>
                  <a:pt x="6200972" y="1364500"/>
                </a:lnTo>
                <a:lnTo>
                  <a:pt x="6202314" y="1367898"/>
                </a:lnTo>
                <a:lnTo>
                  <a:pt x="6206340" y="1371978"/>
                </a:lnTo>
                <a:lnTo>
                  <a:pt x="6207613" y="1374697"/>
                </a:lnTo>
                <a:lnTo>
                  <a:pt x="6209625" y="1379455"/>
                </a:lnTo>
                <a:lnTo>
                  <a:pt x="6210298" y="1381493"/>
                </a:lnTo>
                <a:lnTo>
                  <a:pt x="6210298" y="1382853"/>
                </a:lnTo>
                <a:lnTo>
                  <a:pt x="6208217" y="1384894"/>
                </a:lnTo>
                <a:lnTo>
                  <a:pt x="6206204" y="1384213"/>
                </a:lnTo>
                <a:lnTo>
                  <a:pt x="6204191" y="1383466"/>
                </a:lnTo>
                <a:lnTo>
                  <a:pt x="6202181" y="1382787"/>
                </a:lnTo>
                <a:lnTo>
                  <a:pt x="6197553" y="1379386"/>
                </a:lnTo>
                <a:lnTo>
                  <a:pt x="6195540" y="1377348"/>
                </a:lnTo>
                <a:lnTo>
                  <a:pt x="6192184" y="1374628"/>
                </a:lnTo>
                <a:lnTo>
                  <a:pt x="6190174" y="1372590"/>
                </a:lnTo>
                <a:lnTo>
                  <a:pt x="6188899" y="1370483"/>
                </a:lnTo>
                <a:lnTo>
                  <a:pt x="6186886" y="1369123"/>
                </a:lnTo>
                <a:lnTo>
                  <a:pt x="6184873" y="1369123"/>
                </a:lnTo>
                <a:lnTo>
                  <a:pt x="6184203" y="1369801"/>
                </a:lnTo>
                <a:lnTo>
                  <a:pt x="6184203" y="1370483"/>
                </a:lnTo>
                <a:cubicBezTo>
                  <a:pt x="6184180" y="1371162"/>
                  <a:pt x="6184158" y="1371842"/>
                  <a:pt x="6184135" y="1372521"/>
                </a:cubicBezTo>
                <a:lnTo>
                  <a:pt x="6186148" y="1375241"/>
                </a:lnTo>
                <a:lnTo>
                  <a:pt x="6187491" y="1377279"/>
                </a:lnTo>
                <a:lnTo>
                  <a:pt x="6188831" y="1377960"/>
                </a:lnTo>
                <a:lnTo>
                  <a:pt x="6192184" y="1381358"/>
                </a:lnTo>
                <a:lnTo>
                  <a:pt x="6193459" y="1382037"/>
                </a:lnTo>
                <a:lnTo>
                  <a:pt x="6196142" y="1385438"/>
                </a:lnTo>
                <a:lnTo>
                  <a:pt x="6196815" y="1387476"/>
                </a:lnTo>
                <a:lnTo>
                  <a:pt x="6198828" y="1390877"/>
                </a:lnTo>
                <a:lnTo>
                  <a:pt x="6200100" y="1394953"/>
                </a:lnTo>
                <a:lnTo>
                  <a:pt x="6201443" y="1397673"/>
                </a:lnTo>
                <a:lnTo>
                  <a:pt x="6204058" y="1403791"/>
                </a:lnTo>
                <a:lnTo>
                  <a:pt x="6204730" y="1407189"/>
                </a:lnTo>
                <a:lnTo>
                  <a:pt x="6205400" y="1409230"/>
                </a:lnTo>
                <a:cubicBezTo>
                  <a:pt x="6205377" y="1409683"/>
                  <a:pt x="6205355" y="1410136"/>
                  <a:pt x="6205332" y="1410589"/>
                </a:cubicBezTo>
                <a:lnTo>
                  <a:pt x="6206003" y="1413309"/>
                </a:lnTo>
                <a:lnTo>
                  <a:pt x="6207345" y="1415347"/>
                </a:lnTo>
                <a:lnTo>
                  <a:pt x="6208688" y="1417386"/>
                </a:lnTo>
                <a:lnTo>
                  <a:pt x="6210029" y="1419427"/>
                </a:lnTo>
                <a:cubicBezTo>
                  <a:pt x="6210006" y="1420787"/>
                  <a:pt x="6209984" y="1422146"/>
                  <a:pt x="6209961" y="1423506"/>
                </a:cubicBezTo>
                <a:lnTo>
                  <a:pt x="6209290" y="1424185"/>
                </a:lnTo>
                <a:lnTo>
                  <a:pt x="6207277" y="1426226"/>
                </a:lnTo>
                <a:lnTo>
                  <a:pt x="6205199" y="1429555"/>
                </a:lnTo>
                <a:lnTo>
                  <a:pt x="6203859" y="1432274"/>
                </a:lnTo>
                <a:lnTo>
                  <a:pt x="6203859" y="1432956"/>
                </a:lnTo>
                <a:lnTo>
                  <a:pt x="6205199" y="1435673"/>
                </a:lnTo>
                <a:lnTo>
                  <a:pt x="6207212" y="1432274"/>
                </a:lnTo>
                <a:lnTo>
                  <a:pt x="6208552" y="1430915"/>
                </a:lnTo>
                <a:lnTo>
                  <a:pt x="6210633" y="1428945"/>
                </a:lnTo>
                <a:lnTo>
                  <a:pt x="6212644" y="1428945"/>
                </a:lnTo>
                <a:lnTo>
                  <a:pt x="6213248" y="1429624"/>
                </a:lnTo>
                <a:lnTo>
                  <a:pt x="6215261" y="1430302"/>
                </a:lnTo>
                <a:lnTo>
                  <a:pt x="6218012" y="1427652"/>
                </a:lnTo>
                <a:lnTo>
                  <a:pt x="6220695" y="1426292"/>
                </a:lnTo>
                <a:lnTo>
                  <a:pt x="6221365" y="1426292"/>
                </a:lnTo>
                <a:lnTo>
                  <a:pt x="6222036" y="1426973"/>
                </a:lnTo>
                <a:lnTo>
                  <a:pt x="6221970" y="1431731"/>
                </a:lnTo>
                <a:lnTo>
                  <a:pt x="6221970" y="1433091"/>
                </a:lnTo>
                <a:lnTo>
                  <a:pt x="6222640" y="1433769"/>
                </a:lnTo>
                <a:lnTo>
                  <a:pt x="6223983" y="1433769"/>
                </a:lnTo>
                <a:lnTo>
                  <a:pt x="6226732" y="1431050"/>
                </a:lnTo>
                <a:lnTo>
                  <a:pt x="6227336" y="1431731"/>
                </a:lnTo>
                <a:lnTo>
                  <a:pt x="6229347" y="1433838"/>
                </a:lnTo>
                <a:lnTo>
                  <a:pt x="6230690" y="1433160"/>
                </a:lnTo>
                <a:lnTo>
                  <a:pt x="6232032" y="1431797"/>
                </a:lnTo>
                <a:lnTo>
                  <a:pt x="6234111" y="1430440"/>
                </a:lnTo>
                <a:lnTo>
                  <a:pt x="6234781" y="1429759"/>
                </a:lnTo>
                <a:lnTo>
                  <a:pt x="6237464" y="1430506"/>
                </a:lnTo>
                <a:lnTo>
                  <a:pt x="6238807" y="1431188"/>
                </a:lnTo>
                <a:lnTo>
                  <a:pt x="6240147" y="1431188"/>
                </a:lnTo>
                <a:lnTo>
                  <a:pt x="6242094" y="1433907"/>
                </a:lnTo>
                <a:lnTo>
                  <a:pt x="6242765" y="1436627"/>
                </a:lnTo>
                <a:lnTo>
                  <a:pt x="6243435" y="1440025"/>
                </a:lnTo>
                <a:lnTo>
                  <a:pt x="6242697" y="1442063"/>
                </a:lnTo>
                <a:lnTo>
                  <a:pt x="6240014" y="1444714"/>
                </a:lnTo>
                <a:lnTo>
                  <a:pt x="6233977" y="1448046"/>
                </a:lnTo>
                <a:lnTo>
                  <a:pt x="6230556" y="1450765"/>
                </a:lnTo>
                <a:lnTo>
                  <a:pt x="6228543" y="1452737"/>
                </a:lnTo>
                <a:lnTo>
                  <a:pt x="6225860" y="1456814"/>
                </a:lnTo>
                <a:lnTo>
                  <a:pt x="6224452" y="1460893"/>
                </a:lnTo>
                <a:lnTo>
                  <a:pt x="6223109" y="1465585"/>
                </a:lnTo>
                <a:lnTo>
                  <a:pt x="6221701" y="1471703"/>
                </a:lnTo>
                <a:lnTo>
                  <a:pt x="6220962" y="1477073"/>
                </a:lnTo>
                <a:cubicBezTo>
                  <a:pt x="6221186" y="1479339"/>
                  <a:pt x="6221409" y="1481606"/>
                  <a:pt x="6221633" y="1483872"/>
                </a:cubicBezTo>
                <a:cubicBezTo>
                  <a:pt x="6221834" y="1485458"/>
                  <a:pt x="6222036" y="1487044"/>
                  <a:pt x="6222237" y="1488630"/>
                </a:cubicBezTo>
                <a:cubicBezTo>
                  <a:pt x="6222460" y="1490443"/>
                  <a:pt x="6222684" y="1492256"/>
                  <a:pt x="6222907" y="1494069"/>
                </a:cubicBezTo>
                <a:lnTo>
                  <a:pt x="6224182" y="1500799"/>
                </a:lnTo>
                <a:lnTo>
                  <a:pt x="6225457" y="1505557"/>
                </a:lnTo>
                <a:lnTo>
                  <a:pt x="6236124" y="1519221"/>
                </a:lnTo>
                <a:lnTo>
                  <a:pt x="6240752" y="1530096"/>
                </a:lnTo>
                <a:lnTo>
                  <a:pt x="6242629" y="1550421"/>
                </a:lnTo>
                <a:cubicBezTo>
                  <a:pt x="6242607" y="1551101"/>
                  <a:pt x="6242585" y="1551782"/>
                  <a:pt x="6242563" y="1552462"/>
                </a:cubicBezTo>
                <a:lnTo>
                  <a:pt x="6241155" y="1560552"/>
                </a:lnTo>
                <a:lnTo>
                  <a:pt x="6236459" y="1567282"/>
                </a:lnTo>
                <a:lnTo>
                  <a:pt x="6231093" y="1565922"/>
                </a:lnTo>
                <a:lnTo>
                  <a:pt x="6225792" y="1550967"/>
                </a:lnTo>
                <a:lnTo>
                  <a:pt x="6223242" y="1533971"/>
                </a:lnTo>
                <a:lnTo>
                  <a:pt x="6211973" y="1517657"/>
                </a:lnTo>
                <a:lnTo>
                  <a:pt x="6189904" y="1504605"/>
                </a:lnTo>
                <a:lnTo>
                  <a:pt x="6183933" y="1497128"/>
                </a:lnTo>
                <a:lnTo>
                  <a:pt x="6177897" y="1493729"/>
                </a:lnTo>
                <a:lnTo>
                  <a:pt x="6170518" y="1492979"/>
                </a:lnTo>
                <a:lnTo>
                  <a:pt x="6165890" y="1484142"/>
                </a:lnTo>
                <a:lnTo>
                  <a:pt x="6155022" y="1505080"/>
                </a:lnTo>
                <a:lnTo>
                  <a:pt x="6152273" y="1507733"/>
                </a:lnTo>
                <a:lnTo>
                  <a:pt x="6146234" y="1509702"/>
                </a:lnTo>
                <a:lnTo>
                  <a:pt x="6142881" y="1511062"/>
                </a:lnTo>
                <a:lnTo>
                  <a:pt x="6134764" y="1518473"/>
                </a:lnTo>
                <a:lnTo>
                  <a:pt x="6132081" y="1513713"/>
                </a:lnTo>
                <a:lnTo>
                  <a:pt x="6131410" y="1513034"/>
                </a:lnTo>
                <a:lnTo>
                  <a:pt x="6132819" y="1508276"/>
                </a:lnTo>
                <a:lnTo>
                  <a:pt x="6133489" y="1506235"/>
                </a:lnTo>
                <a:lnTo>
                  <a:pt x="6132214" y="1503516"/>
                </a:lnTo>
                <a:lnTo>
                  <a:pt x="6129465" y="1504197"/>
                </a:lnTo>
                <a:lnTo>
                  <a:pt x="6127452" y="1510246"/>
                </a:lnTo>
                <a:lnTo>
                  <a:pt x="6126714" y="1513646"/>
                </a:lnTo>
                <a:lnTo>
                  <a:pt x="6126714" y="1514325"/>
                </a:lnTo>
                <a:lnTo>
                  <a:pt x="6128659" y="1522484"/>
                </a:lnTo>
                <a:lnTo>
                  <a:pt x="6128659" y="1524522"/>
                </a:lnTo>
                <a:lnTo>
                  <a:pt x="6127989" y="1525203"/>
                </a:lnTo>
                <a:lnTo>
                  <a:pt x="6123963" y="1526494"/>
                </a:lnTo>
                <a:lnTo>
                  <a:pt x="6123963" y="1528532"/>
                </a:lnTo>
                <a:lnTo>
                  <a:pt x="6123963" y="1530573"/>
                </a:lnTo>
                <a:lnTo>
                  <a:pt x="6131947" y="1539411"/>
                </a:lnTo>
                <a:lnTo>
                  <a:pt x="6133892" y="1546888"/>
                </a:lnTo>
                <a:lnTo>
                  <a:pt x="6133892" y="1548248"/>
                </a:lnTo>
                <a:lnTo>
                  <a:pt x="6130471" y="1556338"/>
                </a:lnTo>
                <a:lnTo>
                  <a:pt x="6130471" y="1558376"/>
                </a:lnTo>
                <a:cubicBezTo>
                  <a:pt x="6130202" y="1562659"/>
                  <a:pt x="6129934" y="1566941"/>
                  <a:pt x="6129665" y="1571224"/>
                </a:cubicBezTo>
                <a:lnTo>
                  <a:pt x="6128994" y="1571224"/>
                </a:lnTo>
                <a:lnTo>
                  <a:pt x="6121615" y="1573874"/>
                </a:lnTo>
                <a:lnTo>
                  <a:pt x="6115511" y="1579247"/>
                </a:lnTo>
                <a:lnTo>
                  <a:pt x="6106121" y="1577818"/>
                </a:lnTo>
                <a:lnTo>
                  <a:pt x="6096059" y="1579790"/>
                </a:lnTo>
                <a:lnTo>
                  <a:pt x="6093978" y="1590600"/>
                </a:lnTo>
                <a:lnTo>
                  <a:pt x="6087272" y="1588559"/>
                </a:lnTo>
                <a:lnTo>
                  <a:pt x="6083850" y="1599368"/>
                </a:lnTo>
                <a:lnTo>
                  <a:pt x="6079759" y="1603378"/>
                </a:lnTo>
                <a:lnTo>
                  <a:pt x="6064328" y="1601950"/>
                </a:lnTo>
                <a:lnTo>
                  <a:pt x="6055609" y="1607320"/>
                </a:lnTo>
                <a:lnTo>
                  <a:pt x="6052253" y="1605894"/>
                </a:lnTo>
                <a:lnTo>
                  <a:pt x="6048298" y="1593725"/>
                </a:lnTo>
                <a:lnTo>
                  <a:pt x="6039576" y="1592977"/>
                </a:lnTo>
                <a:lnTo>
                  <a:pt x="6036288" y="1582780"/>
                </a:lnTo>
                <a:lnTo>
                  <a:pt x="6032935" y="1580061"/>
                </a:lnTo>
                <a:lnTo>
                  <a:pt x="6032330" y="1576663"/>
                </a:lnTo>
                <a:lnTo>
                  <a:pt x="6031660" y="1575984"/>
                </a:lnTo>
                <a:lnTo>
                  <a:pt x="6036424" y="1563815"/>
                </a:lnTo>
                <a:lnTo>
                  <a:pt x="6045882" y="1557764"/>
                </a:lnTo>
                <a:lnTo>
                  <a:pt x="6049235" y="1553075"/>
                </a:lnTo>
                <a:lnTo>
                  <a:pt x="6049973" y="1547636"/>
                </a:lnTo>
                <a:lnTo>
                  <a:pt x="6046688" y="1539477"/>
                </a:lnTo>
                <a:lnTo>
                  <a:pt x="6046015" y="1538798"/>
                </a:lnTo>
                <a:lnTo>
                  <a:pt x="6048698" y="1535467"/>
                </a:lnTo>
                <a:lnTo>
                  <a:pt x="6065401" y="1544373"/>
                </a:lnTo>
                <a:lnTo>
                  <a:pt x="6076202" y="1545120"/>
                </a:lnTo>
                <a:lnTo>
                  <a:pt x="6089015" y="1536418"/>
                </a:lnTo>
                <a:lnTo>
                  <a:pt x="6090960" y="1543898"/>
                </a:lnTo>
                <a:lnTo>
                  <a:pt x="6096931" y="1552733"/>
                </a:lnTo>
                <a:lnTo>
                  <a:pt x="6098944" y="1551375"/>
                </a:lnTo>
                <a:lnTo>
                  <a:pt x="6099682" y="1545936"/>
                </a:lnTo>
                <a:lnTo>
                  <a:pt x="6103035" y="1544646"/>
                </a:lnTo>
                <a:lnTo>
                  <a:pt x="6104375" y="1544646"/>
                </a:lnTo>
                <a:lnTo>
                  <a:pt x="6101692" y="1539885"/>
                </a:lnTo>
                <a:lnTo>
                  <a:pt x="6101692" y="1538525"/>
                </a:lnTo>
                <a:lnTo>
                  <a:pt x="6104443" y="1532476"/>
                </a:lnTo>
                <a:lnTo>
                  <a:pt x="6105786" y="1531117"/>
                </a:lnTo>
                <a:lnTo>
                  <a:pt x="6101826" y="1524999"/>
                </a:lnTo>
                <a:lnTo>
                  <a:pt x="6101156" y="1524318"/>
                </a:lnTo>
                <a:lnTo>
                  <a:pt x="6103169" y="1520239"/>
                </a:lnTo>
                <a:lnTo>
                  <a:pt x="6103907" y="1518881"/>
                </a:lnTo>
                <a:lnTo>
                  <a:pt x="6097266" y="1506643"/>
                </a:lnTo>
                <a:lnTo>
                  <a:pt x="6094583" y="1505284"/>
                </a:lnTo>
                <a:lnTo>
                  <a:pt x="6093240" y="1499845"/>
                </a:lnTo>
                <a:lnTo>
                  <a:pt x="6087874" y="1500526"/>
                </a:lnTo>
                <a:lnTo>
                  <a:pt x="6083916" y="1496378"/>
                </a:lnTo>
                <a:lnTo>
                  <a:pt x="6083916" y="1492367"/>
                </a:lnTo>
                <a:lnTo>
                  <a:pt x="6083916" y="1491010"/>
                </a:lnTo>
                <a:lnTo>
                  <a:pt x="6092101" y="1475443"/>
                </a:lnTo>
                <a:lnTo>
                  <a:pt x="6097467" y="1472111"/>
                </a:lnTo>
                <a:lnTo>
                  <a:pt x="6098138" y="1472111"/>
                </a:lnTo>
                <a:cubicBezTo>
                  <a:pt x="6097936" y="1469845"/>
                  <a:pt x="6097735" y="1467578"/>
                  <a:pt x="6097533" y="1465312"/>
                </a:cubicBezTo>
                <a:lnTo>
                  <a:pt x="6097533" y="1463340"/>
                </a:lnTo>
                <a:lnTo>
                  <a:pt x="6102229" y="1462661"/>
                </a:lnTo>
                <a:lnTo>
                  <a:pt x="6102967" y="1462661"/>
                </a:lnTo>
                <a:lnTo>
                  <a:pt x="6096394" y="1434178"/>
                </a:lnTo>
                <a:lnTo>
                  <a:pt x="6093107" y="1430779"/>
                </a:lnTo>
                <a:cubicBezTo>
                  <a:pt x="6093330" y="1429419"/>
                  <a:pt x="6093554" y="1428060"/>
                  <a:pt x="6093777" y="1426700"/>
                </a:cubicBezTo>
                <a:lnTo>
                  <a:pt x="6094515" y="1423981"/>
                </a:lnTo>
                <a:lnTo>
                  <a:pt x="6091162" y="1420582"/>
                </a:lnTo>
                <a:lnTo>
                  <a:pt x="6089821" y="1418544"/>
                </a:lnTo>
                <a:lnTo>
                  <a:pt x="6095858" y="1415212"/>
                </a:lnTo>
                <a:lnTo>
                  <a:pt x="6096593" y="1413171"/>
                </a:lnTo>
                <a:lnTo>
                  <a:pt x="6097266" y="1412493"/>
                </a:lnTo>
                <a:lnTo>
                  <a:pt x="6096593" y="1409773"/>
                </a:lnTo>
                <a:lnTo>
                  <a:pt x="6089217" y="1413784"/>
                </a:lnTo>
                <a:lnTo>
                  <a:pt x="6085861" y="1404946"/>
                </a:lnTo>
                <a:lnTo>
                  <a:pt x="6077210" y="1394749"/>
                </a:lnTo>
                <a:lnTo>
                  <a:pt x="6073788" y="1403520"/>
                </a:lnTo>
                <a:lnTo>
                  <a:pt x="6070501" y="1396043"/>
                </a:lnTo>
                <a:lnTo>
                  <a:pt x="6067817" y="1395362"/>
                </a:lnTo>
                <a:lnTo>
                  <a:pt x="6065805" y="1398760"/>
                </a:lnTo>
                <a:lnTo>
                  <a:pt x="6066475" y="1399441"/>
                </a:lnTo>
                <a:lnTo>
                  <a:pt x="6068420" y="1402160"/>
                </a:lnTo>
                <a:lnTo>
                  <a:pt x="6067079" y="1402839"/>
                </a:lnTo>
                <a:lnTo>
                  <a:pt x="6066409" y="1403451"/>
                </a:lnTo>
                <a:lnTo>
                  <a:pt x="6065066" y="1409569"/>
                </a:lnTo>
                <a:lnTo>
                  <a:pt x="6060975" y="1411541"/>
                </a:lnTo>
                <a:lnTo>
                  <a:pt x="6058292" y="1418340"/>
                </a:lnTo>
                <a:lnTo>
                  <a:pt x="6058962" y="1419019"/>
                </a:lnTo>
                <a:lnTo>
                  <a:pt x="6062920" y="1420378"/>
                </a:lnTo>
                <a:lnTo>
                  <a:pt x="6066208" y="1431254"/>
                </a:lnTo>
                <a:lnTo>
                  <a:pt x="6072917" y="1437374"/>
                </a:lnTo>
                <a:lnTo>
                  <a:pt x="6085594" y="1442880"/>
                </a:lnTo>
                <a:lnTo>
                  <a:pt x="6090892" y="1453077"/>
                </a:lnTo>
                <a:lnTo>
                  <a:pt x="6090892" y="1460554"/>
                </a:lnTo>
                <a:lnTo>
                  <a:pt x="6090892" y="1461235"/>
                </a:lnTo>
                <a:lnTo>
                  <a:pt x="6079288" y="1480813"/>
                </a:lnTo>
                <a:lnTo>
                  <a:pt x="6073252" y="1484823"/>
                </a:lnTo>
                <a:lnTo>
                  <a:pt x="6069896" y="1482782"/>
                </a:lnTo>
                <a:lnTo>
                  <a:pt x="6068556" y="1482104"/>
                </a:lnTo>
                <a:lnTo>
                  <a:pt x="6071239" y="1480065"/>
                </a:lnTo>
                <a:lnTo>
                  <a:pt x="6071909" y="1478703"/>
                </a:lnTo>
                <a:lnTo>
                  <a:pt x="6069294" y="1473267"/>
                </a:lnTo>
                <a:lnTo>
                  <a:pt x="6055274" y="1465720"/>
                </a:lnTo>
                <a:lnTo>
                  <a:pt x="6054604" y="1465042"/>
                </a:lnTo>
                <a:lnTo>
                  <a:pt x="6056614" y="1460281"/>
                </a:lnTo>
                <a:lnTo>
                  <a:pt x="6057957" y="1458312"/>
                </a:lnTo>
                <a:lnTo>
                  <a:pt x="6049235" y="1458924"/>
                </a:lnTo>
                <a:lnTo>
                  <a:pt x="6043937" y="1454097"/>
                </a:lnTo>
                <a:lnTo>
                  <a:pt x="6037898" y="1452056"/>
                </a:lnTo>
                <a:lnTo>
                  <a:pt x="6033875" y="1451309"/>
                </a:lnTo>
                <a:lnTo>
                  <a:pt x="6031124" y="1454028"/>
                </a:lnTo>
                <a:lnTo>
                  <a:pt x="6009122" y="1438326"/>
                </a:lnTo>
                <a:lnTo>
                  <a:pt x="6007711" y="1443696"/>
                </a:lnTo>
                <a:lnTo>
                  <a:pt x="6008384" y="1443696"/>
                </a:lnTo>
                <a:lnTo>
                  <a:pt x="6010395" y="1448454"/>
                </a:lnTo>
                <a:lnTo>
                  <a:pt x="6036424" y="1466264"/>
                </a:lnTo>
                <a:lnTo>
                  <a:pt x="6038437" y="1473741"/>
                </a:lnTo>
                <a:lnTo>
                  <a:pt x="6037699" y="1475101"/>
                </a:lnTo>
                <a:lnTo>
                  <a:pt x="6035686" y="1481152"/>
                </a:lnTo>
                <a:lnTo>
                  <a:pt x="6020190" y="1489854"/>
                </a:lnTo>
                <a:lnTo>
                  <a:pt x="6011470" y="1489104"/>
                </a:lnTo>
                <a:lnTo>
                  <a:pt x="6001408" y="1479588"/>
                </a:lnTo>
                <a:cubicBezTo>
                  <a:pt x="6001184" y="1481831"/>
                  <a:pt x="6000959" y="1484075"/>
                  <a:pt x="6000735" y="1486318"/>
                </a:cubicBezTo>
                <a:lnTo>
                  <a:pt x="6004023" y="1491076"/>
                </a:lnTo>
                <a:lnTo>
                  <a:pt x="6008719" y="1493183"/>
                </a:lnTo>
                <a:lnTo>
                  <a:pt x="6010664" y="1499913"/>
                </a:lnTo>
                <a:lnTo>
                  <a:pt x="6009926" y="1512830"/>
                </a:lnTo>
                <a:lnTo>
                  <a:pt x="6003822" y="1522958"/>
                </a:lnTo>
                <a:lnTo>
                  <a:pt x="6004492" y="1524318"/>
                </a:lnTo>
                <a:lnTo>
                  <a:pt x="6004492" y="1527650"/>
                </a:lnTo>
                <a:lnTo>
                  <a:pt x="6003754" y="1528328"/>
                </a:lnTo>
                <a:lnTo>
                  <a:pt x="6000400" y="1531048"/>
                </a:lnTo>
                <a:lnTo>
                  <a:pt x="5995034" y="1530300"/>
                </a:lnTo>
                <a:lnTo>
                  <a:pt x="5981687" y="1523435"/>
                </a:lnTo>
                <a:lnTo>
                  <a:pt x="5979069" y="1508547"/>
                </a:lnTo>
                <a:lnTo>
                  <a:pt x="5975111" y="1503789"/>
                </a:lnTo>
                <a:lnTo>
                  <a:pt x="5971758" y="1503720"/>
                </a:lnTo>
                <a:lnTo>
                  <a:pt x="5967062" y="1494883"/>
                </a:lnTo>
                <a:lnTo>
                  <a:pt x="5965853" y="1477956"/>
                </a:lnTo>
                <a:lnTo>
                  <a:pt x="5960555" y="1465042"/>
                </a:lnTo>
                <a:lnTo>
                  <a:pt x="5950560" y="1452804"/>
                </a:lnTo>
                <a:lnTo>
                  <a:pt x="5937279" y="1437780"/>
                </a:lnTo>
                <a:lnTo>
                  <a:pt x="5933185" y="1441180"/>
                </a:lnTo>
                <a:lnTo>
                  <a:pt x="5933857" y="1442540"/>
                </a:lnTo>
                <a:lnTo>
                  <a:pt x="5936540" y="1448658"/>
                </a:lnTo>
                <a:lnTo>
                  <a:pt x="5946535" y="1454097"/>
                </a:lnTo>
                <a:lnTo>
                  <a:pt x="5950560" y="1457495"/>
                </a:lnTo>
                <a:lnTo>
                  <a:pt x="5953244" y="1460962"/>
                </a:lnTo>
                <a:lnTo>
                  <a:pt x="5955859" y="1465042"/>
                </a:lnTo>
                <a:lnTo>
                  <a:pt x="5957872" y="1468440"/>
                </a:lnTo>
                <a:lnTo>
                  <a:pt x="5960489" y="1473879"/>
                </a:lnTo>
                <a:lnTo>
                  <a:pt x="5961829" y="1475917"/>
                </a:lnTo>
                <a:cubicBezTo>
                  <a:pt x="5961806" y="1479067"/>
                  <a:pt x="5961784" y="1482217"/>
                  <a:pt x="5961761" y="1485367"/>
                </a:cubicBezTo>
                <a:lnTo>
                  <a:pt x="5961761" y="1486045"/>
                </a:lnTo>
                <a:lnTo>
                  <a:pt x="5957670" y="1494816"/>
                </a:lnTo>
                <a:lnTo>
                  <a:pt x="5951634" y="1496855"/>
                </a:lnTo>
                <a:lnTo>
                  <a:pt x="5942912" y="1493388"/>
                </a:lnTo>
                <a:lnTo>
                  <a:pt x="5938216" y="1494678"/>
                </a:lnTo>
                <a:lnTo>
                  <a:pt x="5922722" y="1506100"/>
                </a:lnTo>
                <a:lnTo>
                  <a:pt x="5924062" y="1506779"/>
                </a:lnTo>
                <a:lnTo>
                  <a:pt x="5925337" y="1508141"/>
                </a:lnTo>
                <a:lnTo>
                  <a:pt x="5929428" y="1507526"/>
                </a:lnTo>
                <a:lnTo>
                  <a:pt x="5940229" y="1499439"/>
                </a:lnTo>
                <a:lnTo>
                  <a:pt x="5947608" y="1499505"/>
                </a:lnTo>
                <a:lnTo>
                  <a:pt x="5949553" y="1503585"/>
                </a:lnTo>
                <a:cubicBezTo>
                  <a:pt x="5949308" y="1506961"/>
                  <a:pt x="5949062" y="1510337"/>
                  <a:pt x="5948817" y="1513713"/>
                </a:cubicBezTo>
                <a:lnTo>
                  <a:pt x="5952773" y="1525269"/>
                </a:lnTo>
                <a:lnTo>
                  <a:pt x="5949888" y="1555725"/>
                </a:lnTo>
                <a:lnTo>
                  <a:pt x="5947809" y="1561162"/>
                </a:lnTo>
                <a:lnTo>
                  <a:pt x="5944456" y="1565175"/>
                </a:lnTo>
                <a:lnTo>
                  <a:pt x="5941773" y="1565853"/>
                </a:lnTo>
                <a:lnTo>
                  <a:pt x="5924397" y="1556947"/>
                </a:lnTo>
                <a:lnTo>
                  <a:pt x="5903603" y="1553414"/>
                </a:lnTo>
                <a:lnTo>
                  <a:pt x="5896896" y="1546546"/>
                </a:lnTo>
                <a:lnTo>
                  <a:pt x="5893072" y="1519425"/>
                </a:lnTo>
                <a:lnTo>
                  <a:pt x="5889046" y="1514664"/>
                </a:lnTo>
                <a:lnTo>
                  <a:pt x="5887235" y="1490941"/>
                </a:lnTo>
                <a:lnTo>
                  <a:pt x="5879924" y="1473945"/>
                </a:lnTo>
                <a:lnTo>
                  <a:pt x="5864830" y="1423776"/>
                </a:lnTo>
                <a:lnTo>
                  <a:pt x="5864830" y="1423098"/>
                </a:lnTo>
                <a:lnTo>
                  <a:pt x="5868252" y="1410929"/>
                </a:lnTo>
                <a:lnTo>
                  <a:pt x="5868990" y="1409569"/>
                </a:lnTo>
                <a:lnTo>
                  <a:pt x="5867649" y="1401413"/>
                </a:lnTo>
                <a:lnTo>
                  <a:pt x="5863689" y="1397334"/>
                </a:lnTo>
                <a:lnTo>
                  <a:pt x="5862417" y="1379047"/>
                </a:lnTo>
                <a:lnTo>
                  <a:pt x="5857048" y="1379659"/>
                </a:lnTo>
                <a:lnTo>
                  <a:pt x="5847659" y="1376192"/>
                </a:lnTo>
                <a:lnTo>
                  <a:pt x="5840882" y="1389721"/>
                </a:lnTo>
                <a:lnTo>
                  <a:pt x="5830686" y="1403178"/>
                </a:lnTo>
                <a:lnTo>
                  <a:pt x="5829346" y="1409299"/>
                </a:lnTo>
                <a:lnTo>
                  <a:pt x="5831961" y="1418136"/>
                </a:lnTo>
                <a:lnTo>
                  <a:pt x="5839272" y="1431731"/>
                </a:lnTo>
                <a:lnTo>
                  <a:pt x="5845311" y="1435810"/>
                </a:lnTo>
                <a:lnTo>
                  <a:pt x="5858592" y="1454845"/>
                </a:lnTo>
                <a:lnTo>
                  <a:pt x="5861946" y="1458243"/>
                </a:lnTo>
                <a:lnTo>
                  <a:pt x="5872544" y="1479996"/>
                </a:lnTo>
                <a:lnTo>
                  <a:pt x="5876971" y="1517996"/>
                </a:lnTo>
                <a:lnTo>
                  <a:pt x="5876971" y="1519356"/>
                </a:lnTo>
                <a:lnTo>
                  <a:pt x="5872814" y="1533563"/>
                </a:lnTo>
                <a:lnTo>
                  <a:pt x="5872814" y="1534923"/>
                </a:lnTo>
                <a:lnTo>
                  <a:pt x="5874089" y="1543694"/>
                </a:lnTo>
                <a:lnTo>
                  <a:pt x="5884083" y="1554638"/>
                </a:lnTo>
                <a:lnTo>
                  <a:pt x="5898841" y="1561504"/>
                </a:lnTo>
                <a:lnTo>
                  <a:pt x="5902799" y="1565583"/>
                </a:lnTo>
                <a:lnTo>
                  <a:pt x="5906822" y="1575780"/>
                </a:lnTo>
                <a:lnTo>
                  <a:pt x="5906084" y="1577137"/>
                </a:lnTo>
                <a:lnTo>
                  <a:pt x="5902663" y="1587268"/>
                </a:lnTo>
                <a:lnTo>
                  <a:pt x="5896627" y="1592638"/>
                </a:lnTo>
                <a:lnTo>
                  <a:pt x="5894480" y="1607524"/>
                </a:lnTo>
                <a:lnTo>
                  <a:pt x="5891729" y="1614935"/>
                </a:lnTo>
                <a:lnTo>
                  <a:pt x="5881533" y="1641990"/>
                </a:lnTo>
                <a:lnTo>
                  <a:pt x="5881533" y="1644031"/>
                </a:lnTo>
                <a:lnTo>
                  <a:pt x="5880057" y="1658239"/>
                </a:lnTo>
                <a:lnTo>
                  <a:pt x="5875361" y="1662928"/>
                </a:lnTo>
                <a:lnTo>
                  <a:pt x="5872008" y="1662928"/>
                </a:lnTo>
                <a:lnTo>
                  <a:pt x="5866037" y="1646613"/>
                </a:lnTo>
                <a:lnTo>
                  <a:pt x="5862684" y="1643894"/>
                </a:lnTo>
                <a:lnTo>
                  <a:pt x="5854635" y="1643827"/>
                </a:lnTo>
                <a:lnTo>
                  <a:pt x="5847926" y="1647225"/>
                </a:lnTo>
                <a:lnTo>
                  <a:pt x="5845913" y="1647838"/>
                </a:lnTo>
                <a:lnTo>
                  <a:pt x="5839876" y="1647157"/>
                </a:lnTo>
                <a:lnTo>
                  <a:pt x="5836523" y="1643758"/>
                </a:lnTo>
                <a:lnTo>
                  <a:pt x="5831961" y="1628122"/>
                </a:lnTo>
                <a:lnTo>
                  <a:pt x="5823307" y="1616565"/>
                </a:lnTo>
                <a:lnTo>
                  <a:pt x="5820019" y="1605011"/>
                </a:lnTo>
                <a:lnTo>
                  <a:pt x="5813313" y="1599572"/>
                </a:lnTo>
                <a:lnTo>
                  <a:pt x="5807276" y="1599503"/>
                </a:lnTo>
                <a:lnTo>
                  <a:pt x="5801237" y="1603514"/>
                </a:lnTo>
                <a:lnTo>
                  <a:pt x="5798554" y="1601475"/>
                </a:lnTo>
                <a:lnTo>
                  <a:pt x="5797884" y="1601475"/>
                </a:lnTo>
                <a:lnTo>
                  <a:pt x="5803316" y="1588628"/>
                </a:lnTo>
                <a:lnTo>
                  <a:pt x="5803316" y="1587947"/>
                </a:lnTo>
                <a:lnTo>
                  <a:pt x="5802044" y="1575780"/>
                </a:lnTo>
                <a:lnTo>
                  <a:pt x="5795403" y="1568912"/>
                </a:lnTo>
                <a:lnTo>
                  <a:pt x="5794730" y="1568234"/>
                </a:lnTo>
                <a:lnTo>
                  <a:pt x="5798824" y="1560144"/>
                </a:lnTo>
                <a:lnTo>
                  <a:pt x="5799494" y="1558784"/>
                </a:lnTo>
                <a:lnTo>
                  <a:pt x="5798151" y="1555386"/>
                </a:lnTo>
                <a:lnTo>
                  <a:pt x="5786144" y="1545189"/>
                </a:lnTo>
                <a:lnTo>
                  <a:pt x="5785474" y="1544508"/>
                </a:lnTo>
                <a:lnTo>
                  <a:pt x="5787487" y="1541110"/>
                </a:lnTo>
                <a:lnTo>
                  <a:pt x="5790908" y="1538390"/>
                </a:lnTo>
                <a:lnTo>
                  <a:pt x="5792248" y="1537778"/>
                </a:lnTo>
                <a:lnTo>
                  <a:pt x="5790236" y="1533701"/>
                </a:lnTo>
                <a:lnTo>
                  <a:pt x="5788895" y="1530981"/>
                </a:lnTo>
                <a:lnTo>
                  <a:pt x="5794261" y="1530981"/>
                </a:lnTo>
                <a:lnTo>
                  <a:pt x="5796342" y="1528262"/>
                </a:lnTo>
                <a:lnTo>
                  <a:pt x="5797012" y="1526969"/>
                </a:lnTo>
                <a:lnTo>
                  <a:pt x="5795000" y="1521532"/>
                </a:lnTo>
                <a:lnTo>
                  <a:pt x="5789699" y="1518744"/>
                </a:lnTo>
                <a:lnTo>
                  <a:pt x="5785676" y="1512626"/>
                </a:lnTo>
                <a:lnTo>
                  <a:pt x="5780309" y="1512626"/>
                </a:lnTo>
                <a:lnTo>
                  <a:pt x="5775545" y="1518677"/>
                </a:lnTo>
                <a:lnTo>
                  <a:pt x="5771386" y="1538321"/>
                </a:lnTo>
                <a:lnTo>
                  <a:pt x="5769375" y="1541653"/>
                </a:lnTo>
                <a:lnTo>
                  <a:pt x="5764007" y="1540293"/>
                </a:lnTo>
                <a:lnTo>
                  <a:pt x="5758038" y="1532816"/>
                </a:lnTo>
                <a:lnTo>
                  <a:pt x="5750055" y="1515822"/>
                </a:lnTo>
                <a:lnTo>
                  <a:pt x="5738048" y="1505557"/>
                </a:lnTo>
                <a:lnTo>
                  <a:pt x="5734760" y="1498758"/>
                </a:lnTo>
                <a:cubicBezTo>
                  <a:pt x="5734983" y="1496265"/>
                  <a:pt x="5735207" y="1493773"/>
                  <a:pt x="5735430" y="1491280"/>
                </a:cubicBezTo>
                <a:cubicBezTo>
                  <a:pt x="5735453" y="1490623"/>
                  <a:pt x="5735475" y="1489965"/>
                  <a:pt x="5735498" y="1489308"/>
                </a:cubicBezTo>
                <a:lnTo>
                  <a:pt x="5741602" y="1478501"/>
                </a:lnTo>
                <a:lnTo>
                  <a:pt x="5742945" y="1477142"/>
                </a:lnTo>
                <a:lnTo>
                  <a:pt x="5736304" y="1466945"/>
                </a:lnTo>
                <a:lnTo>
                  <a:pt x="5736304" y="1466264"/>
                </a:lnTo>
                <a:lnTo>
                  <a:pt x="5743147" y="1445938"/>
                </a:lnTo>
                <a:lnTo>
                  <a:pt x="5743147" y="1445260"/>
                </a:lnTo>
                <a:cubicBezTo>
                  <a:pt x="5743169" y="1443243"/>
                  <a:pt x="5743190" y="1441225"/>
                  <a:pt x="5743212" y="1439208"/>
                </a:cubicBezTo>
                <a:lnTo>
                  <a:pt x="5736506" y="1429011"/>
                </a:lnTo>
                <a:lnTo>
                  <a:pt x="5723156" y="1422146"/>
                </a:lnTo>
                <a:lnTo>
                  <a:pt x="5723156" y="1420105"/>
                </a:lnTo>
                <a:lnTo>
                  <a:pt x="5722486" y="1418748"/>
                </a:lnTo>
                <a:lnTo>
                  <a:pt x="5727247" y="1409977"/>
                </a:lnTo>
                <a:lnTo>
                  <a:pt x="5727247" y="1412697"/>
                </a:lnTo>
                <a:cubicBezTo>
                  <a:pt x="5727470" y="1410431"/>
                  <a:pt x="5727694" y="1408164"/>
                  <a:pt x="5727917" y="1405898"/>
                </a:cubicBezTo>
                <a:cubicBezTo>
                  <a:pt x="5727940" y="1405219"/>
                  <a:pt x="5727962" y="1404539"/>
                  <a:pt x="5727985" y="1403860"/>
                </a:cubicBezTo>
                <a:lnTo>
                  <a:pt x="5722619" y="1395701"/>
                </a:lnTo>
                <a:lnTo>
                  <a:pt x="5717253" y="1392981"/>
                </a:lnTo>
                <a:lnTo>
                  <a:pt x="5706521" y="1393594"/>
                </a:lnTo>
                <a:lnTo>
                  <a:pt x="5703165" y="1390808"/>
                </a:lnTo>
                <a:lnTo>
                  <a:pt x="5702495" y="1390808"/>
                </a:lnTo>
                <a:lnTo>
                  <a:pt x="5705246" y="1382718"/>
                </a:lnTo>
                <a:lnTo>
                  <a:pt x="5705246" y="1380680"/>
                </a:lnTo>
                <a:cubicBezTo>
                  <a:pt x="5705044" y="1379320"/>
                  <a:pt x="5704843" y="1377960"/>
                  <a:pt x="5704641" y="1376600"/>
                </a:cubicBezTo>
                <a:lnTo>
                  <a:pt x="5700616" y="1373200"/>
                </a:lnTo>
                <a:lnTo>
                  <a:pt x="5698000" y="1365722"/>
                </a:lnTo>
                <a:lnTo>
                  <a:pt x="5689951" y="1359604"/>
                </a:lnTo>
                <a:lnTo>
                  <a:pt x="5688676" y="1353487"/>
                </a:lnTo>
                <a:lnTo>
                  <a:pt x="5688676" y="1352127"/>
                </a:lnTo>
                <a:lnTo>
                  <a:pt x="5690689" y="1348729"/>
                </a:lnTo>
                <a:lnTo>
                  <a:pt x="5718258" y="1348933"/>
                </a:lnTo>
                <a:lnTo>
                  <a:pt x="5721478" y="1363140"/>
                </a:lnTo>
                <a:lnTo>
                  <a:pt x="5726912" y="1356410"/>
                </a:lnTo>
                <a:lnTo>
                  <a:pt x="5732210" y="1367286"/>
                </a:lnTo>
                <a:lnTo>
                  <a:pt x="5734896" y="1365995"/>
                </a:lnTo>
                <a:lnTo>
                  <a:pt x="5736304" y="1361916"/>
                </a:lnTo>
                <a:lnTo>
                  <a:pt x="5736304" y="1359877"/>
                </a:lnTo>
                <a:lnTo>
                  <a:pt x="5733017" y="1345601"/>
                </a:lnTo>
                <a:lnTo>
                  <a:pt x="5724363" y="1332006"/>
                </a:lnTo>
                <a:lnTo>
                  <a:pt x="5714300" y="1330577"/>
                </a:lnTo>
                <a:lnTo>
                  <a:pt x="5713026" y="1327179"/>
                </a:lnTo>
                <a:lnTo>
                  <a:pt x="5712356" y="1326498"/>
                </a:lnTo>
                <a:lnTo>
                  <a:pt x="5717117" y="1317730"/>
                </a:lnTo>
                <a:lnTo>
                  <a:pt x="5717117" y="1317051"/>
                </a:lnTo>
                <a:lnTo>
                  <a:pt x="5715172" y="1298764"/>
                </a:lnTo>
                <a:cubicBezTo>
                  <a:pt x="5715217" y="1293348"/>
                  <a:pt x="5715263" y="1287932"/>
                  <a:pt x="5715308" y="1282516"/>
                </a:cubicBezTo>
                <a:lnTo>
                  <a:pt x="5710612" y="1279118"/>
                </a:lnTo>
                <a:lnTo>
                  <a:pt x="5707256" y="1277010"/>
                </a:lnTo>
                <a:lnTo>
                  <a:pt x="5703903" y="1277689"/>
                </a:lnTo>
                <a:lnTo>
                  <a:pt x="5698537" y="1283062"/>
                </a:lnTo>
                <a:lnTo>
                  <a:pt x="5695184" y="1281700"/>
                </a:lnTo>
                <a:lnTo>
                  <a:pt x="5694511" y="1279661"/>
                </a:lnTo>
                <a:lnTo>
                  <a:pt x="5694511" y="1278301"/>
                </a:lnTo>
                <a:lnTo>
                  <a:pt x="5696524" y="1273543"/>
                </a:lnTo>
                <a:lnTo>
                  <a:pt x="5697262" y="1272253"/>
                </a:lnTo>
                <a:lnTo>
                  <a:pt x="5695988" y="1260015"/>
                </a:lnTo>
                <a:lnTo>
                  <a:pt x="5689951" y="1250499"/>
                </a:lnTo>
                <a:lnTo>
                  <a:pt x="5685925" y="1253828"/>
                </a:lnTo>
                <a:lnTo>
                  <a:pt x="5686595" y="1255188"/>
                </a:lnTo>
                <a:lnTo>
                  <a:pt x="5687938" y="1257229"/>
                </a:lnTo>
                <a:lnTo>
                  <a:pt x="5689213" y="1265385"/>
                </a:lnTo>
                <a:lnTo>
                  <a:pt x="5688543" y="1266745"/>
                </a:lnTo>
                <a:lnTo>
                  <a:pt x="5686462" y="1271503"/>
                </a:lnTo>
                <a:lnTo>
                  <a:pt x="5682436" y="1275515"/>
                </a:lnTo>
                <a:lnTo>
                  <a:pt x="5675730" y="1275447"/>
                </a:lnTo>
                <a:lnTo>
                  <a:pt x="5660301" y="1267222"/>
                </a:lnTo>
                <a:lnTo>
                  <a:pt x="5653660" y="1259744"/>
                </a:lnTo>
                <a:lnTo>
                  <a:pt x="5644938" y="1256277"/>
                </a:lnTo>
                <a:cubicBezTo>
                  <a:pt x="5644715" y="1254940"/>
                  <a:pt x="5644491" y="1253604"/>
                  <a:pt x="5644268" y="1252267"/>
                </a:cubicBezTo>
                <a:lnTo>
                  <a:pt x="5643598" y="1250907"/>
                </a:lnTo>
                <a:lnTo>
                  <a:pt x="5649032" y="1244108"/>
                </a:lnTo>
                <a:lnTo>
                  <a:pt x="5649702" y="1242817"/>
                </a:lnTo>
                <a:lnTo>
                  <a:pt x="5647757" y="1239350"/>
                </a:lnTo>
                <a:lnTo>
                  <a:pt x="5643666" y="1242070"/>
                </a:lnTo>
                <a:lnTo>
                  <a:pt x="5624950" y="1233164"/>
                </a:lnTo>
                <a:lnTo>
                  <a:pt x="5614888" y="1225617"/>
                </a:lnTo>
                <a:lnTo>
                  <a:pt x="5599391" y="1228202"/>
                </a:lnTo>
                <a:lnTo>
                  <a:pt x="5595300" y="1239758"/>
                </a:lnTo>
                <a:lnTo>
                  <a:pt x="5591274" y="1241728"/>
                </a:lnTo>
                <a:lnTo>
                  <a:pt x="5586578" y="1239008"/>
                </a:lnTo>
                <a:lnTo>
                  <a:pt x="5582620" y="1232893"/>
                </a:lnTo>
                <a:cubicBezTo>
                  <a:pt x="5582844" y="1229720"/>
                  <a:pt x="5583069" y="1226548"/>
                  <a:pt x="5583293" y="1223375"/>
                </a:cubicBezTo>
                <a:lnTo>
                  <a:pt x="5581346" y="1218617"/>
                </a:lnTo>
                <a:lnTo>
                  <a:pt x="5575309" y="1215897"/>
                </a:lnTo>
                <a:lnTo>
                  <a:pt x="5570681" y="1206379"/>
                </a:lnTo>
                <a:lnTo>
                  <a:pt x="5572089" y="1189452"/>
                </a:lnTo>
                <a:cubicBezTo>
                  <a:pt x="5572112" y="1188546"/>
                  <a:pt x="5572134" y="1187641"/>
                  <a:pt x="5572157" y="1186735"/>
                </a:cubicBezTo>
                <a:lnTo>
                  <a:pt x="5581615" y="1176604"/>
                </a:lnTo>
                <a:lnTo>
                  <a:pt x="5591811" y="1150297"/>
                </a:lnTo>
                <a:lnTo>
                  <a:pt x="5592549" y="1148258"/>
                </a:lnTo>
                <a:lnTo>
                  <a:pt x="5590536" y="1145539"/>
                </a:lnTo>
                <a:cubicBezTo>
                  <a:pt x="5590603" y="1135817"/>
                  <a:pt x="5590671" y="1126096"/>
                  <a:pt x="5590738" y="1116374"/>
                </a:cubicBezTo>
                <a:lnTo>
                  <a:pt x="5586042" y="1108218"/>
                </a:lnTo>
                <a:lnTo>
                  <a:pt x="5582018" y="1108896"/>
                </a:lnTo>
                <a:lnTo>
                  <a:pt x="5582018" y="1110937"/>
                </a:lnTo>
                <a:lnTo>
                  <a:pt x="5580610" y="1123785"/>
                </a:lnTo>
                <a:lnTo>
                  <a:pt x="5573231" y="1117598"/>
                </a:lnTo>
                <a:lnTo>
                  <a:pt x="5572558" y="1120997"/>
                </a:lnTo>
                <a:lnTo>
                  <a:pt x="5572558" y="1121678"/>
                </a:lnTo>
                <a:lnTo>
                  <a:pt x="5574505" y="1129155"/>
                </a:lnTo>
                <a:lnTo>
                  <a:pt x="5582487" y="1142072"/>
                </a:lnTo>
                <a:lnTo>
                  <a:pt x="5583762" y="1148868"/>
                </a:lnTo>
                <a:lnTo>
                  <a:pt x="5583091" y="1151588"/>
                </a:lnTo>
                <a:lnTo>
                  <a:pt x="5581683" y="1162397"/>
                </a:lnTo>
                <a:lnTo>
                  <a:pt x="5579000" y="1167155"/>
                </a:lnTo>
                <a:lnTo>
                  <a:pt x="5575579" y="1169127"/>
                </a:lnTo>
                <a:lnTo>
                  <a:pt x="5555454" y="1167632"/>
                </a:lnTo>
                <a:lnTo>
                  <a:pt x="5552771" y="1162874"/>
                </a:lnTo>
                <a:lnTo>
                  <a:pt x="5549416" y="1163553"/>
                </a:lnTo>
                <a:lnTo>
                  <a:pt x="5543984" y="1173002"/>
                </a:lnTo>
                <a:lnTo>
                  <a:pt x="5537811" y="1189248"/>
                </a:lnTo>
                <a:lnTo>
                  <a:pt x="5531773" y="1193939"/>
                </a:lnTo>
                <a:lnTo>
                  <a:pt x="5527079" y="1193192"/>
                </a:lnTo>
                <a:lnTo>
                  <a:pt x="5517687" y="1187074"/>
                </a:lnTo>
                <a:lnTo>
                  <a:pt x="5513729" y="1179597"/>
                </a:lnTo>
                <a:lnTo>
                  <a:pt x="5513729" y="1178237"/>
                </a:lnTo>
                <a:lnTo>
                  <a:pt x="5516412" y="1171507"/>
                </a:lnTo>
                <a:lnTo>
                  <a:pt x="5534660" y="1162805"/>
                </a:lnTo>
                <a:lnTo>
                  <a:pt x="5538081" y="1153287"/>
                </a:lnTo>
                <a:lnTo>
                  <a:pt x="5538751" y="1151317"/>
                </a:lnTo>
                <a:lnTo>
                  <a:pt x="5536068" y="1145199"/>
                </a:lnTo>
                <a:lnTo>
                  <a:pt x="5532712" y="1145131"/>
                </a:lnTo>
                <a:lnTo>
                  <a:pt x="5527951" y="1162058"/>
                </a:lnTo>
                <a:lnTo>
                  <a:pt x="5522585" y="1160698"/>
                </a:lnTo>
                <a:lnTo>
                  <a:pt x="5513931" y="1147034"/>
                </a:lnTo>
                <a:lnTo>
                  <a:pt x="5511918" y="1142954"/>
                </a:lnTo>
                <a:lnTo>
                  <a:pt x="5503130" y="1145674"/>
                </a:lnTo>
                <a:lnTo>
                  <a:pt x="5488372" y="1141459"/>
                </a:lnTo>
                <a:lnTo>
                  <a:pt x="5487097" y="1137380"/>
                </a:lnTo>
                <a:lnTo>
                  <a:pt x="5484414" y="1131331"/>
                </a:lnTo>
                <a:lnTo>
                  <a:pt x="5473077" y="1121744"/>
                </a:lnTo>
                <a:lnTo>
                  <a:pt x="5467646" y="1127795"/>
                </a:lnTo>
                <a:lnTo>
                  <a:pt x="5459528" y="1131806"/>
                </a:lnTo>
                <a:lnTo>
                  <a:pt x="5449466" y="1130380"/>
                </a:lnTo>
                <a:lnTo>
                  <a:pt x="5439404" y="1126300"/>
                </a:lnTo>
                <a:lnTo>
                  <a:pt x="5422096" y="1105159"/>
                </a:lnTo>
                <a:lnTo>
                  <a:pt x="5415455" y="1084153"/>
                </a:lnTo>
                <a:lnTo>
                  <a:pt x="5415455" y="1083474"/>
                </a:lnTo>
                <a:lnTo>
                  <a:pt x="5418877" y="1073277"/>
                </a:lnTo>
                <a:lnTo>
                  <a:pt x="5424311" y="1068585"/>
                </a:lnTo>
                <a:lnTo>
                  <a:pt x="5424981" y="1067907"/>
                </a:lnTo>
                <a:lnTo>
                  <a:pt x="5423641" y="1064506"/>
                </a:lnTo>
                <a:lnTo>
                  <a:pt x="5421628" y="1063827"/>
                </a:lnTo>
                <a:lnTo>
                  <a:pt x="5417670" y="1059748"/>
                </a:lnTo>
                <a:lnTo>
                  <a:pt x="5412304" y="1059001"/>
                </a:lnTo>
                <a:lnTo>
                  <a:pt x="5402912" y="1054921"/>
                </a:lnTo>
                <a:lnTo>
                  <a:pt x="5394862" y="1048056"/>
                </a:lnTo>
                <a:lnTo>
                  <a:pt x="5393520" y="1043365"/>
                </a:lnTo>
                <a:lnTo>
                  <a:pt x="5392849" y="1043298"/>
                </a:lnTo>
                <a:lnTo>
                  <a:pt x="5394258" y="1037247"/>
                </a:lnTo>
                <a:lnTo>
                  <a:pt x="5394258" y="1035208"/>
                </a:lnTo>
                <a:lnTo>
                  <a:pt x="5390234" y="1030451"/>
                </a:lnTo>
                <a:lnTo>
                  <a:pt x="5384866" y="1028343"/>
                </a:lnTo>
                <a:lnTo>
                  <a:pt x="5383593" y="1025624"/>
                </a:lnTo>
                <a:lnTo>
                  <a:pt x="5378829" y="1025624"/>
                </a:lnTo>
                <a:lnTo>
                  <a:pt x="5374871" y="1020185"/>
                </a:lnTo>
                <a:lnTo>
                  <a:pt x="5373597" y="1005977"/>
                </a:lnTo>
                <a:lnTo>
                  <a:pt x="5372927" y="1003939"/>
                </a:lnTo>
                <a:lnTo>
                  <a:pt x="5374267" y="1002579"/>
                </a:lnTo>
                <a:lnTo>
                  <a:pt x="5369639" y="995780"/>
                </a:lnTo>
                <a:lnTo>
                  <a:pt x="5352868" y="980756"/>
                </a:lnTo>
                <a:lnTo>
                  <a:pt x="5349514" y="982797"/>
                </a:lnTo>
                <a:lnTo>
                  <a:pt x="5348174" y="985448"/>
                </a:lnTo>
                <a:lnTo>
                  <a:pt x="5348174" y="986808"/>
                </a:lnTo>
                <a:cubicBezTo>
                  <a:pt x="5348375" y="988394"/>
                  <a:pt x="5348575" y="989980"/>
                  <a:pt x="5348776" y="991566"/>
                </a:cubicBezTo>
                <a:lnTo>
                  <a:pt x="5354145" y="997683"/>
                </a:lnTo>
                <a:lnTo>
                  <a:pt x="5362864" y="1001150"/>
                </a:lnTo>
                <a:lnTo>
                  <a:pt x="5366218" y="1004549"/>
                </a:lnTo>
                <a:lnTo>
                  <a:pt x="5365547" y="1006589"/>
                </a:lnTo>
                <a:lnTo>
                  <a:pt x="5364139" y="1010600"/>
                </a:lnTo>
                <a:lnTo>
                  <a:pt x="5364809" y="1011347"/>
                </a:lnTo>
                <a:lnTo>
                  <a:pt x="5366822" y="1014746"/>
                </a:lnTo>
                <a:lnTo>
                  <a:pt x="5366152" y="1016718"/>
                </a:lnTo>
                <a:lnTo>
                  <a:pt x="5362731" y="1028274"/>
                </a:lnTo>
                <a:lnTo>
                  <a:pt x="5356626" y="1031606"/>
                </a:lnTo>
                <a:lnTo>
                  <a:pt x="5337104" y="1034188"/>
                </a:lnTo>
                <a:lnTo>
                  <a:pt x="5331738" y="1037520"/>
                </a:lnTo>
                <a:lnTo>
                  <a:pt x="5326238" y="1054447"/>
                </a:lnTo>
                <a:lnTo>
                  <a:pt x="5320200" y="1059817"/>
                </a:lnTo>
                <a:lnTo>
                  <a:pt x="5312755" y="1059136"/>
                </a:lnTo>
                <a:lnTo>
                  <a:pt x="5306046" y="1057029"/>
                </a:lnTo>
                <a:lnTo>
                  <a:pt x="5299405" y="1051592"/>
                </a:lnTo>
                <a:lnTo>
                  <a:pt x="5296722" y="1046153"/>
                </a:lnTo>
                <a:lnTo>
                  <a:pt x="5285385" y="1032558"/>
                </a:lnTo>
                <a:lnTo>
                  <a:pt x="5284715" y="1032558"/>
                </a:lnTo>
                <a:lnTo>
                  <a:pt x="5284715" y="1031877"/>
                </a:lnTo>
                <a:lnTo>
                  <a:pt x="5285385" y="1029838"/>
                </a:lnTo>
                <a:lnTo>
                  <a:pt x="5272103" y="999926"/>
                </a:lnTo>
                <a:lnTo>
                  <a:pt x="5259559" y="959888"/>
                </a:lnTo>
                <a:lnTo>
                  <a:pt x="5250235" y="943551"/>
                </a:lnTo>
                <a:lnTo>
                  <a:pt x="5246882" y="940145"/>
                </a:lnTo>
                <a:lnTo>
                  <a:pt x="5240843" y="939432"/>
                </a:lnTo>
                <a:lnTo>
                  <a:pt x="5232794" y="934647"/>
                </a:lnTo>
                <a:lnTo>
                  <a:pt x="5222800" y="916970"/>
                </a:lnTo>
                <a:lnTo>
                  <a:pt x="5218104" y="916265"/>
                </a:lnTo>
                <a:lnTo>
                  <a:pt x="5211395" y="915552"/>
                </a:lnTo>
                <a:lnTo>
                  <a:pt x="5205359" y="914157"/>
                </a:lnTo>
                <a:lnTo>
                  <a:pt x="5193954" y="907319"/>
                </a:lnTo>
                <a:lnTo>
                  <a:pt x="5178460" y="905878"/>
                </a:lnTo>
                <a:lnTo>
                  <a:pt x="5164372" y="901052"/>
                </a:lnTo>
                <a:lnTo>
                  <a:pt x="5154377" y="889475"/>
                </a:lnTo>
                <a:lnTo>
                  <a:pt x="5139551" y="888713"/>
                </a:lnTo>
                <a:lnTo>
                  <a:pt x="5123521" y="878462"/>
                </a:lnTo>
                <a:lnTo>
                  <a:pt x="5106682" y="875661"/>
                </a:lnTo>
                <a:lnTo>
                  <a:pt x="5100645" y="871562"/>
                </a:lnTo>
                <a:lnTo>
                  <a:pt x="5091991" y="857279"/>
                </a:lnTo>
                <a:lnTo>
                  <a:pt x="5083942" y="853846"/>
                </a:lnTo>
                <a:lnTo>
                  <a:pt x="5068446" y="853086"/>
                </a:lnTo>
                <a:lnTo>
                  <a:pt x="5065831" y="849678"/>
                </a:lnTo>
                <a:lnTo>
                  <a:pt x="5063818" y="838151"/>
                </a:lnTo>
                <a:lnTo>
                  <a:pt x="5065964" y="820543"/>
                </a:lnTo>
                <a:lnTo>
                  <a:pt x="5065964" y="817831"/>
                </a:lnTo>
                <a:lnTo>
                  <a:pt x="5064621" y="815111"/>
                </a:lnTo>
                <a:lnTo>
                  <a:pt x="5061938" y="816451"/>
                </a:lnTo>
                <a:lnTo>
                  <a:pt x="5055164" y="828613"/>
                </a:lnTo>
                <a:lnTo>
                  <a:pt x="5051138" y="829950"/>
                </a:lnTo>
                <a:lnTo>
                  <a:pt x="5037722" y="817673"/>
                </a:lnTo>
                <a:lnTo>
                  <a:pt x="5021624" y="810137"/>
                </a:lnTo>
                <a:lnTo>
                  <a:pt x="5016928" y="810788"/>
                </a:lnTo>
                <a:lnTo>
                  <a:pt x="5014849" y="812814"/>
                </a:lnTo>
                <a:lnTo>
                  <a:pt x="5016190" y="813493"/>
                </a:lnTo>
                <a:lnTo>
                  <a:pt x="5033026" y="820366"/>
                </a:lnTo>
                <a:lnTo>
                  <a:pt x="5055098" y="844200"/>
                </a:lnTo>
                <a:lnTo>
                  <a:pt x="5054358" y="846912"/>
                </a:lnTo>
                <a:lnTo>
                  <a:pt x="5053687" y="850298"/>
                </a:lnTo>
                <a:lnTo>
                  <a:pt x="5039602" y="849543"/>
                </a:lnTo>
                <a:lnTo>
                  <a:pt x="5006664" y="838525"/>
                </a:lnTo>
                <a:lnTo>
                  <a:pt x="5009347" y="834472"/>
                </a:lnTo>
                <a:lnTo>
                  <a:pt x="5010085" y="832439"/>
                </a:lnTo>
                <a:lnTo>
                  <a:pt x="5010085" y="831086"/>
                </a:lnTo>
                <a:lnTo>
                  <a:pt x="5009415" y="829727"/>
                </a:lnTo>
                <a:lnTo>
                  <a:pt x="5008745" y="829048"/>
                </a:lnTo>
                <a:lnTo>
                  <a:pt x="5006732" y="827681"/>
                </a:lnTo>
                <a:lnTo>
                  <a:pt x="5005389" y="826314"/>
                </a:lnTo>
                <a:lnTo>
                  <a:pt x="5002706" y="822916"/>
                </a:lnTo>
                <a:lnTo>
                  <a:pt x="5002036" y="822237"/>
                </a:lnTo>
                <a:lnTo>
                  <a:pt x="5002036" y="820196"/>
                </a:lnTo>
                <a:lnTo>
                  <a:pt x="5002036" y="818165"/>
                </a:lnTo>
                <a:lnTo>
                  <a:pt x="5002774" y="815458"/>
                </a:lnTo>
                <a:lnTo>
                  <a:pt x="5003445" y="814105"/>
                </a:lnTo>
                <a:lnTo>
                  <a:pt x="5004787" y="812079"/>
                </a:lnTo>
                <a:lnTo>
                  <a:pt x="5006128" y="809374"/>
                </a:lnTo>
                <a:lnTo>
                  <a:pt x="5007536" y="805315"/>
                </a:lnTo>
                <a:lnTo>
                  <a:pt x="5008206" y="802610"/>
                </a:lnTo>
                <a:lnTo>
                  <a:pt x="5008879" y="797872"/>
                </a:lnTo>
                <a:cubicBezTo>
                  <a:pt x="5008902" y="796290"/>
                  <a:pt x="5008924" y="794708"/>
                  <a:pt x="5008947" y="793126"/>
                </a:cubicBezTo>
                <a:lnTo>
                  <a:pt x="5008947" y="789062"/>
                </a:lnTo>
                <a:lnTo>
                  <a:pt x="5008947" y="785671"/>
                </a:lnTo>
                <a:lnTo>
                  <a:pt x="5008947" y="783637"/>
                </a:lnTo>
                <a:cubicBezTo>
                  <a:pt x="5008969" y="782733"/>
                  <a:pt x="5008990" y="781829"/>
                  <a:pt x="5009012" y="780925"/>
                </a:cubicBezTo>
                <a:cubicBezTo>
                  <a:pt x="5008789" y="778666"/>
                  <a:pt x="5008565" y="776407"/>
                  <a:pt x="5008342" y="774148"/>
                </a:cubicBezTo>
                <a:lnTo>
                  <a:pt x="5008342" y="772789"/>
                </a:lnTo>
                <a:lnTo>
                  <a:pt x="5007672" y="770077"/>
                </a:lnTo>
                <a:lnTo>
                  <a:pt x="5006999" y="768717"/>
                </a:lnTo>
                <a:lnTo>
                  <a:pt x="5006329" y="768717"/>
                </a:lnTo>
                <a:lnTo>
                  <a:pt x="5006329" y="769388"/>
                </a:lnTo>
                <a:lnTo>
                  <a:pt x="5005659" y="770069"/>
                </a:lnTo>
                <a:lnTo>
                  <a:pt x="5005659" y="774807"/>
                </a:lnTo>
                <a:lnTo>
                  <a:pt x="5005659" y="777520"/>
                </a:lnTo>
                <a:cubicBezTo>
                  <a:pt x="5005636" y="778875"/>
                  <a:pt x="5005614" y="780229"/>
                  <a:pt x="5005591" y="781584"/>
                </a:cubicBezTo>
                <a:lnTo>
                  <a:pt x="5005591" y="787008"/>
                </a:lnTo>
                <a:cubicBezTo>
                  <a:pt x="5005368" y="788588"/>
                  <a:pt x="5005144" y="790167"/>
                  <a:pt x="5004921" y="791747"/>
                </a:cubicBezTo>
                <a:lnTo>
                  <a:pt x="5004183" y="795811"/>
                </a:lnTo>
                <a:lnTo>
                  <a:pt x="5003513" y="797166"/>
                </a:lnTo>
                <a:lnTo>
                  <a:pt x="5001500" y="799185"/>
                </a:lnTo>
                <a:lnTo>
                  <a:pt x="5000157" y="799177"/>
                </a:lnTo>
                <a:lnTo>
                  <a:pt x="4998144" y="799844"/>
                </a:lnTo>
                <a:lnTo>
                  <a:pt x="4996133" y="800518"/>
                </a:lnTo>
                <a:lnTo>
                  <a:pt x="4994725" y="801863"/>
                </a:lnTo>
                <a:lnTo>
                  <a:pt x="4994052" y="803889"/>
                </a:lnTo>
                <a:lnTo>
                  <a:pt x="4994725" y="805248"/>
                </a:lnTo>
                <a:lnTo>
                  <a:pt x="4995395" y="805935"/>
                </a:lnTo>
                <a:lnTo>
                  <a:pt x="4998078" y="806621"/>
                </a:lnTo>
                <a:lnTo>
                  <a:pt x="4998749" y="807309"/>
                </a:lnTo>
                <a:lnTo>
                  <a:pt x="4999421" y="807309"/>
                </a:lnTo>
                <a:lnTo>
                  <a:pt x="4999421" y="808666"/>
                </a:lnTo>
                <a:lnTo>
                  <a:pt x="4998078" y="810692"/>
                </a:lnTo>
                <a:lnTo>
                  <a:pt x="4997408" y="812040"/>
                </a:lnTo>
                <a:lnTo>
                  <a:pt x="4993987" y="815411"/>
                </a:lnTo>
                <a:lnTo>
                  <a:pt x="4989961" y="818104"/>
                </a:lnTo>
                <a:lnTo>
                  <a:pt x="4988621" y="819449"/>
                </a:lnTo>
                <a:lnTo>
                  <a:pt x="4987278" y="820122"/>
                </a:lnTo>
                <a:lnTo>
                  <a:pt x="4985200" y="821467"/>
                </a:lnTo>
                <a:cubicBezTo>
                  <a:pt x="4985222" y="821241"/>
                  <a:pt x="4985243" y="821015"/>
                  <a:pt x="4985265" y="820789"/>
                </a:cubicBezTo>
                <a:lnTo>
                  <a:pt x="4982582" y="818743"/>
                </a:lnTo>
                <a:lnTo>
                  <a:pt x="4971782" y="815295"/>
                </a:lnTo>
                <a:lnTo>
                  <a:pt x="4966415" y="819333"/>
                </a:lnTo>
                <a:lnTo>
                  <a:pt x="4950249" y="815187"/>
                </a:lnTo>
                <a:lnTo>
                  <a:pt x="4934821" y="815104"/>
                </a:lnTo>
                <a:lnTo>
                  <a:pt x="4924758" y="811666"/>
                </a:lnTo>
                <a:lnTo>
                  <a:pt x="4907317" y="800055"/>
                </a:lnTo>
                <a:lnTo>
                  <a:pt x="4905977" y="798696"/>
                </a:lnTo>
                <a:lnTo>
                  <a:pt x="4902621" y="794609"/>
                </a:lnTo>
                <a:lnTo>
                  <a:pt x="4894640" y="776268"/>
                </a:lnTo>
                <a:lnTo>
                  <a:pt x="4886591" y="775548"/>
                </a:lnTo>
                <a:lnTo>
                  <a:pt x="4883169" y="781631"/>
                </a:lnTo>
                <a:lnTo>
                  <a:pt x="4881761" y="790436"/>
                </a:lnTo>
                <a:lnTo>
                  <a:pt x="4883101" y="799932"/>
                </a:lnTo>
                <a:lnTo>
                  <a:pt x="4883101" y="801285"/>
                </a:lnTo>
                <a:lnTo>
                  <a:pt x="4881023" y="806023"/>
                </a:lnTo>
                <a:lnTo>
                  <a:pt x="4874984" y="808701"/>
                </a:lnTo>
                <a:lnTo>
                  <a:pt x="4861569" y="801855"/>
                </a:lnTo>
                <a:lnTo>
                  <a:pt x="4847415" y="801108"/>
                </a:lnTo>
                <a:lnTo>
                  <a:pt x="4803745" y="792086"/>
                </a:lnTo>
                <a:lnTo>
                  <a:pt x="4788921" y="789979"/>
                </a:lnTo>
                <a:lnTo>
                  <a:pt x="4757997" y="789158"/>
                </a:lnTo>
                <a:lnTo>
                  <a:pt x="4749275" y="787077"/>
                </a:lnTo>
                <a:lnTo>
                  <a:pt x="4683334" y="786091"/>
                </a:lnTo>
                <a:lnTo>
                  <a:pt x="4660461" y="782605"/>
                </a:lnTo>
                <a:lnTo>
                  <a:pt x="4644964" y="783888"/>
                </a:lnTo>
                <a:lnTo>
                  <a:pt x="4629468" y="788560"/>
                </a:lnTo>
                <a:lnTo>
                  <a:pt x="4613369" y="785098"/>
                </a:lnTo>
                <a:lnTo>
                  <a:pt x="4611357" y="784412"/>
                </a:lnTo>
                <a:lnTo>
                  <a:pt x="4607935" y="790503"/>
                </a:lnTo>
                <a:lnTo>
                  <a:pt x="4601229" y="793183"/>
                </a:lnTo>
                <a:lnTo>
                  <a:pt x="4591769" y="793820"/>
                </a:lnTo>
                <a:lnTo>
                  <a:pt x="4576945" y="799856"/>
                </a:lnTo>
                <a:lnTo>
                  <a:pt x="4569566" y="798464"/>
                </a:lnTo>
                <a:lnTo>
                  <a:pt x="4562857" y="793011"/>
                </a:lnTo>
                <a:lnTo>
                  <a:pt x="4554070" y="798403"/>
                </a:lnTo>
                <a:lnTo>
                  <a:pt x="4529854" y="804398"/>
                </a:lnTo>
                <a:lnTo>
                  <a:pt x="4498863" y="808334"/>
                </a:lnTo>
                <a:lnTo>
                  <a:pt x="4490074" y="814398"/>
                </a:lnTo>
                <a:lnTo>
                  <a:pt x="4483972" y="824541"/>
                </a:lnTo>
                <a:lnTo>
                  <a:pt x="4481959" y="838768"/>
                </a:lnTo>
                <a:lnTo>
                  <a:pt x="4465054" y="852936"/>
                </a:lnTo>
                <a:lnTo>
                  <a:pt x="4461698" y="854274"/>
                </a:lnTo>
                <a:lnTo>
                  <a:pt x="4453649" y="848822"/>
                </a:lnTo>
                <a:lnTo>
                  <a:pt x="4448953" y="848122"/>
                </a:lnTo>
                <a:lnTo>
                  <a:pt x="4446205" y="851500"/>
                </a:lnTo>
                <a:lnTo>
                  <a:pt x="4439430" y="870453"/>
                </a:lnTo>
                <a:lnTo>
                  <a:pt x="4440100" y="871813"/>
                </a:lnTo>
                <a:lnTo>
                  <a:pt x="4442045" y="881990"/>
                </a:lnTo>
                <a:lnTo>
                  <a:pt x="4441373" y="881309"/>
                </a:lnTo>
                <a:lnTo>
                  <a:pt x="4434666" y="880604"/>
                </a:lnTo>
                <a:lnTo>
                  <a:pt x="4419840" y="882580"/>
                </a:lnTo>
                <a:lnTo>
                  <a:pt x="4416487" y="886633"/>
                </a:lnTo>
                <a:lnTo>
                  <a:pt x="4416487" y="888666"/>
                </a:lnTo>
                <a:lnTo>
                  <a:pt x="4415748" y="893409"/>
                </a:lnTo>
                <a:lnTo>
                  <a:pt x="4424538" y="896837"/>
                </a:lnTo>
                <a:cubicBezTo>
                  <a:pt x="4424739" y="898192"/>
                  <a:pt x="4424939" y="899547"/>
                  <a:pt x="4425140" y="900902"/>
                </a:cubicBezTo>
                <a:lnTo>
                  <a:pt x="4425140" y="902261"/>
                </a:lnTo>
                <a:lnTo>
                  <a:pt x="4423128" y="905640"/>
                </a:lnTo>
                <a:lnTo>
                  <a:pt x="4416419" y="902901"/>
                </a:lnTo>
                <a:lnTo>
                  <a:pt x="4402596" y="896143"/>
                </a:lnTo>
                <a:lnTo>
                  <a:pt x="4398352" y="905694"/>
                </a:lnTo>
                <a:lnTo>
                  <a:pt x="4406961" y="911676"/>
                </a:lnTo>
                <a:lnTo>
                  <a:pt x="4406288" y="913710"/>
                </a:lnTo>
                <a:lnTo>
                  <a:pt x="4400788" y="940126"/>
                </a:lnTo>
                <a:lnTo>
                  <a:pt x="4387975" y="950249"/>
                </a:lnTo>
                <a:lnTo>
                  <a:pt x="4377845" y="951560"/>
                </a:lnTo>
                <a:lnTo>
                  <a:pt x="4377845" y="953593"/>
                </a:lnTo>
                <a:lnTo>
                  <a:pt x="4379188" y="959684"/>
                </a:lnTo>
                <a:lnTo>
                  <a:pt x="4378518" y="960362"/>
                </a:lnTo>
                <a:lnTo>
                  <a:pt x="4376505" y="961722"/>
                </a:lnTo>
                <a:lnTo>
                  <a:pt x="4365100" y="954904"/>
                </a:lnTo>
                <a:lnTo>
                  <a:pt x="4354302" y="954183"/>
                </a:lnTo>
                <a:lnTo>
                  <a:pt x="4350946" y="954171"/>
                </a:lnTo>
                <a:lnTo>
                  <a:pt x="4331426" y="959548"/>
                </a:lnTo>
                <a:lnTo>
                  <a:pt x="4315260" y="964850"/>
                </a:lnTo>
                <a:lnTo>
                  <a:pt x="4301106" y="966888"/>
                </a:lnTo>
                <a:lnTo>
                  <a:pt x="4297753" y="970220"/>
                </a:lnTo>
                <a:lnTo>
                  <a:pt x="4287018" y="960023"/>
                </a:lnTo>
                <a:lnTo>
                  <a:pt x="4274273" y="959957"/>
                </a:lnTo>
                <a:lnTo>
                  <a:pt x="4270181" y="964715"/>
                </a:lnTo>
                <a:cubicBezTo>
                  <a:pt x="4269958" y="966980"/>
                  <a:pt x="4269734" y="969246"/>
                  <a:pt x="4269511" y="971511"/>
                </a:cubicBezTo>
                <a:lnTo>
                  <a:pt x="4272799" y="987078"/>
                </a:lnTo>
                <a:lnTo>
                  <a:pt x="4272126" y="988438"/>
                </a:lnTo>
                <a:lnTo>
                  <a:pt x="4271456" y="991839"/>
                </a:lnTo>
                <a:lnTo>
                  <a:pt x="4259316" y="991091"/>
                </a:lnTo>
                <a:lnTo>
                  <a:pt x="4256698" y="979601"/>
                </a:lnTo>
                <a:lnTo>
                  <a:pt x="4247306" y="979534"/>
                </a:lnTo>
                <a:lnTo>
                  <a:pt x="4247306" y="980213"/>
                </a:lnTo>
                <a:lnTo>
                  <a:pt x="4241874" y="983611"/>
                </a:lnTo>
                <a:lnTo>
                  <a:pt x="4235835" y="979534"/>
                </a:lnTo>
                <a:lnTo>
                  <a:pt x="4229799" y="978106"/>
                </a:lnTo>
                <a:lnTo>
                  <a:pt x="4225841" y="953035"/>
                </a:lnTo>
                <a:lnTo>
                  <a:pt x="4222488" y="948956"/>
                </a:lnTo>
                <a:lnTo>
                  <a:pt x="4207060" y="933988"/>
                </a:lnTo>
                <a:lnTo>
                  <a:pt x="4201691" y="933966"/>
                </a:lnTo>
                <a:lnTo>
                  <a:pt x="4200351" y="938704"/>
                </a:lnTo>
                <a:lnTo>
                  <a:pt x="4201021" y="938712"/>
                </a:lnTo>
                <a:lnTo>
                  <a:pt x="4211083" y="945523"/>
                </a:lnTo>
                <a:lnTo>
                  <a:pt x="4215779" y="952322"/>
                </a:lnTo>
                <a:lnTo>
                  <a:pt x="4215779" y="953000"/>
                </a:lnTo>
                <a:lnTo>
                  <a:pt x="4218462" y="953686"/>
                </a:lnTo>
                <a:lnTo>
                  <a:pt x="4220475" y="955046"/>
                </a:lnTo>
                <a:lnTo>
                  <a:pt x="4222488" y="957087"/>
                </a:lnTo>
                <a:lnTo>
                  <a:pt x="4223828" y="958459"/>
                </a:lnTo>
                <a:lnTo>
                  <a:pt x="4223828" y="959140"/>
                </a:lnTo>
                <a:lnTo>
                  <a:pt x="4224499" y="961179"/>
                </a:lnTo>
                <a:lnTo>
                  <a:pt x="4225171" y="963220"/>
                </a:lnTo>
                <a:cubicBezTo>
                  <a:pt x="4225148" y="963446"/>
                  <a:pt x="4225126" y="963672"/>
                  <a:pt x="4225103" y="963898"/>
                </a:cubicBezTo>
                <a:lnTo>
                  <a:pt x="4225103" y="964579"/>
                </a:lnTo>
                <a:lnTo>
                  <a:pt x="4225103" y="965258"/>
                </a:lnTo>
                <a:lnTo>
                  <a:pt x="4222420" y="966549"/>
                </a:lnTo>
                <a:lnTo>
                  <a:pt x="4221077" y="967909"/>
                </a:lnTo>
                <a:lnTo>
                  <a:pt x="4220407" y="969268"/>
                </a:lnTo>
                <a:lnTo>
                  <a:pt x="4219737" y="969950"/>
                </a:lnTo>
                <a:lnTo>
                  <a:pt x="4220407" y="970628"/>
                </a:lnTo>
                <a:lnTo>
                  <a:pt x="4220407" y="971309"/>
                </a:lnTo>
                <a:lnTo>
                  <a:pt x="4220407" y="973348"/>
                </a:lnTo>
                <a:lnTo>
                  <a:pt x="4219737" y="973348"/>
                </a:lnTo>
                <a:lnTo>
                  <a:pt x="4221077" y="978787"/>
                </a:lnTo>
                <a:lnTo>
                  <a:pt x="4220342" y="979465"/>
                </a:lnTo>
                <a:lnTo>
                  <a:pt x="4217656" y="985517"/>
                </a:lnTo>
                <a:lnTo>
                  <a:pt x="4216986" y="985517"/>
                </a:lnTo>
                <a:lnTo>
                  <a:pt x="4208937" y="986195"/>
                </a:lnTo>
                <a:lnTo>
                  <a:pt x="4195453" y="997683"/>
                </a:lnTo>
                <a:lnTo>
                  <a:pt x="4192702" y="1007133"/>
                </a:lnTo>
                <a:lnTo>
                  <a:pt x="4190019" y="1009852"/>
                </a:lnTo>
                <a:lnTo>
                  <a:pt x="4180561" y="1010531"/>
                </a:lnTo>
                <a:lnTo>
                  <a:pt x="4171104" y="1024738"/>
                </a:lnTo>
                <a:lnTo>
                  <a:pt x="4169091" y="1034188"/>
                </a:lnTo>
                <a:lnTo>
                  <a:pt x="4163052" y="1030790"/>
                </a:lnTo>
                <a:lnTo>
                  <a:pt x="4160974" y="1032828"/>
                </a:lnTo>
                <a:lnTo>
                  <a:pt x="4160974" y="1034869"/>
                </a:lnTo>
                <a:lnTo>
                  <a:pt x="4162316" y="1041599"/>
                </a:lnTo>
                <a:lnTo>
                  <a:pt x="4161644" y="1042959"/>
                </a:lnTo>
                <a:lnTo>
                  <a:pt x="4159631" y="1047717"/>
                </a:lnTo>
                <a:lnTo>
                  <a:pt x="4154869" y="1048395"/>
                </a:lnTo>
                <a:lnTo>
                  <a:pt x="4146752" y="1065322"/>
                </a:lnTo>
                <a:lnTo>
                  <a:pt x="4142056" y="1075453"/>
                </a:lnTo>
                <a:lnTo>
                  <a:pt x="4139977" y="1091699"/>
                </a:lnTo>
                <a:lnTo>
                  <a:pt x="4139977" y="1092380"/>
                </a:lnTo>
                <a:cubicBezTo>
                  <a:pt x="4140179" y="1095099"/>
                  <a:pt x="4140380" y="1097817"/>
                  <a:pt x="4140582" y="1100536"/>
                </a:cubicBezTo>
                <a:lnTo>
                  <a:pt x="4143935" y="1103937"/>
                </a:lnTo>
                <a:lnTo>
                  <a:pt x="4147289" y="1106654"/>
                </a:lnTo>
                <a:lnTo>
                  <a:pt x="4149972" y="1114134"/>
                </a:lnTo>
                <a:lnTo>
                  <a:pt x="4149301" y="1116172"/>
                </a:lnTo>
                <a:lnTo>
                  <a:pt x="4147289" y="1120930"/>
                </a:lnTo>
                <a:lnTo>
                  <a:pt x="4147959" y="1122221"/>
                </a:lnTo>
                <a:lnTo>
                  <a:pt x="4148563" y="1124941"/>
                </a:lnTo>
                <a:lnTo>
                  <a:pt x="4156613" y="1131127"/>
                </a:lnTo>
                <a:lnTo>
                  <a:pt x="4158626" y="1137857"/>
                </a:lnTo>
                <a:lnTo>
                  <a:pt x="4158626" y="1139217"/>
                </a:lnTo>
                <a:lnTo>
                  <a:pt x="4156613" y="1144656"/>
                </a:lnTo>
                <a:lnTo>
                  <a:pt x="4157285" y="1145335"/>
                </a:lnTo>
                <a:lnTo>
                  <a:pt x="4166675" y="1152133"/>
                </a:lnTo>
                <a:lnTo>
                  <a:pt x="4167347" y="1156213"/>
                </a:lnTo>
                <a:lnTo>
                  <a:pt x="4166675" y="1156891"/>
                </a:lnTo>
                <a:lnTo>
                  <a:pt x="4164596" y="1160289"/>
                </a:lnTo>
                <a:lnTo>
                  <a:pt x="4165937" y="1160971"/>
                </a:lnTo>
                <a:lnTo>
                  <a:pt x="4173316" y="1165729"/>
                </a:lnTo>
                <a:cubicBezTo>
                  <a:pt x="4173093" y="1167089"/>
                  <a:pt x="4172869" y="1168448"/>
                  <a:pt x="4172646" y="1169808"/>
                </a:cubicBezTo>
                <a:lnTo>
                  <a:pt x="4166609" y="1175857"/>
                </a:lnTo>
                <a:lnTo>
                  <a:pt x="4165201" y="1179936"/>
                </a:lnTo>
                <a:lnTo>
                  <a:pt x="4165871" y="1179936"/>
                </a:lnTo>
                <a:lnTo>
                  <a:pt x="4167884" y="1184015"/>
                </a:lnTo>
                <a:lnTo>
                  <a:pt x="4166541" y="1184694"/>
                </a:lnTo>
                <a:lnTo>
                  <a:pt x="4156411" y="1191424"/>
                </a:lnTo>
                <a:lnTo>
                  <a:pt x="4154401" y="1196184"/>
                </a:lnTo>
                <a:lnTo>
                  <a:pt x="4154401" y="1197542"/>
                </a:lnTo>
                <a:lnTo>
                  <a:pt x="4155741" y="1204340"/>
                </a:lnTo>
                <a:lnTo>
                  <a:pt x="4155741" y="1205019"/>
                </a:lnTo>
                <a:lnTo>
                  <a:pt x="4152990" y="1212430"/>
                </a:lnTo>
                <a:lnTo>
                  <a:pt x="4148966" y="1217869"/>
                </a:lnTo>
                <a:lnTo>
                  <a:pt x="4134813" y="1231396"/>
                </a:lnTo>
                <a:lnTo>
                  <a:pt x="4112610" y="1240098"/>
                </a:lnTo>
                <a:lnTo>
                  <a:pt x="4111267" y="1235340"/>
                </a:lnTo>
                <a:lnTo>
                  <a:pt x="4111267" y="1233980"/>
                </a:lnTo>
                <a:lnTo>
                  <a:pt x="4113280" y="1227929"/>
                </a:lnTo>
                <a:lnTo>
                  <a:pt x="4113280" y="1227250"/>
                </a:lnTo>
                <a:cubicBezTo>
                  <a:pt x="4113057" y="1225890"/>
                  <a:pt x="4112833" y="1224531"/>
                  <a:pt x="4112610" y="1223171"/>
                </a:cubicBezTo>
                <a:lnTo>
                  <a:pt x="4105901" y="1219091"/>
                </a:lnTo>
                <a:lnTo>
                  <a:pt x="4095839" y="1219704"/>
                </a:lnTo>
                <a:lnTo>
                  <a:pt x="4094496" y="1221063"/>
                </a:lnTo>
                <a:lnTo>
                  <a:pt x="4095166" y="1223102"/>
                </a:lnTo>
                <a:lnTo>
                  <a:pt x="4095166" y="1223783"/>
                </a:lnTo>
                <a:lnTo>
                  <a:pt x="4103888" y="1227181"/>
                </a:lnTo>
                <a:cubicBezTo>
                  <a:pt x="4103665" y="1228541"/>
                  <a:pt x="4103441" y="1229900"/>
                  <a:pt x="4103218" y="1231260"/>
                </a:cubicBezTo>
                <a:lnTo>
                  <a:pt x="4095771" y="1242748"/>
                </a:lnTo>
                <a:lnTo>
                  <a:pt x="4096441" y="1244108"/>
                </a:lnTo>
                <a:lnTo>
                  <a:pt x="4098454" y="1251585"/>
                </a:lnTo>
                <a:lnTo>
                  <a:pt x="4097784" y="1252945"/>
                </a:lnTo>
                <a:lnTo>
                  <a:pt x="4095705" y="1257703"/>
                </a:lnTo>
                <a:lnTo>
                  <a:pt x="4088996" y="1260356"/>
                </a:lnTo>
                <a:lnTo>
                  <a:pt x="4082287" y="1256956"/>
                </a:lnTo>
                <a:lnTo>
                  <a:pt x="4074238" y="1258315"/>
                </a:lnTo>
                <a:lnTo>
                  <a:pt x="4064108" y="1270484"/>
                </a:lnTo>
                <a:lnTo>
                  <a:pt x="4057401" y="1268377"/>
                </a:lnTo>
                <a:lnTo>
                  <a:pt x="4051365" y="1262938"/>
                </a:lnTo>
                <a:lnTo>
                  <a:pt x="4047944" y="1262938"/>
                </a:lnTo>
                <a:lnTo>
                  <a:pt x="4045931" y="1262938"/>
                </a:lnTo>
                <a:lnTo>
                  <a:pt x="4047271" y="1265658"/>
                </a:lnTo>
                <a:lnTo>
                  <a:pt x="4049954" y="1269737"/>
                </a:lnTo>
                <a:lnTo>
                  <a:pt x="4064713" y="1282653"/>
                </a:lnTo>
                <a:lnTo>
                  <a:pt x="4076788" y="1284761"/>
                </a:lnTo>
                <a:lnTo>
                  <a:pt x="4086180" y="1292238"/>
                </a:lnTo>
                <a:lnTo>
                  <a:pt x="4103016" y="1300394"/>
                </a:lnTo>
                <a:lnTo>
                  <a:pt x="4123141" y="1306581"/>
                </a:lnTo>
                <a:lnTo>
                  <a:pt x="4138569" y="1304609"/>
                </a:lnTo>
                <a:lnTo>
                  <a:pt x="4158761" y="1306719"/>
                </a:lnTo>
                <a:lnTo>
                  <a:pt x="4179622" y="1289111"/>
                </a:lnTo>
                <a:lnTo>
                  <a:pt x="4193105" y="1282381"/>
                </a:lnTo>
                <a:lnTo>
                  <a:pt x="4216046" y="1265522"/>
                </a:lnTo>
                <a:lnTo>
                  <a:pt x="4225506" y="1256752"/>
                </a:lnTo>
                <a:lnTo>
                  <a:pt x="4229530" y="1256073"/>
                </a:lnTo>
                <a:lnTo>
                  <a:pt x="4230202" y="1260152"/>
                </a:lnTo>
                <a:lnTo>
                  <a:pt x="4229464" y="1260831"/>
                </a:lnTo>
                <a:lnTo>
                  <a:pt x="4226108" y="1268308"/>
                </a:lnTo>
                <a:lnTo>
                  <a:pt x="4208602" y="1285169"/>
                </a:lnTo>
                <a:lnTo>
                  <a:pt x="4195118" y="1291218"/>
                </a:lnTo>
                <a:lnTo>
                  <a:pt x="4162785" y="1316916"/>
                </a:lnTo>
                <a:lnTo>
                  <a:pt x="4161377" y="1329763"/>
                </a:lnTo>
                <a:lnTo>
                  <a:pt x="4158694" y="1334521"/>
                </a:lnTo>
                <a:lnTo>
                  <a:pt x="4150576" y="1335133"/>
                </a:lnTo>
                <a:lnTo>
                  <a:pt x="4137093" y="1347300"/>
                </a:lnTo>
                <a:lnTo>
                  <a:pt x="4137093" y="1347981"/>
                </a:lnTo>
                <a:lnTo>
                  <a:pt x="4110194" y="1359403"/>
                </a:lnTo>
                <a:lnTo>
                  <a:pt x="4080612" y="1370891"/>
                </a:lnTo>
                <a:lnTo>
                  <a:pt x="4050962" y="1377552"/>
                </a:lnTo>
                <a:lnTo>
                  <a:pt x="4022050" y="1384894"/>
                </a:lnTo>
                <a:lnTo>
                  <a:pt x="4006554" y="1401821"/>
                </a:lnTo>
                <a:lnTo>
                  <a:pt x="4005211" y="1410658"/>
                </a:lnTo>
                <a:lnTo>
                  <a:pt x="3998437" y="1416707"/>
                </a:lnTo>
                <a:lnTo>
                  <a:pt x="3974221" y="1427516"/>
                </a:lnTo>
                <a:lnTo>
                  <a:pt x="3963420" y="1434246"/>
                </a:lnTo>
                <a:lnTo>
                  <a:pt x="3926391" y="1457834"/>
                </a:lnTo>
                <a:lnTo>
                  <a:pt x="3917672" y="1468031"/>
                </a:lnTo>
                <a:lnTo>
                  <a:pt x="3904859" y="1488969"/>
                </a:lnTo>
                <a:lnTo>
                  <a:pt x="3897412" y="1500526"/>
                </a:lnTo>
                <a:lnTo>
                  <a:pt x="3888627" y="1508615"/>
                </a:lnTo>
                <a:lnTo>
                  <a:pt x="3875209" y="1515345"/>
                </a:lnTo>
                <a:lnTo>
                  <a:pt x="3861055" y="1520037"/>
                </a:lnTo>
                <a:lnTo>
                  <a:pt x="3848310" y="1529553"/>
                </a:lnTo>
                <a:lnTo>
                  <a:pt x="3833484" y="1543082"/>
                </a:lnTo>
                <a:lnTo>
                  <a:pt x="3793774" y="1566670"/>
                </a:lnTo>
                <a:lnTo>
                  <a:pt x="3785657" y="1570749"/>
                </a:lnTo>
                <a:lnTo>
                  <a:pt x="3728503" y="1603786"/>
                </a:lnTo>
                <a:lnTo>
                  <a:pt x="3691474" y="1627443"/>
                </a:lnTo>
                <a:lnTo>
                  <a:pt x="3674033" y="1636893"/>
                </a:lnTo>
                <a:lnTo>
                  <a:pt x="3670680" y="1635533"/>
                </a:lnTo>
                <a:lnTo>
                  <a:pt x="3669942" y="1639612"/>
                </a:lnTo>
                <a:lnTo>
                  <a:pt x="3633651" y="1661910"/>
                </a:lnTo>
                <a:lnTo>
                  <a:pt x="3622850" y="1668027"/>
                </a:lnTo>
                <a:lnTo>
                  <a:pt x="3620837" y="1666668"/>
                </a:lnTo>
                <a:lnTo>
                  <a:pt x="3620167" y="1668640"/>
                </a:lnTo>
                <a:lnTo>
                  <a:pt x="3554294" y="1703103"/>
                </a:lnTo>
                <a:lnTo>
                  <a:pt x="3543562" y="1706504"/>
                </a:lnTo>
                <a:lnTo>
                  <a:pt x="3542889" y="1707183"/>
                </a:lnTo>
                <a:lnTo>
                  <a:pt x="3544232" y="1702425"/>
                </a:lnTo>
                <a:lnTo>
                  <a:pt x="3544902" y="1699705"/>
                </a:lnTo>
                <a:lnTo>
                  <a:pt x="3521357" y="1704397"/>
                </a:lnTo>
                <a:lnTo>
                  <a:pt x="3515320" y="1709155"/>
                </a:lnTo>
                <a:lnTo>
                  <a:pt x="3513307" y="1709833"/>
                </a:lnTo>
                <a:lnTo>
                  <a:pt x="3505258" y="1712553"/>
                </a:lnTo>
                <a:lnTo>
                  <a:pt x="3496471" y="1713165"/>
                </a:lnTo>
                <a:lnTo>
                  <a:pt x="3488421" y="1710446"/>
                </a:lnTo>
                <a:lnTo>
                  <a:pt x="3469637" y="1702968"/>
                </a:lnTo>
                <a:lnTo>
                  <a:pt x="3429323" y="1706300"/>
                </a:lnTo>
                <a:lnTo>
                  <a:pt x="3428650" y="1708338"/>
                </a:lnTo>
                <a:lnTo>
                  <a:pt x="3419261" y="1711670"/>
                </a:lnTo>
                <a:lnTo>
                  <a:pt x="3413225" y="1709632"/>
                </a:lnTo>
                <a:lnTo>
                  <a:pt x="3401081" y="1710310"/>
                </a:lnTo>
                <a:lnTo>
                  <a:pt x="3399741" y="1710310"/>
                </a:lnTo>
                <a:lnTo>
                  <a:pt x="3379617" y="1719079"/>
                </a:lnTo>
                <a:lnTo>
                  <a:pt x="3376261" y="1718400"/>
                </a:lnTo>
                <a:lnTo>
                  <a:pt x="3365529" y="1714999"/>
                </a:lnTo>
                <a:cubicBezTo>
                  <a:pt x="3365306" y="1710014"/>
                  <a:pt x="3365082" y="1705030"/>
                  <a:pt x="3364859" y="1700045"/>
                </a:cubicBezTo>
                <a:lnTo>
                  <a:pt x="3353454" y="1700045"/>
                </a:lnTo>
                <a:lnTo>
                  <a:pt x="3351441" y="1700045"/>
                </a:lnTo>
                <a:lnTo>
                  <a:pt x="3347349" y="1703445"/>
                </a:lnTo>
                <a:lnTo>
                  <a:pt x="3346679" y="1707522"/>
                </a:lnTo>
                <a:lnTo>
                  <a:pt x="3346679" y="1708203"/>
                </a:lnTo>
                <a:lnTo>
                  <a:pt x="3348692" y="1711601"/>
                </a:lnTo>
                <a:lnTo>
                  <a:pt x="3348019" y="1712961"/>
                </a:lnTo>
                <a:lnTo>
                  <a:pt x="3346009" y="1715612"/>
                </a:lnTo>
                <a:lnTo>
                  <a:pt x="3339970" y="1714933"/>
                </a:lnTo>
                <a:lnTo>
                  <a:pt x="3328568" y="1718331"/>
                </a:lnTo>
                <a:lnTo>
                  <a:pt x="3323133" y="1731860"/>
                </a:lnTo>
                <a:lnTo>
                  <a:pt x="3307035" y="1740697"/>
                </a:lnTo>
                <a:lnTo>
                  <a:pt x="3296235" y="1762382"/>
                </a:lnTo>
                <a:lnTo>
                  <a:pt x="3277385" y="1782029"/>
                </a:lnTo>
                <a:lnTo>
                  <a:pt x="3270006" y="1794876"/>
                </a:lnTo>
                <a:lnTo>
                  <a:pt x="3261957" y="1804326"/>
                </a:lnTo>
                <a:lnTo>
                  <a:pt x="3248473" y="1815880"/>
                </a:lnTo>
                <a:lnTo>
                  <a:pt x="3247130" y="1817921"/>
                </a:lnTo>
                <a:lnTo>
                  <a:pt x="3238411" y="1830090"/>
                </a:lnTo>
                <a:lnTo>
                  <a:pt x="3237673" y="1837568"/>
                </a:lnTo>
                <a:lnTo>
                  <a:pt x="3239013" y="1851775"/>
                </a:lnTo>
                <a:lnTo>
                  <a:pt x="3239013" y="1852454"/>
                </a:lnTo>
                <a:lnTo>
                  <a:pt x="3236330" y="1859252"/>
                </a:lnTo>
                <a:lnTo>
                  <a:pt x="3231634" y="1867411"/>
                </a:lnTo>
                <a:lnTo>
                  <a:pt x="3231634" y="1869381"/>
                </a:lnTo>
                <a:lnTo>
                  <a:pt x="3229066" y="1898535"/>
                </a:lnTo>
                <a:cubicBezTo>
                  <a:pt x="3229006" y="1898311"/>
                  <a:pt x="3228945" y="1898088"/>
                  <a:pt x="3228885" y="1897864"/>
                </a:cubicBezTo>
                <a:lnTo>
                  <a:pt x="3228885" y="1900584"/>
                </a:lnTo>
                <a:cubicBezTo>
                  <a:pt x="3228945" y="1899901"/>
                  <a:pt x="3229006" y="1899218"/>
                  <a:pt x="3229066" y="1898535"/>
                </a:cubicBezTo>
                <a:lnTo>
                  <a:pt x="3232911" y="1912819"/>
                </a:lnTo>
                <a:lnTo>
                  <a:pt x="3232911" y="1921657"/>
                </a:lnTo>
                <a:lnTo>
                  <a:pt x="3242905" y="1947421"/>
                </a:lnTo>
                <a:lnTo>
                  <a:pt x="3242905" y="1953538"/>
                </a:lnTo>
                <a:lnTo>
                  <a:pt x="3238880" y="1960271"/>
                </a:lnTo>
                <a:lnTo>
                  <a:pt x="3229490" y="1968427"/>
                </a:lnTo>
                <a:lnTo>
                  <a:pt x="3230160" y="1970468"/>
                </a:lnTo>
                <a:lnTo>
                  <a:pt x="3232173" y="1976583"/>
                </a:lnTo>
                <a:lnTo>
                  <a:pt x="3234854" y="1979915"/>
                </a:lnTo>
                <a:lnTo>
                  <a:pt x="3242235" y="1989433"/>
                </a:lnTo>
                <a:lnTo>
                  <a:pt x="3250285" y="1991472"/>
                </a:lnTo>
                <a:lnTo>
                  <a:pt x="3254308" y="1996911"/>
                </a:lnTo>
                <a:lnTo>
                  <a:pt x="3262292" y="2026073"/>
                </a:lnTo>
                <a:lnTo>
                  <a:pt x="3277720" y="2053266"/>
                </a:lnTo>
                <a:lnTo>
                  <a:pt x="3280403" y="2054626"/>
                </a:lnTo>
                <a:lnTo>
                  <a:pt x="3288452" y="2058024"/>
                </a:lnTo>
                <a:lnTo>
                  <a:pt x="3293819" y="2060062"/>
                </a:lnTo>
                <a:lnTo>
                  <a:pt x="3307236" y="2061422"/>
                </a:lnTo>
                <a:lnTo>
                  <a:pt x="3317299" y="2071619"/>
                </a:lnTo>
                <a:lnTo>
                  <a:pt x="3319982" y="2077737"/>
                </a:lnTo>
                <a:lnTo>
                  <a:pt x="3329371" y="2075698"/>
                </a:lnTo>
                <a:lnTo>
                  <a:pt x="3343459" y="2092694"/>
                </a:lnTo>
                <a:lnTo>
                  <a:pt x="3348155" y="2097383"/>
                </a:lnTo>
                <a:lnTo>
                  <a:pt x="3347417" y="2108940"/>
                </a:lnTo>
                <a:lnTo>
                  <a:pt x="3365594" y="2098131"/>
                </a:lnTo>
                <a:lnTo>
                  <a:pt x="3374316" y="2100172"/>
                </a:lnTo>
                <a:lnTo>
                  <a:pt x="3380355" y="2092013"/>
                </a:lnTo>
                <a:lnTo>
                  <a:pt x="3389744" y="2091401"/>
                </a:lnTo>
                <a:lnTo>
                  <a:pt x="3399136" y="2103570"/>
                </a:lnTo>
                <a:lnTo>
                  <a:pt x="3410539" y="2119206"/>
                </a:lnTo>
                <a:lnTo>
                  <a:pt x="3421206" y="2142317"/>
                </a:lnTo>
                <a:lnTo>
                  <a:pt x="3434621" y="2160604"/>
                </a:lnTo>
                <a:lnTo>
                  <a:pt x="3445288" y="2208122"/>
                </a:lnTo>
                <a:lnTo>
                  <a:pt x="3445288" y="2210160"/>
                </a:lnTo>
                <a:lnTo>
                  <a:pt x="3445288" y="2212201"/>
                </a:lnTo>
                <a:lnTo>
                  <a:pt x="3442605" y="2211453"/>
                </a:lnTo>
                <a:lnTo>
                  <a:pt x="3437239" y="2195886"/>
                </a:lnTo>
                <a:lnTo>
                  <a:pt x="3433213" y="2191807"/>
                </a:lnTo>
                <a:lnTo>
                  <a:pt x="3433213" y="2194526"/>
                </a:lnTo>
                <a:lnTo>
                  <a:pt x="3435226" y="2216892"/>
                </a:lnTo>
                <a:lnTo>
                  <a:pt x="3438579" y="2221650"/>
                </a:lnTo>
                <a:lnTo>
                  <a:pt x="3445288" y="2226408"/>
                </a:lnTo>
                <a:lnTo>
                  <a:pt x="3461991" y="2238644"/>
                </a:lnTo>
                <a:lnTo>
                  <a:pt x="3474736" y="2259719"/>
                </a:lnTo>
                <a:lnTo>
                  <a:pt x="3483456" y="2267809"/>
                </a:lnTo>
                <a:lnTo>
                  <a:pt x="3485469" y="2269847"/>
                </a:lnTo>
                <a:lnTo>
                  <a:pt x="3526322" y="2302476"/>
                </a:lnTo>
                <a:lnTo>
                  <a:pt x="3537725" y="2306556"/>
                </a:lnTo>
                <a:lnTo>
                  <a:pt x="3542421" y="2311314"/>
                </a:lnTo>
                <a:lnTo>
                  <a:pt x="3549130" y="2312673"/>
                </a:lnTo>
                <a:lnTo>
                  <a:pt x="3553153" y="2314102"/>
                </a:lnTo>
                <a:lnTo>
                  <a:pt x="3572607" y="2328376"/>
                </a:lnTo>
                <a:lnTo>
                  <a:pt x="3594006" y="2359579"/>
                </a:lnTo>
                <a:lnTo>
                  <a:pt x="3604001" y="2378613"/>
                </a:lnTo>
                <a:lnTo>
                  <a:pt x="3612052" y="2381333"/>
                </a:lnTo>
                <a:lnTo>
                  <a:pt x="3628151" y="2395609"/>
                </a:lnTo>
                <a:lnTo>
                  <a:pt x="3630834" y="2403018"/>
                </a:lnTo>
                <a:lnTo>
                  <a:pt x="3630164" y="2405056"/>
                </a:lnTo>
                <a:lnTo>
                  <a:pt x="3628083" y="2417294"/>
                </a:lnTo>
                <a:lnTo>
                  <a:pt x="3628755" y="2417973"/>
                </a:lnTo>
                <a:cubicBezTo>
                  <a:pt x="3628979" y="2419786"/>
                  <a:pt x="3629202" y="2421599"/>
                  <a:pt x="3629426" y="2423412"/>
                </a:cubicBezTo>
                <a:lnTo>
                  <a:pt x="3633449" y="2426810"/>
                </a:lnTo>
                <a:lnTo>
                  <a:pt x="3638145" y="2413896"/>
                </a:lnTo>
                <a:lnTo>
                  <a:pt x="3642236" y="2405804"/>
                </a:lnTo>
                <a:lnTo>
                  <a:pt x="3648275" y="2407845"/>
                </a:lnTo>
                <a:lnTo>
                  <a:pt x="3660282" y="2416001"/>
                </a:lnTo>
                <a:lnTo>
                  <a:pt x="3669002" y="2428239"/>
                </a:lnTo>
                <a:lnTo>
                  <a:pt x="3682352" y="2451962"/>
                </a:lnTo>
                <a:lnTo>
                  <a:pt x="3690401" y="2460802"/>
                </a:lnTo>
                <a:lnTo>
                  <a:pt x="3693754" y="2468958"/>
                </a:lnTo>
                <a:lnTo>
                  <a:pt x="3699123" y="2472356"/>
                </a:lnTo>
                <a:lnTo>
                  <a:pt x="3699793" y="2474397"/>
                </a:lnTo>
                <a:lnTo>
                  <a:pt x="3702408" y="2485273"/>
                </a:lnTo>
                <a:lnTo>
                  <a:pt x="3711800" y="2485273"/>
                </a:lnTo>
                <a:lnTo>
                  <a:pt x="3715153" y="2487311"/>
                </a:lnTo>
                <a:lnTo>
                  <a:pt x="3729241" y="2503628"/>
                </a:lnTo>
                <a:lnTo>
                  <a:pt x="3731254" y="2505667"/>
                </a:lnTo>
                <a:lnTo>
                  <a:pt x="3737895" y="2518514"/>
                </a:lnTo>
                <a:lnTo>
                  <a:pt x="3747957" y="2528711"/>
                </a:lnTo>
                <a:lnTo>
                  <a:pt x="3758622" y="2548424"/>
                </a:lnTo>
                <a:lnTo>
                  <a:pt x="3757952" y="2550465"/>
                </a:lnTo>
                <a:lnTo>
                  <a:pt x="3755939" y="2557264"/>
                </a:lnTo>
                <a:lnTo>
                  <a:pt x="3755939" y="2557942"/>
                </a:lnTo>
                <a:lnTo>
                  <a:pt x="3757952" y="2560593"/>
                </a:lnTo>
                <a:lnTo>
                  <a:pt x="3763988" y="2557264"/>
                </a:lnTo>
                <a:lnTo>
                  <a:pt x="3768684" y="2560662"/>
                </a:lnTo>
                <a:lnTo>
                  <a:pt x="3769357" y="2560662"/>
                </a:lnTo>
                <a:lnTo>
                  <a:pt x="3773380" y="2559983"/>
                </a:lnTo>
                <a:lnTo>
                  <a:pt x="3774723" y="2552506"/>
                </a:lnTo>
                <a:lnTo>
                  <a:pt x="3781429" y="2553253"/>
                </a:lnTo>
                <a:lnTo>
                  <a:pt x="3794109" y="2588533"/>
                </a:lnTo>
                <a:lnTo>
                  <a:pt x="3798067" y="2608859"/>
                </a:lnTo>
                <a:lnTo>
                  <a:pt x="3798067" y="2609540"/>
                </a:lnTo>
                <a:lnTo>
                  <a:pt x="3802763" y="2618377"/>
                </a:lnTo>
                <a:lnTo>
                  <a:pt x="3810744" y="2650938"/>
                </a:lnTo>
                <a:lnTo>
                  <a:pt x="3830803" y="2668612"/>
                </a:lnTo>
                <a:lnTo>
                  <a:pt x="3834826" y="2674051"/>
                </a:lnTo>
                <a:lnTo>
                  <a:pt x="3837444" y="2692338"/>
                </a:lnTo>
                <a:lnTo>
                  <a:pt x="3854147" y="2712732"/>
                </a:lnTo>
                <a:lnTo>
                  <a:pt x="3855487" y="2717490"/>
                </a:lnTo>
                <a:lnTo>
                  <a:pt x="3854817" y="2719528"/>
                </a:lnTo>
                <a:cubicBezTo>
                  <a:pt x="3854594" y="2721115"/>
                  <a:pt x="3854370" y="2722702"/>
                  <a:pt x="3854147" y="2724289"/>
                </a:cubicBezTo>
                <a:lnTo>
                  <a:pt x="3848040" y="2737815"/>
                </a:lnTo>
                <a:lnTo>
                  <a:pt x="3848040" y="2739856"/>
                </a:lnTo>
                <a:lnTo>
                  <a:pt x="3848040" y="2744614"/>
                </a:lnTo>
                <a:lnTo>
                  <a:pt x="3851396" y="2756102"/>
                </a:lnTo>
                <a:lnTo>
                  <a:pt x="3850726" y="2758143"/>
                </a:lnTo>
                <a:lnTo>
                  <a:pt x="3849315" y="2773097"/>
                </a:lnTo>
                <a:lnTo>
                  <a:pt x="3846632" y="2777787"/>
                </a:lnTo>
                <a:lnTo>
                  <a:pt x="3822484" y="2793354"/>
                </a:lnTo>
                <a:lnTo>
                  <a:pt x="3799677" y="2800765"/>
                </a:lnTo>
                <a:lnTo>
                  <a:pt x="3775527" y="2799336"/>
                </a:lnTo>
                <a:lnTo>
                  <a:pt x="3748023" y="2816944"/>
                </a:lnTo>
                <a:lnTo>
                  <a:pt x="3731254" y="2824353"/>
                </a:lnTo>
                <a:lnTo>
                  <a:pt x="3724545" y="2827685"/>
                </a:lnTo>
                <a:lnTo>
                  <a:pt x="3720520" y="2828363"/>
                </a:lnTo>
                <a:lnTo>
                  <a:pt x="3709117" y="2824965"/>
                </a:lnTo>
                <a:lnTo>
                  <a:pt x="3695702" y="2828363"/>
                </a:lnTo>
                <a:lnTo>
                  <a:pt x="3687650" y="2825577"/>
                </a:lnTo>
                <a:lnTo>
                  <a:pt x="3682284" y="2830335"/>
                </a:lnTo>
                <a:lnTo>
                  <a:pt x="3672222" y="2833734"/>
                </a:lnTo>
                <a:lnTo>
                  <a:pt x="3647401" y="2847194"/>
                </a:lnTo>
                <a:lnTo>
                  <a:pt x="3633986" y="2849913"/>
                </a:lnTo>
                <a:lnTo>
                  <a:pt x="3625936" y="2849913"/>
                </a:lnTo>
                <a:lnTo>
                  <a:pt x="3621240" y="2845155"/>
                </a:lnTo>
                <a:lnTo>
                  <a:pt x="3615204" y="2844474"/>
                </a:lnTo>
                <a:lnTo>
                  <a:pt x="3612587" y="2841757"/>
                </a:lnTo>
                <a:lnTo>
                  <a:pt x="3609903" y="2830879"/>
                </a:lnTo>
                <a:lnTo>
                  <a:pt x="3602524" y="2828840"/>
                </a:lnTo>
                <a:lnTo>
                  <a:pt x="3593805" y="2828159"/>
                </a:lnTo>
                <a:lnTo>
                  <a:pt x="3575023" y="2840328"/>
                </a:lnTo>
                <a:lnTo>
                  <a:pt x="3567642" y="2841007"/>
                </a:lnTo>
                <a:lnTo>
                  <a:pt x="3562948" y="2838969"/>
                </a:lnTo>
                <a:lnTo>
                  <a:pt x="3558922" y="2838221"/>
                </a:lnTo>
                <a:lnTo>
                  <a:pt x="3556239" y="2832851"/>
                </a:lnTo>
                <a:lnTo>
                  <a:pt x="3552886" y="2832103"/>
                </a:lnTo>
                <a:lnTo>
                  <a:pt x="3543494" y="2838221"/>
                </a:lnTo>
                <a:lnTo>
                  <a:pt x="3538128" y="2836861"/>
                </a:lnTo>
                <a:lnTo>
                  <a:pt x="3533500" y="2829384"/>
                </a:lnTo>
                <a:lnTo>
                  <a:pt x="3525450" y="2828705"/>
                </a:lnTo>
                <a:lnTo>
                  <a:pt x="3514716" y="2821906"/>
                </a:lnTo>
                <a:lnTo>
                  <a:pt x="3501970" y="2820547"/>
                </a:lnTo>
                <a:lnTo>
                  <a:pt x="3495934" y="2823197"/>
                </a:lnTo>
                <a:lnTo>
                  <a:pt x="3482519" y="2823878"/>
                </a:lnTo>
                <a:lnTo>
                  <a:pt x="3465748" y="2836045"/>
                </a:lnTo>
                <a:lnTo>
                  <a:pt x="3449649" y="2838086"/>
                </a:lnTo>
                <a:lnTo>
                  <a:pt x="3448306" y="2838764"/>
                </a:lnTo>
                <a:lnTo>
                  <a:pt x="3439587" y="2842096"/>
                </a:lnTo>
                <a:lnTo>
                  <a:pt x="3436231" y="2847533"/>
                </a:lnTo>
                <a:lnTo>
                  <a:pt x="3436901" y="2848214"/>
                </a:lnTo>
                <a:lnTo>
                  <a:pt x="3437574" y="2849574"/>
                </a:lnTo>
                <a:lnTo>
                  <a:pt x="3452332" y="2847533"/>
                </a:lnTo>
                <a:lnTo>
                  <a:pt x="3475810" y="2838086"/>
                </a:lnTo>
                <a:lnTo>
                  <a:pt x="3483859" y="2838833"/>
                </a:lnTo>
                <a:lnTo>
                  <a:pt x="3506666" y="2832716"/>
                </a:lnTo>
                <a:lnTo>
                  <a:pt x="3513375" y="2832716"/>
                </a:lnTo>
                <a:lnTo>
                  <a:pt x="3521425" y="2836861"/>
                </a:lnTo>
                <a:lnTo>
                  <a:pt x="3520082" y="2838833"/>
                </a:lnTo>
                <a:lnTo>
                  <a:pt x="3518742" y="2840193"/>
                </a:lnTo>
                <a:lnTo>
                  <a:pt x="3461052" y="2851681"/>
                </a:lnTo>
                <a:lnTo>
                  <a:pt x="3419462" y="2871940"/>
                </a:lnTo>
                <a:lnTo>
                  <a:pt x="3405374" y="2887505"/>
                </a:lnTo>
                <a:lnTo>
                  <a:pt x="3402021" y="2887505"/>
                </a:lnTo>
                <a:lnTo>
                  <a:pt x="3402021" y="2883428"/>
                </a:lnTo>
                <a:lnTo>
                  <a:pt x="3401351" y="2882068"/>
                </a:lnTo>
                <a:lnTo>
                  <a:pt x="3406045" y="2868539"/>
                </a:lnTo>
                <a:lnTo>
                  <a:pt x="3406045" y="2867179"/>
                </a:lnTo>
                <a:lnTo>
                  <a:pt x="3406045" y="2855623"/>
                </a:lnTo>
                <a:lnTo>
                  <a:pt x="3404034" y="2852906"/>
                </a:lnTo>
                <a:lnTo>
                  <a:pt x="3396655" y="2858342"/>
                </a:lnTo>
                <a:lnTo>
                  <a:pt x="3397325" y="2860383"/>
                </a:lnTo>
                <a:lnTo>
                  <a:pt x="3398665" y="2861743"/>
                </a:lnTo>
                <a:lnTo>
                  <a:pt x="3397995" y="2863781"/>
                </a:lnTo>
                <a:lnTo>
                  <a:pt x="3396655" y="2871192"/>
                </a:lnTo>
                <a:lnTo>
                  <a:pt x="3393299" y="2873231"/>
                </a:lnTo>
                <a:lnTo>
                  <a:pt x="3387933" y="2868473"/>
                </a:lnTo>
                <a:lnTo>
                  <a:pt x="3384580" y="2869830"/>
                </a:lnTo>
                <a:lnTo>
                  <a:pt x="3384580" y="2871871"/>
                </a:lnTo>
                <a:lnTo>
                  <a:pt x="3383910" y="2875269"/>
                </a:lnTo>
                <a:lnTo>
                  <a:pt x="3389276" y="2887505"/>
                </a:lnTo>
                <a:lnTo>
                  <a:pt x="3389276" y="2889545"/>
                </a:lnTo>
                <a:lnTo>
                  <a:pt x="3386593" y="2901714"/>
                </a:lnTo>
                <a:lnTo>
                  <a:pt x="3379214" y="2897635"/>
                </a:lnTo>
                <a:lnTo>
                  <a:pt x="3377871" y="2911230"/>
                </a:lnTo>
                <a:lnTo>
                  <a:pt x="3387868" y="2926119"/>
                </a:lnTo>
                <a:lnTo>
                  <a:pt x="3396587" y="2926798"/>
                </a:lnTo>
                <a:lnTo>
                  <a:pt x="3399270" y="2928838"/>
                </a:lnTo>
                <a:lnTo>
                  <a:pt x="3401888" y="2951949"/>
                </a:lnTo>
                <a:lnTo>
                  <a:pt x="3403898" y="2955960"/>
                </a:lnTo>
                <a:lnTo>
                  <a:pt x="3411947" y="2962759"/>
                </a:lnTo>
                <a:lnTo>
                  <a:pt x="3412620" y="2966157"/>
                </a:lnTo>
                <a:lnTo>
                  <a:pt x="3411947" y="2966838"/>
                </a:lnTo>
                <a:lnTo>
                  <a:pt x="3405911" y="2970236"/>
                </a:lnTo>
                <a:lnTo>
                  <a:pt x="3399875" y="2968198"/>
                </a:lnTo>
                <a:lnTo>
                  <a:pt x="3379078" y="2976288"/>
                </a:lnTo>
                <a:lnTo>
                  <a:pt x="3369688" y="2975606"/>
                </a:lnTo>
                <a:lnTo>
                  <a:pt x="3359626" y="2981045"/>
                </a:lnTo>
                <a:lnTo>
                  <a:pt x="3353590" y="2988457"/>
                </a:lnTo>
                <a:lnTo>
                  <a:pt x="3338831" y="3020336"/>
                </a:lnTo>
                <a:lnTo>
                  <a:pt x="3334135" y="3023056"/>
                </a:lnTo>
                <a:lnTo>
                  <a:pt x="3323403" y="3022308"/>
                </a:lnTo>
                <a:lnTo>
                  <a:pt x="3318707" y="3025028"/>
                </a:lnTo>
                <a:lnTo>
                  <a:pt x="3311998" y="3030467"/>
                </a:lnTo>
                <a:lnTo>
                  <a:pt x="3311998" y="3032505"/>
                </a:lnTo>
                <a:lnTo>
                  <a:pt x="3311998" y="3036584"/>
                </a:lnTo>
                <a:lnTo>
                  <a:pt x="3311998" y="3037263"/>
                </a:lnTo>
                <a:lnTo>
                  <a:pt x="3307972" y="3046034"/>
                </a:lnTo>
                <a:lnTo>
                  <a:pt x="3307972" y="3046713"/>
                </a:lnTo>
                <a:lnTo>
                  <a:pt x="3309315" y="3051470"/>
                </a:lnTo>
                <a:lnTo>
                  <a:pt x="3308645" y="3052833"/>
                </a:lnTo>
                <a:lnTo>
                  <a:pt x="3301266" y="3060989"/>
                </a:lnTo>
                <a:lnTo>
                  <a:pt x="3294557" y="3064999"/>
                </a:lnTo>
                <a:lnTo>
                  <a:pt x="3285837" y="3065680"/>
                </a:lnTo>
                <a:lnTo>
                  <a:pt x="3275775" y="3060241"/>
                </a:lnTo>
                <a:lnTo>
                  <a:pt x="3267726" y="3060920"/>
                </a:lnTo>
                <a:lnTo>
                  <a:pt x="3261687" y="3058200"/>
                </a:lnTo>
                <a:lnTo>
                  <a:pt x="3246259" y="3060241"/>
                </a:lnTo>
                <a:lnTo>
                  <a:pt x="3238948" y="3056843"/>
                </a:lnTo>
                <a:lnTo>
                  <a:pt x="3220164" y="3058134"/>
                </a:lnTo>
                <a:lnTo>
                  <a:pt x="3208761" y="3054055"/>
                </a:lnTo>
                <a:lnTo>
                  <a:pt x="3183270" y="3069622"/>
                </a:lnTo>
                <a:lnTo>
                  <a:pt x="3156505" y="3064183"/>
                </a:lnTo>
                <a:lnTo>
                  <a:pt x="3143090" y="3064183"/>
                </a:lnTo>
                <a:lnTo>
                  <a:pt x="3134368" y="3066902"/>
                </a:lnTo>
                <a:lnTo>
                  <a:pt x="3116256" y="3075673"/>
                </a:lnTo>
                <a:lnTo>
                  <a:pt x="3104919" y="3071594"/>
                </a:lnTo>
                <a:lnTo>
                  <a:pt x="3086138" y="3076352"/>
                </a:lnTo>
                <a:lnTo>
                  <a:pt x="3072720" y="3075673"/>
                </a:lnTo>
                <a:lnTo>
                  <a:pt x="3070037" y="3074992"/>
                </a:lnTo>
                <a:lnTo>
                  <a:pt x="3064000" y="3077645"/>
                </a:lnTo>
                <a:lnTo>
                  <a:pt x="3055281" y="3076283"/>
                </a:lnTo>
                <a:lnTo>
                  <a:pt x="3036497" y="3078324"/>
                </a:lnTo>
                <a:lnTo>
                  <a:pt x="3016441" y="3085733"/>
                </a:lnTo>
                <a:lnTo>
                  <a:pt x="2984911" y="3103407"/>
                </a:lnTo>
                <a:lnTo>
                  <a:pt x="2981558" y="3102728"/>
                </a:lnTo>
                <a:lnTo>
                  <a:pt x="2977532" y="3098649"/>
                </a:lnTo>
                <a:lnTo>
                  <a:pt x="2972166" y="3097970"/>
                </a:lnTo>
                <a:lnTo>
                  <a:pt x="2954725" y="3106058"/>
                </a:lnTo>
                <a:lnTo>
                  <a:pt x="2949426" y="3106058"/>
                </a:lnTo>
                <a:lnTo>
                  <a:pt x="2941375" y="3100621"/>
                </a:lnTo>
                <a:lnTo>
                  <a:pt x="2936011" y="3100621"/>
                </a:lnTo>
                <a:lnTo>
                  <a:pt x="2930642" y="3102660"/>
                </a:lnTo>
                <a:lnTo>
                  <a:pt x="2913204" y="3099261"/>
                </a:lnTo>
                <a:lnTo>
                  <a:pt x="2892407" y="3104700"/>
                </a:lnTo>
                <a:lnTo>
                  <a:pt x="2884425" y="3099940"/>
                </a:lnTo>
                <a:lnTo>
                  <a:pt x="2871680" y="3099940"/>
                </a:lnTo>
                <a:lnTo>
                  <a:pt x="2865641" y="3103272"/>
                </a:lnTo>
                <a:lnTo>
                  <a:pt x="2857592" y="3103272"/>
                </a:lnTo>
                <a:lnTo>
                  <a:pt x="2846860" y="3113469"/>
                </a:lnTo>
                <a:lnTo>
                  <a:pt x="2838810" y="3116867"/>
                </a:lnTo>
                <a:lnTo>
                  <a:pt x="2830759" y="3109390"/>
                </a:lnTo>
                <a:lnTo>
                  <a:pt x="2812715" y="3101233"/>
                </a:lnTo>
                <a:lnTo>
                  <a:pt x="2805336" y="3100552"/>
                </a:lnTo>
                <a:lnTo>
                  <a:pt x="2790578" y="3106670"/>
                </a:lnTo>
                <a:lnTo>
                  <a:pt x="2783871" y="3107351"/>
                </a:lnTo>
                <a:lnTo>
                  <a:pt x="2780516" y="3105991"/>
                </a:lnTo>
                <a:lnTo>
                  <a:pt x="2777833" y="3099874"/>
                </a:lnTo>
                <a:lnTo>
                  <a:pt x="2765825" y="3105991"/>
                </a:lnTo>
                <a:lnTo>
                  <a:pt x="2755763" y="3106670"/>
                </a:lnTo>
                <a:lnTo>
                  <a:pt x="2748384" y="3115441"/>
                </a:lnTo>
                <a:lnTo>
                  <a:pt x="2729603" y="3110071"/>
                </a:lnTo>
                <a:lnTo>
                  <a:pt x="2726919" y="3104632"/>
                </a:lnTo>
                <a:lnTo>
                  <a:pt x="2726919" y="3089677"/>
                </a:lnTo>
                <a:lnTo>
                  <a:pt x="2704848" y="3063912"/>
                </a:lnTo>
                <a:lnTo>
                  <a:pt x="2690092" y="3057795"/>
                </a:lnTo>
                <a:lnTo>
                  <a:pt x="2671308" y="3057114"/>
                </a:lnTo>
                <a:lnTo>
                  <a:pt x="2663259" y="3045626"/>
                </a:lnTo>
                <a:lnTo>
                  <a:pt x="2663259" y="3043587"/>
                </a:lnTo>
                <a:lnTo>
                  <a:pt x="2662588" y="3042227"/>
                </a:lnTo>
                <a:lnTo>
                  <a:pt x="2667955" y="3031349"/>
                </a:lnTo>
                <a:lnTo>
                  <a:pt x="2680030" y="3026591"/>
                </a:lnTo>
                <a:lnTo>
                  <a:pt x="2682043" y="3024553"/>
                </a:lnTo>
                <a:lnTo>
                  <a:pt x="2682713" y="3023872"/>
                </a:lnTo>
                <a:lnTo>
                  <a:pt x="2680030" y="3016463"/>
                </a:lnTo>
                <a:lnTo>
                  <a:pt x="2679360" y="3015782"/>
                </a:lnTo>
                <a:lnTo>
                  <a:pt x="2681370" y="3010346"/>
                </a:lnTo>
                <a:lnTo>
                  <a:pt x="2684053" y="3008305"/>
                </a:lnTo>
                <a:lnTo>
                  <a:pt x="2685396" y="3007626"/>
                </a:lnTo>
                <a:lnTo>
                  <a:pt x="2681370" y="3000149"/>
                </a:lnTo>
                <a:lnTo>
                  <a:pt x="2681370" y="2989339"/>
                </a:lnTo>
                <a:lnTo>
                  <a:pt x="2681370" y="2987298"/>
                </a:lnTo>
                <a:lnTo>
                  <a:pt x="2684723" y="2979821"/>
                </a:lnTo>
                <a:lnTo>
                  <a:pt x="2687409" y="2977783"/>
                </a:lnTo>
                <a:lnTo>
                  <a:pt x="2689422" y="2969624"/>
                </a:lnTo>
                <a:lnTo>
                  <a:pt x="2713570" y="2957457"/>
                </a:lnTo>
                <a:lnTo>
                  <a:pt x="2716253" y="2954057"/>
                </a:lnTo>
                <a:lnTo>
                  <a:pt x="2716923" y="2952699"/>
                </a:lnTo>
                <a:lnTo>
                  <a:pt x="2714240" y="2942502"/>
                </a:lnTo>
                <a:lnTo>
                  <a:pt x="2714240" y="2926254"/>
                </a:lnTo>
                <a:lnTo>
                  <a:pt x="2712229" y="2916057"/>
                </a:lnTo>
                <a:lnTo>
                  <a:pt x="2710216" y="2907967"/>
                </a:lnTo>
                <a:lnTo>
                  <a:pt x="2704178" y="2894372"/>
                </a:lnTo>
                <a:lnTo>
                  <a:pt x="2685396" y="2874726"/>
                </a:lnTo>
                <a:lnTo>
                  <a:pt x="2677347" y="2872006"/>
                </a:lnTo>
                <a:lnTo>
                  <a:pt x="2676004" y="2869968"/>
                </a:lnTo>
                <a:lnTo>
                  <a:pt x="2675402" y="2869287"/>
                </a:lnTo>
                <a:lnTo>
                  <a:pt x="2678017" y="2865210"/>
                </a:lnTo>
                <a:lnTo>
                  <a:pt x="2678017" y="2863850"/>
                </a:lnTo>
                <a:cubicBezTo>
                  <a:pt x="2677815" y="2861810"/>
                  <a:pt x="2677614" y="2859770"/>
                  <a:pt x="2677412" y="2857730"/>
                </a:cubicBezTo>
                <a:lnTo>
                  <a:pt x="2669363" y="2851612"/>
                </a:lnTo>
                <a:lnTo>
                  <a:pt x="2668693" y="2850934"/>
                </a:lnTo>
                <a:lnTo>
                  <a:pt x="2674729" y="2829927"/>
                </a:lnTo>
                <a:lnTo>
                  <a:pt x="2678755" y="2827889"/>
                </a:lnTo>
                <a:lnTo>
                  <a:pt x="2684791" y="2829927"/>
                </a:lnTo>
                <a:lnTo>
                  <a:pt x="2690092" y="2828567"/>
                </a:lnTo>
                <a:lnTo>
                  <a:pt x="2695458" y="2817758"/>
                </a:lnTo>
                <a:lnTo>
                  <a:pt x="2695458" y="2817080"/>
                </a:lnTo>
                <a:lnTo>
                  <a:pt x="2695458" y="2813681"/>
                </a:lnTo>
                <a:lnTo>
                  <a:pt x="2695458" y="2810962"/>
                </a:lnTo>
                <a:lnTo>
                  <a:pt x="2688145" y="2809602"/>
                </a:lnTo>
                <a:lnTo>
                  <a:pt x="2675402" y="2794647"/>
                </a:lnTo>
                <a:lnTo>
                  <a:pt x="2663327" y="2775001"/>
                </a:lnTo>
                <a:cubicBezTo>
                  <a:pt x="2663103" y="2772055"/>
                  <a:pt x="2662880" y="2769109"/>
                  <a:pt x="2662656" y="2766163"/>
                </a:cubicBezTo>
                <a:lnTo>
                  <a:pt x="2661314" y="2763513"/>
                </a:lnTo>
                <a:lnTo>
                  <a:pt x="2653935" y="2758752"/>
                </a:lnTo>
                <a:lnTo>
                  <a:pt x="2649239" y="2753316"/>
                </a:lnTo>
                <a:lnTo>
                  <a:pt x="2639847" y="2753994"/>
                </a:lnTo>
                <a:lnTo>
                  <a:pt x="2623748" y="2741759"/>
                </a:lnTo>
                <a:lnTo>
                  <a:pt x="2621735" y="2736320"/>
                </a:lnTo>
                <a:lnTo>
                  <a:pt x="2621065" y="2735641"/>
                </a:lnTo>
                <a:lnTo>
                  <a:pt x="2622408" y="2731631"/>
                </a:lnTo>
                <a:lnTo>
                  <a:pt x="2635153" y="2718714"/>
                </a:lnTo>
                <a:cubicBezTo>
                  <a:pt x="2635600" y="2713072"/>
                  <a:pt x="2636046" y="2707429"/>
                  <a:pt x="2636493" y="2701787"/>
                </a:cubicBezTo>
                <a:lnTo>
                  <a:pt x="2636493" y="2699746"/>
                </a:lnTo>
                <a:lnTo>
                  <a:pt x="2645885" y="2680034"/>
                </a:lnTo>
                <a:lnTo>
                  <a:pt x="2646556" y="2679421"/>
                </a:lnTo>
                <a:lnTo>
                  <a:pt x="2642532" y="2663788"/>
                </a:lnTo>
                <a:lnTo>
                  <a:pt x="2630457" y="2646180"/>
                </a:lnTo>
                <a:lnTo>
                  <a:pt x="2615029" y="2627826"/>
                </a:lnTo>
                <a:lnTo>
                  <a:pt x="2613686" y="2623066"/>
                </a:lnTo>
                <a:lnTo>
                  <a:pt x="2613686" y="2622387"/>
                </a:lnTo>
                <a:lnTo>
                  <a:pt x="2615699" y="2612938"/>
                </a:lnTo>
                <a:lnTo>
                  <a:pt x="2615699" y="2611578"/>
                </a:lnTo>
                <a:cubicBezTo>
                  <a:pt x="2615476" y="2608179"/>
                  <a:pt x="2615252" y="2604780"/>
                  <a:pt x="2615029" y="2601381"/>
                </a:cubicBezTo>
                <a:lnTo>
                  <a:pt x="2611003" y="2592613"/>
                </a:lnTo>
                <a:lnTo>
                  <a:pt x="2605637" y="2587174"/>
                </a:lnTo>
                <a:lnTo>
                  <a:pt x="2601613" y="2587174"/>
                </a:lnTo>
                <a:lnTo>
                  <a:pt x="2596245" y="2582416"/>
                </a:lnTo>
                <a:lnTo>
                  <a:pt x="2589538" y="2582416"/>
                </a:lnTo>
                <a:lnTo>
                  <a:pt x="2584169" y="2579015"/>
                </a:lnTo>
                <a:lnTo>
                  <a:pt x="2572097" y="2560731"/>
                </a:lnTo>
                <a:lnTo>
                  <a:pt x="2561364" y="2554611"/>
                </a:lnTo>
                <a:lnTo>
                  <a:pt x="2548619" y="2550534"/>
                </a:lnTo>
                <a:lnTo>
                  <a:pt x="2541910" y="2544414"/>
                </a:lnTo>
                <a:lnTo>
                  <a:pt x="2531848" y="2539656"/>
                </a:lnTo>
                <a:lnTo>
                  <a:pt x="2524469" y="2524089"/>
                </a:lnTo>
                <a:lnTo>
                  <a:pt x="2524469" y="2522729"/>
                </a:lnTo>
                <a:lnTo>
                  <a:pt x="2531178" y="2510493"/>
                </a:lnTo>
                <a:lnTo>
                  <a:pt x="2535871" y="2511172"/>
                </a:lnTo>
                <a:lnTo>
                  <a:pt x="2537214" y="2502404"/>
                </a:lnTo>
                <a:lnTo>
                  <a:pt x="2539897" y="2498324"/>
                </a:lnTo>
                <a:lnTo>
                  <a:pt x="2545263" y="2498324"/>
                </a:lnTo>
                <a:lnTo>
                  <a:pt x="2555326" y="2493566"/>
                </a:lnTo>
                <a:lnTo>
                  <a:pt x="2563375" y="2494926"/>
                </a:lnTo>
                <a:lnTo>
                  <a:pt x="2574107" y="2490847"/>
                </a:lnTo>
                <a:lnTo>
                  <a:pt x="2574780" y="2489487"/>
                </a:lnTo>
                <a:lnTo>
                  <a:pt x="2573437" y="2486768"/>
                </a:lnTo>
                <a:lnTo>
                  <a:pt x="2562705" y="2485410"/>
                </a:lnTo>
                <a:lnTo>
                  <a:pt x="2551302" y="2486089"/>
                </a:lnTo>
                <a:lnTo>
                  <a:pt x="2541910" y="2480719"/>
                </a:lnTo>
                <a:lnTo>
                  <a:pt x="2537885" y="2471200"/>
                </a:lnTo>
                <a:lnTo>
                  <a:pt x="2537214" y="2469841"/>
                </a:lnTo>
                <a:lnTo>
                  <a:pt x="2542581" y="2463044"/>
                </a:lnTo>
                <a:lnTo>
                  <a:pt x="2543251" y="2461003"/>
                </a:lnTo>
                <a:lnTo>
                  <a:pt x="2543251" y="2458965"/>
                </a:lnTo>
                <a:lnTo>
                  <a:pt x="2541240" y="2458284"/>
                </a:lnTo>
                <a:lnTo>
                  <a:pt x="2536544" y="2463044"/>
                </a:lnTo>
                <a:lnTo>
                  <a:pt x="2531178" y="2462363"/>
                </a:lnTo>
                <a:lnTo>
                  <a:pt x="2525139" y="2458284"/>
                </a:lnTo>
                <a:lnTo>
                  <a:pt x="2524469" y="2455567"/>
                </a:lnTo>
                <a:lnTo>
                  <a:pt x="2523796" y="2454886"/>
                </a:lnTo>
                <a:lnTo>
                  <a:pt x="2525809" y="2449515"/>
                </a:lnTo>
                <a:lnTo>
                  <a:pt x="2529165" y="2446117"/>
                </a:lnTo>
                <a:lnTo>
                  <a:pt x="2546606" y="2446796"/>
                </a:lnTo>
                <a:lnTo>
                  <a:pt x="2555996" y="2451554"/>
                </a:lnTo>
                <a:lnTo>
                  <a:pt x="2558009" y="2450197"/>
                </a:lnTo>
                <a:lnTo>
                  <a:pt x="2560692" y="2449515"/>
                </a:lnTo>
                <a:lnTo>
                  <a:pt x="2560022" y="2448837"/>
                </a:lnTo>
                <a:lnTo>
                  <a:pt x="2539227" y="2437959"/>
                </a:lnTo>
                <a:lnTo>
                  <a:pt x="2536544" y="2434560"/>
                </a:lnTo>
                <a:lnTo>
                  <a:pt x="2535871" y="2433879"/>
                </a:lnTo>
                <a:lnTo>
                  <a:pt x="2542581" y="2425723"/>
                </a:lnTo>
                <a:lnTo>
                  <a:pt x="2546606" y="2424432"/>
                </a:lnTo>
                <a:lnTo>
                  <a:pt x="2553313" y="2430481"/>
                </a:lnTo>
                <a:lnTo>
                  <a:pt x="2555326" y="2430481"/>
                </a:lnTo>
                <a:lnTo>
                  <a:pt x="2556668" y="2430481"/>
                </a:lnTo>
                <a:lnTo>
                  <a:pt x="2554656" y="2425111"/>
                </a:lnTo>
                <a:lnTo>
                  <a:pt x="2553983" y="2424432"/>
                </a:lnTo>
                <a:lnTo>
                  <a:pt x="2555326" y="2419672"/>
                </a:lnTo>
                <a:lnTo>
                  <a:pt x="2555996" y="2418315"/>
                </a:lnTo>
                <a:lnTo>
                  <a:pt x="2554656" y="2411516"/>
                </a:lnTo>
                <a:lnTo>
                  <a:pt x="2545263" y="2416274"/>
                </a:lnTo>
                <a:lnTo>
                  <a:pt x="2531178" y="2415595"/>
                </a:lnTo>
                <a:lnTo>
                  <a:pt x="2510381" y="2421032"/>
                </a:lnTo>
                <a:lnTo>
                  <a:pt x="2508370" y="2418993"/>
                </a:lnTo>
                <a:lnTo>
                  <a:pt x="2508370" y="2418315"/>
                </a:lnTo>
                <a:lnTo>
                  <a:pt x="2509041" y="2414914"/>
                </a:lnTo>
                <a:lnTo>
                  <a:pt x="2513064" y="2409475"/>
                </a:lnTo>
                <a:lnTo>
                  <a:pt x="2522456" y="2411516"/>
                </a:lnTo>
                <a:lnTo>
                  <a:pt x="2525139" y="2409475"/>
                </a:lnTo>
                <a:lnTo>
                  <a:pt x="2525809" y="2408796"/>
                </a:lnTo>
                <a:lnTo>
                  <a:pt x="2525139" y="2406077"/>
                </a:lnTo>
                <a:lnTo>
                  <a:pt x="2521786" y="2406077"/>
                </a:lnTo>
                <a:lnTo>
                  <a:pt x="2519103" y="2406077"/>
                </a:lnTo>
                <a:lnTo>
                  <a:pt x="2511724" y="2399280"/>
                </a:lnTo>
                <a:lnTo>
                  <a:pt x="2507698" y="2400638"/>
                </a:lnTo>
                <a:lnTo>
                  <a:pt x="2504344" y="2408118"/>
                </a:lnTo>
                <a:lnTo>
                  <a:pt x="2500319" y="2410835"/>
                </a:lnTo>
                <a:lnTo>
                  <a:pt x="2492940" y="2408118"/>
                </a:lnTo>
                <a:lnTo>
                  <a:pt x="2480867" y="2400028"/>
                </a:lnTo>
                <a:lnTo>
                  <a:pt x="2475501" y="2393229"/>
                </a:lnTo>
                <a:lnTo>
                  <a:pt x="2473488" y="2385752"/>
                </a:lnTo>
                <a:lnTo>
                  <a:pt x="2472815" y="2385073"/>
                </a:lnTo>
                <a:lnTo>
                  <a:pt x="2481537" y="2352510"/>
                </a:lnTo>
                <a:lnTo>
                  <a:pt x="2484890" y="2346392"/>
                </a:lnTo>
                <a:lnTo>
                  <a:pt x="2496965" y="2336943"/>
                </a:lnTo>
                <a:lnTo>
                  <a:pt x="2505685" y="2336262"/>
                </a:lnTo>
                <a:lnTo>
                  <a:pt x="2511724" y="2332863"/>
                </a:lnTo>
                <a:lnTo>
                  <a:pt x="2515747" y="2333542"/>
                </a:lnTo>
                <a:lnTo>
                  <a:pt x="2525139" y="2338981"/>
                </a:lnTo>
                <a:lnTo>
                  <a:pt x="2529835" y="2333542"/>
                </a:lnTo>
                <a:lnTo>
                  <a:pt x="2539897" y="2332863"/>
                </a:lnTo>
                <a:lnTo>
                  <a:pt x="2551972" y="2328105"/>
                </a:lnTo>
                <a:lnTo>
                  <a:pt x="2566058" y="2325386"/>
                </a:lnTo>
                <a:lnTo>
                  <a:pt x="2576120" y="2326746"/>
                </a:lnTo>
                <a:lnTo>
                  <a:pt x="2583499" y="2325386"/>
                </a:lnTo>
                <a:lnTo>
                  <a:pt x="2584842" y="2324707"/>
                </a:lnTo>
                <a:lnTo>
                  <a:pt x="2585512" y="2324026"/>
                </a:lnTo>
                <a:lnTo>
                  <a:pt x="2579476" y="2313151"/>
                </a:lnTo>
                <a:lnTo>
                  <a:pt x="2574107" y="2317227"/>
                </a:lnTo>
                <a:lnTo>
                  <a:pt x="2568741" y="2313829"/>
                </a:lnTo>
                <a:lnTo>
                  <a:pt x="2567401" y="2309138"/>
                </a:lnTo>
                <a:lnTo>
                  <a:pt x="2568741" y="2299622"/>
                </a:lnTo>
                <a:lnTo>
                  <a:pt x="2568741" y="2297583"/>
                </a:lnTo>
                <a:lnTo>
                  <a:pt x="2567401" y="2294183"/>
                </a:lnTo>
                <a:lnTo>
                  <a:pt x="2561364" y="2294183"/>
                </a:lnTo>
                <a:lnTo>
                  <a:pt x="2558009" y="2288746"/>
                </a:lnTo>
                <a:lnTo>
                  <a:pt x="2552643" y="2291463"/>
                </a:lnTo>
                <a:lnTo>
                  <a:pt x="2549289" y="2297583"/>
                </a:lnTo>
                <a:lnTo>
                  <a:pt x="2549960" y="2298262"/>
                </a:lnTo>
                <a:lnTo>
                  <a:pt x="2555326" y="2308459"/>
                </a:lnTo>
                <a:lnTo>
                  <a:pt x="2554656" y="2309819"/>
                </a:lnTo>
                <a:lnTo>
                  <a:pt x="2550630" y="2320628"/>
                </a:lnTo>
                <a:lnTo>
                  <a:pt x="2543251" y="2324707"/>
                </a:lnTo>
                <a:lnTo>
                  <a:pt x="2539227" y="2324707"/>
                </a:lnTo>
                <a:lnTo>
                  <a:pt x="2514407" y="2324026"/>
                </a:lnTo>
                <a:lnTo>
                  <a:pt x="2511054" y="2315868"/>
                </a:lnTo>
                <a:lnTo>
                  <a:pt x="2510381" y="2315189"/>
                </a:lnTo>
                <a:lnTo>
                  <a:pt x="2514407" y="2307780"/>
                </a:lnTo>
                <a:lnTo>
                  <a:pt x="2515077" y="2305739"/>
                </a:lnTo>
                <a:lnTo>
                  <a:pt x="2512394" y="2303020"/>
                </a:lnTo>
                <a:lnTo>
                  <a:pt x="2510381" y="2294864"/>
                </a:lnTo>
                <a:lnTo>
                  <a:pt x="2506358" y="2288065"/>
                </a:lnTo>
                <a:lnTo>
                  <a:pt x="2505685" y="2287386"/>
                </a:lnTo>
                <a:lnTo>
                  <a:pt x="2507698" y="2282016"/>
                </a:lnTo>
                <a:lnTo>
                  <a:pt x="2513064" y="2283373"/>
                </a:lnTo>
                <a:lnTo>
                  <a:pt x="2515077" y="2282695"/>
                </a:lnTo>
                <a:lnTo>
                  <a:pt x="2516420" y="2282016"/>
                </a:lnTo>
                <a:lnTo>
                  <a:pt x="2507028" y="2258969"/>
                </a:lnTo>
                <a:lnTo>
                  <a:pt x="2508370" y="2251491"/>
                </a:lnTo>
                <a:lnTo>
                  <a:pt x="2508370" y="2249453"/>
                </a:lnTo>
                <a:lnTo>
                  <a:pt x="2513737" y="2250813"/>
                </a:lnTo>
                <a:lnTo>
                  <a:pt x="2515077" y="2248774"/>
                </a:lnTo>
                <a:lnTo>
                  <a:pt x="2515747" y="2248774"/>
                </a:lnTo>
                <a:lnTo>
                  <a:pt x="2515747" y="2245374"/>
                </a:lnTo>
                <a:lnTo>
                  <a:pt x="2514407" y="2244695"/>
                </a:lnTo>
                <a:lnTo>
                  <a:pt x="2511724" y="2241976"/>
                </a:lnTo>
                <a:lnTo>
                  <a:pt x="2511724" y="2238577"/>
                </a:lnTo>
                <a:lnTo>
                  <a:pt x="2511724" y="2236537"/>
                </a:lnTo>
                <a:lnTo>
                  <a:pt x="2520443" y="2221650"/>
                </a:lnTo>
                <a:lnTo>
                  <a:pt x="2523126" y="2202616"/>
                </a:lnTo>
                <a:lnTo>
                  <a:pt x="2523126" y="2200644"/>
                </a:lnTo>
                <a:cubicBezTo>
                  <a:pt x="2522903" y="2197471"/>
                  <a:pt x="2522679" y="2194299"/>
                  <a:pt x="2522456" y="2191126"/>
                </a:cubicBezTo>
                <a:lnTo>
                  <a:pt x="2520443" y="2189766"/>
                </a:lnTo>
                <a:lnTo>
                  <a:pt x="2515747" y="2197246"/>
                </a:lnTo>
                <a:lnTo>
                  <a:pt x="2507028" y="2199284"/>
                </a:lnTo>
                <a:lnTo>
                  <a:pt x="2506358" y="2201323"/>
                </a:lnTo>
                <a:lnTo>
                  <a:pt x="2506358" y="2202004"/>
                </a:lnTo>
                <a:lnTo>
                  <a:pt x="2509711" y="2210094"/>
                </a:lnTo>
                <a:lnTo>
                  <a:pt x="2509041" y="2211453"/>
                </a:lnTo>
                <a:lnTo>
                  <a:pt x="2507028" y="2218250"/>
                </a:lnTo>
                <a:lnTo>
                  <a:pt x="2496965" y="2229807"/>
                </a:lnTo>
                <a:lnTo>
                  <a:pt x="2495623" y="2232457"/>
                </a:lnTo>
                <a:lnTo>
                  <a:pt x="2488246" y="2236537"/>
                </a:lnTo>
                <a:lnTo>
                  <a:pt x="2489587" y="2238577"/>
                </a:lnTo>
                <a:lnTo>
                  <a:pt x="2492269" y="2244695"/>
                </a:lnTo>
                <a:lnTo>
                  <a:pt x="2491599" y="2246734"/>
                </a:lnTo>
                <a:lnTo>
                  <a:pt x="2486903" y="2260941"/>
                </a:lnTo>
                <a:lnTo>
                  <a:pt x="2481537" y="2270459"/>
                </a:lnTo>
                <a:lnTo>
                  <a:pt x="2478184" y="2273858"/>
                </a:lnTo>
                <a:lnTo>
                  <a:pt x="2467449" y="2275217"/>
                </a:lnTo>
                <a:lnTo>
                  <a:pt x="2452691" y="2271138"/>
                </a:lnTo>
                <a:lnTo>
                  <a:pt x="2446587" y="2252173"/>
                </a:lnTo>
                <a:lnTo>
                  <a:pt x="2445916" y="2250132"/>
                </a:lnTo>
                <a:lnTo>
                  <a:pt x="2450613" y="2244014"/>
                </a:lnTo>
                <a:lnTo>
                  <a:pt x="2454638" y="2241976"/>
                </a:lnTo>
                <a:lnTo>
                  <a:pt x="2458662" y="2246055"/>
                </a:lnTo>
                <a:lnTo>
                  <a:pt x="2461413" y="2261688"/>
                </a:lnTo>
                <a:lnTo>
                  <a:pt x="2464096" y="2262370"/>
                </a:lnTo>
                <a:lnTo>
                  <a:pt x="2468792" y="2256252"/>
                </a:lnTo>
                <a:lnTo>
                  <a:pt x="2472145" y="2254211"/>
                </a:lnTo>
                <a:lnTo>
                  <a:pt x="2472815" y="2251491"/>
                </a:lnTo>
                <a:lnTo>
                  <a:pt x="2473488" y="2250132"/>
                </a:lnTo>
                <a:lnTo>
                  <a:pt x="2469394" y="2229807"/>
                </a:lnTo>
                <a:lnTo>
                  <a:pt x="2467384" y="2227087"/>
                </a:lnTo>
                <a:lnTo>
                  <a:pt x="2462017" y="2226408"/>
                </a:lnTo>
                <a:lnTo>
                  <a:pt x="2461345" y="2221650"/>
                </a:lnTo>
                <a:lnTo>
                  <a:pt x="2457991" y="2218931"/>
                </a:lnTo>
                <a:lnTo>
                  <a:pt x="2447259" y="2220969"/>
                </a:lnTo>
                <a:lnTo>
                  <a:pt x="2445916" y="2220291"/>
                </a:lnTo>
                <a:lnTo>
                  <a:pt x="2444576" y="2218931"/>
                </a:lnTo>
                <a:lnTo>
                  <a:pt x="2456649" y="2204042"/>
                </a:lnTo>
                <a:lnTo>
                  <a:pt x="2457321" y="2204042"/>
                </a:lnTo>
                <a:lnTo>
                  <a:pt x="2456649" y="2198603"/>
                </a:lnTo>
                <a:lnTo>
                  <a:pt x="2453968" y="2195886"/>
                </a:lnTo>
                <a:lnTo>
                  <a:pt x="2442563" y="2196565"/>
                </a:lnTo>
                <a:lnTo>
                  <a:pt x="2435184" y="2202004"/>
                </a:lnTo>
                <a:lnTo>
                  <a:pt x="2427805" y="2201323"/>
                </a:lnTo>
                <a:lnTo>
                  <a:pt x="2424452" y="2205402"/>
                </a:lnTo>
                <a:lnTo>
                  <a:pt x="2425122" y="2206762"/>
                </a:lnTo>
                <a:lnTo>
                  <a:pt x="2433844" y="2224370"/>
                </a:lnTo>
                <a:lnTo>
                  <a:pt x="2432501" y="2235246"/>
                </a:lnTo>
                <a:lnTo>
                  <a:pt x="2434514" y="2239256"/>
                </a:lnTo>
                <a:lnTo>
                  <a:pt x="2440550" y="2245374"/>
                </a:lnTo>
                <a:lnTo>
                  <a:pt x="2439880" y="2247415"/>
                </a:lnTo>
                <a:lnTo>
                  <a:pt x="2437867" y="2250813"/>
                </a:lnTo>
                <a:lnTo>
                  <a:pt x="2431158" y="2249453"/>
                </a:lnTo>
                <a:lnTo>
                  <a:pt x="2429148" y="2254211"/>
                </a:lnTo>
                <a:lnTo>
                  <a:pt x="2429818" y="2254892"/>
                </a:lnTo>
                <a:lnTo>
                  <a:pt x="2431831" y="2258969"/>
                </a:lnTo>
                <a:lnTo>
                  <a:pt x="2437867" y="2260329"/>
                </a:lnTo>
                <a:lnTo>
                  <a:pt x="2446587" y="2271819"/>
                </a:lnTo>
                <a:lnTo>
                  <a:pt x="2460070" y="2279975"/>
                </a:lnTo>
                <a:lnTo>
                  <a:pt x="2469462" y="2292144"/>
                </a:lnTo>
                <a:lnTo>
                  <a:pt x="2468122" y="2292823"/>
                </a:lnTo>
                <a:lnTo>
                  <a:pt x="2462083" y="2296902"/>
                </a:lnTo>
                <a:lnTo>
                  <a:pt x="2450681" y="2298943"/>
                </a:lnTo>
                <a:lnTo>
                  <a:pt x="2442629" y="2296902"/>
                </a:lnTo>
                <a:lnTo>
                  <a:pt x="2441288" y="2293504"/>
                </a:lnTo>
                <a:cubicBezTo>
                  <a:pt x="2441512" y="2291487"/>
                  <a:pt x="2441735" y="2289470"/>
                  <a:pt x="2441959" y="2287453"/>
                </a:cubicBezTo>
                <a:lnTo>
                  <a:pt x="2430488" y="2274539"/>
                </a:lnTo>
                <a:lnTo>
                  <a:pt x="2427805" y="2276577"/>
                </a:lnTo>
                <a:lnTo>
                  <a:pt x="2428475" y="2278615"/>
                </a:lnTo>
                <a:lnTo>
                  <a:pt x="2431158" y="2283373"/>
                </a:lnTo>
                <a:lnTo>
                  <a:pt x="2430488" y="2284055"/>
                </a:lnTo>
                <a:lnTo>
                  <a:pt x="2426462" y="2288812"/>
                </a:lnTo>
                <a:lnTo>
                  <a:pt x="2427805" y="2289494"/>
                </a:lnTo>
                <a:lnTo>
                  <a:pt x="2434514" y="2291532"/>
                </a:lnTo>
                <a:lnTo>
                  <a:pt x="2434514" y="2295542"/>
                </a:lnTo>
                <a:lnTo>
                  <a:pt x="2433844" y="2295542"/>
                </a:lnTo>
                <a:lnTo>
                  <a:pt x="2421768" y="2293570"/>
                </a:lnTo>
                <a:lnTo>
                  <a:pt x="2409693" y="2295611"/>
                </a:lnTo>
                <a:lnTo>
                  <a:pt x="2404997" y="2290172"/>
                </a:lnTo>
                <a:lnTo>
                  <a:pt x="2404327" y="2289494"/>
                </a:lnTo>
                <a:lnTo>
                  <a:pt x="2414390" y="2273176"/>
                </a:lnTo>
                <a:lnTo>
                  <a:pt x="2414390" y="2272498"/>
                </a:lnTo>
                <a:lnTo>
                  <a:pt x="2411706" y="2262370"/>
                </a:lnTo>
                <a:lnTo>
                  <a:pt x="2409023" y="2262370"/>
                </a:lnTo>
                <a:lnTo>
                  <a:pt x="2407680" y="2265768"/>
                </a:lnTo>
                <a:lnTo>
                  <a:pt x="2406338" y="2269778"/>
                </a:lnTo>
                <a:lnTo>
                  <a:pt x="2401644" y="2271819"/>
                </a:lnTo>
                <a:lnTo>
                  <a:pt x="2391582" y="2268487"/>
                </a:lnTo>
                <a:lnTo>
                  <a:pt x="2388226" y="2269847"/>
                </a:lnTo>
                <a:lnTo>
                  <a:pt x="2388226" y="2271885"/>
                </a:lnTo>
                <a:lnTo>
                  <a:pt x="2388226" y="2272498"/>
                </a:lnTo>
                <a:lnTo>
                  <a:pt x="2401644" y="2281335"/>
                </a:lnTo>
                <a:lnTo>
                  <a:pt x="2399631" y="2282695"/>
                </a:lnTo>
                <a:lnTo>
                  <a:pt x="2394265" y="2285414"/>
                </a:lnTo>
                <a:lnTo>
                  <a:pt x="2389569" y="2286093"/>
                </a:lnTo>
                <a:lnTo>
                  <a:pt x="2376824" y="2273245"/>
                </a:lnTo>
                <a:lnTo>
                  <a:pt x="2368774" y="2272567"/>
                </a:lnTo>
                <a:lnTo>
                  <a:pt x="2346637" y="2256252"/>
                </a:lnTo>
                <a:lnTo>
                  <a:pt x="2333222" y="2256252"/>
                </a:lnTo>
                <a:lnTo>
                  <a:pt x="2327856" y="2261688"/>
                </a:lnTo>
                <a:lnTo>
                  <a:pt x="2323830" y="2263729"/>
                </a:lnTo>
                <a:lnTo>
                  <a:pt x="2317121" y="2261688"/>
                </a:lnTo>
                <a:lnTo>
                  <a:pt x="2316451" y="2260329"/>
                </a:lnTo>
                <a:lnTo>
                  <a:pt x="2315780" y="2259650"/>
                </a:lnTo>
                <a:lnTo>
                  <a:pt x="2319134" y="2254280"/>
                </a:lnTo>
                <a:lnTo>
                  <a:pt x="2323830" y="2250882"/>
                </a:lnTo>
                <a:lnTo>
                  <a:pt x="2331209" y="2248841"/>
                </a:lnTo>
                <a:lnTo>
                  <a:pt x="2337918" y="2242723"/>
                </a:lnTo>
                <a:lnTo>
                  <a:pt x="2340601" y="2237284"/>
                </a:lnTo>
                <a:lnTo>
                  <a:pt x="2341271" y="2236605"/>
                </a:lnTo>
                <a:cubicBezTo>
                  <a:pt x="2341048" y="2234339"/>
                  <a:pt x="2340824" y="2232073"/>
                  <a:pt x="2340601" y="2229807"/>
                </a:cubicBezTo>
                <a:lnTo>
                  <a:pt x="2335837" y="2223758"/>
                </a:lnTo>
                <a:lnTo>
                  <a:pt x="2327788" y="2221717"/>
                </a:lnTo>
                <a:lnTo>
                  <a:pt x="2324434" y="2218319"/>
                </a:lnTo>
                <a:lnTo>
                  <a:pt x="2319068" y="2208122"/>
                </a:lnTo>
                <a:lnTo>
                  <a:pt x="2315713" y="2209481"/>
                </a:lnTo>
                <a:lnTo>
                  <a:pt x="2314372" y="2216959"/>
                </a:lnTo>
                <a:lnTo>
                  <a:pt x="2310346" y="2221038"/>
                </a:lnTo>
                <a:lnTo>
                  <a:pt x="2311687" y="2222398"/>
                </a:lnTo>
                <a:lnTo>
                  <a:pt x="2315042" y="2224436"/>
                </a:lnTo>
                <a:lnTo>
                  <a:pt x="2315713" y="2225796"/>
                </a:lnTo>
                <a:lnTo>
                  <a:pt x="2327118" y="2227768"/>
                </a:lnTo>
                <a:lnTo>
                  <a:pt x="2331811" y="2230488"/>
                </a:lnTo>
                <a:lnTo>
                  <a:pt x="2333824" y="2235246"/>
                </a:lnTo>
                <a:lnTo>
                  <a:pt x="2333222" y="2236605"/>
                </a:lnTo>
                <a:lnTo>
                  <a:pt x="2329196" y="2243402"/>
                </a:lnTo>
                <a:lnTo>
                  <a:pt x="2325775" y="2242044"/>
                </a:lnTo>
                <a:lnTo>
                  <a:pt x="2316385" y="2242044"/>
                </a:lnTo>
                <a:lnTo>
                  <a:pt x="2313029" y="2240004"/>
                </a:lnTo>
                <a:lnTo>
                  <a:pt x="2306993" y="2227837"/>
                </a:lnTo>
                <a:lnTo>
                  <a:pt x="2304980" y="2230554"/>
                </a:lnTo>
                <a:lnTo>
                  <a:pt x="2304980" y="2232526"/>
                </a:lnTo>
                <a:lnTo>
                  <a:pt x="2306993" y="2242044"/>
                </a:lnTo>
                <a:lnTo>
                  <a:pt x="2306323" y="2242723"/>
                </a:lnTo>
                <a:lnTo>
                  <a:pt x="2305650" y="2244762"/>
                </a:lnTo>
                <a:lnTo>
                  <a:pt x="2293575" y="2233274"/>
                </a:lnTo>
                <a:lnTo>
                  <a:pt x="2289552" y="2231914"/>
                </a:lnTo>
                <a:cubicBezTo>
                  <a:pt x="2289329" y="2233251"/>
                  <a:pt x="2289105" y="2234587"/>
                  <a:pt x="2288882" y="2235924"/>
                </a:cubicBezTo>
                <a:lnTo>
                  <a:pt x="2288882" y="2236605"/>
                </a:lnTo>
                <a:lnTo>
                  <a:pt x="2293575" y="2246802"/>
                </a:lnTo>
                <a:lnTo>
                  <a:pt x="2307731" y="2260329"/>
                </a:lnTo>
                <a:lnTo>
                  <a:pt x="2313767" y="2273245"/>
                </a:lnTo>
                <a:lnTo>
                  <a:pt x="2317793" y="2276643"/>
                </a:lnTo>
                <a:lnTo>
                  <a:pt x="2326513" y="2273245"/>
                </a:lnTo>
                <a:lnTo>
                  <a:pt x="2329196" y="2274605"/>
                </a:lnTo>
                <a:lnTo>
                  <a:pt x="2333222" y="2286093"/>
                </a:lnTo>
                <a:lnTo>
                  <a:pt x="2331879" y="2286774"/>
                </a:lnTo>
                <a:lnTo>
                  <a:pt x="2331209" y="2288134"/>
                </a:lnTo>
                <a:lnTo>
                  <a:pt x="2323830" y="2289494"/>
                </a:lnTo>
                <a:lnTo>
                  <a:pt x="2321147" y="2292213"/>
                </a:lnTo>
                <a:lnTo>
                  <a:pt x="2321817" y="2294252"/>
                </a:lnTo>
                <a:lnTo>
                  <a:pt x="2325170" y="2305127"/>
                </a:lnTo>
                <a:lnTo>
                  <a:pt x="2327183" y="2306487"/>
                </a:lnTo>
                <a:lnTo>
                  <a:pt x="2333892" y="2296290"/>
                </a:lnTo>
                <a:lnTo>
                  <a:pt x="2351333" y="2292213"/>
                </a:lnTo>
                <a:lnTo>
                  <a:pt x="2358040" y="2294252"/>
                </a:lnTo>
                <a:lnTo>
                  <a:pt x="2358040" y="2299009"/>
                </a:lnTo>
                <a:lnTo>
                  <a:pt x="2357369" y="2299009"/>
                </a:lnTo>
                <a:lnTo>
                  <a:pt x="2346637" y="2315258"/>
                </a:lnTo>
                <a:lnTo>
                  <a:pt x="2347980" y="2315936"/>
                </a:lnTo>
                <a:lnTo>
                  <a:pt x="2350663" y="2318656"/>
                </a:lnTo>
                <a:lnTo>
                  <a:pt x="2353346" y="2317977"/>
                </a:lnTo>
                <a:lnTo>
                  <a:pt x="2356699" y="2328853"/>
                </a:lnTo>
                <a:lnTo>
                  <a:pt x="2371458" y="2345099"/>
                </a:lnTo>
                <a:lnTo>
                  <a:pt x="2371458" y="2349859"/>
                </a:lnTo>
                <a:lnTo>
                  <a:pt x="2371458" y="2350538"/>
                </a:lnTo>
                <a:lnTo>
                  <a:pt x="2367432" y="2358015"/>
                </a:lnTo>
                <a:lnTo>
                  <a:pt x="2368102" y="2358696"/>
                </a:lnTo>
                <a:lnTo>
                  <a:pt x="2371523" y="2363386"/>
                </a:lnTo>
                <a:lnTo>
                  <a:pt x="2370853" y="2364745"/>
                </a:lnTo>
                <a:lnTo>
                  <a:pt x="2369513" y="2370184"/>
                </a:lnTo>
                <a:lnTo>
                  <a:pt x="2369513" y="2371544"/>
                </a:lnTo>
                <a:lnTo>
                  <a:pt x="2374879" y="2386430"/>
                </a:lnTo>
                <a:lnTo>
                  <a:pt x="2374209" y="2388471"/>
                </a:lnTo>
                <a:cubicBezTo>
                  <a:pt x="2373985" y="2390737"/>
                  <a:pt x="2373760" y="2393004"/>
                  <a:pt x="2373536" y="2395270"/>
                </a:cubicBezTo>
                <a:lnTo>
                  <a:pt x="2370183" y="2402066"/>
                </a:lnTo>
                <a:lnTo>
                  <a:pt x="2358108" y="2415661"/>
                </a:lnTo>
                <a:lnTo>
                  <a:pt x="2333960" y="2429190"/>
                </a:lnTo>
                <a:lnTo>
                  <a:pt x="2331947" y="2427831"/>
                </a:lnTo>
                <a:lnTo>
                  <a:pt x="2331277" y="2427149"/>
                </a:lnTo>
                <a:lnTo>
                  <a:pt x="2337313" y="2418381"/>
                </a:lnTo>
                <a:lnTo>
                  <a:pt x="2348716" y="2408184"/>
                </a:lnTo>
                <a:lnTo>
                  <a:pt x="2348716" y="2407505"/>
                </a:lnTo>
                <a:lnTo>
                  <a:pt x="2349388" y="2404786"/>
                </a:lnTo>
                <a:lnTo>
                  <a:pt x="2344022" y="2401385"/>
                </a:lnTo>
                <a:lnTo>
                  <a:pt x="2338653" y="2402747"/>
                </a:lnTo>
                <a:lnTo>
                  <a:pt x="2329934" y="2395270"/>
                </a:lnTo>
                <a:lnTo>
                  <a:pt x="2326581" y="2394655"/>
                </a:lnTo>
                <a:lnTo>
                  <a:pt x="2321885" y="2393298"/>
                </a:lnTo>
                <a:lnTo>
                  <a:pt x="2319202" y="2395336"/>
                </a:lnTo>
                <a:lnTo>
                  <a:pt x="2318529" y="2396696"/>
                </a:lnTo>
                <a:lnTo>
                  <a:pt x="2319202" y="2397987"/>
                </a:lnTo>
                <a:lnTo>
                  <a:pt x="2321885" y="2402066"/>
                </a:lnTo>
                <a:lnTo>
                  <a:pt x="2329264" y="2407505"/>
                </a:lnTo>
                <a:lnTo>
                  <a:pt x="2334630" y="2406146"/>
                </a:lnTo>
                <a:lnTo>
                  <a:pt x="2335970" y="2408184"/>
                </a:lnTo>
                <a:lnTo>
                  <a:pt x="2335300" y="2410225"/>
                </a:lnTo>
                <a:lnTo>
                  <a:pt x="2333288" y="2414983"/>
                </a:lnTo>
                <a:lnTo>
                  <a:pt x="2326581" y="2419741"/>
                </a:lnTo>
                <a:lnTo>
                  <a:pt x="2319202" y="2440747"/>
                </a:lnTo>
                <a:lnTo>
                  <a:pt x="2313836" y="2444145"/>
                </a:lnTo>
                <a:lnTo>
                  <a:pt x="2311823" y="2442785"/>
                </a:lnTo>
                <a:lnTo>
                  <a:pt x="2309139" y="2442107"/>
                </a:lnTo>
                <a:lnTo>
                  <a:pt x="2306457" y="2436668"/>
                </a:lnTo>
                <a:lnTo>
                  <a:pt x="2307797" y="2425180"/>
                </a:lnTo>
                <a:lnTo>
                  <a:pt x="2307797" y="2422460"/>
                </a:lnTo>
                <a:lnTo>
                  <a:pt x="2314506" y="2418381"/>
                </a:lnTo>
                <a:lnTo>
                  <a:pt x="2315176" y="2418381"/>
                </a:lnTo>
                <a:cubicBezTo>
                  <a:pt x="2314953" y="2417021"/>
                  <a:pt x="2314729" y="2415662"/>
                  <a:pt x="2314506" y="2414302"/>
                </a:cubicBezTo>
                <a:lnTo>
                  <a:pt x="2309139" y="2408865"/>
                </a:lnTo>
                <a:lnTo>
                  <a:pt x="2303103" y="2408184"/>
                </a:lnTo>
                <a:lnTo>
                  <a:pt x="2292368" y="2403426"/>
                </a:lnTo>
                <a:lnTo>
                  <a:pt x="2287672" y="2410904"/>
                </a:lnTo>
                <a:lnTo>
                  <a:pt x="2284989" y="2412263"/>
                </a:lnTo>
                <a:lnTo>
                  <a:pt x="2272244" y="2408865"/>
                </a:lnTo>
                <a:lnTo>
                  <a:pt x="2264865" y="2409544"/>
                </a:lnTo>
                <a:lnTo>
                  <a:pt x="2264195" y="2412263"/>
                </a:lnTo>
                <a:lnTo>
                  <a:pt x="2276270" y="2421101"/>
                </a:lnTo>
                <a:lnTo>
                  <a:pt x="2281636" y="2421779"/>
                </a:lnTo>
                <a:lnTo>
                  <a:pt x="2284319" y="2425180"/>
                </a:lnTo>
                <a:lnTo>
                  <a:pt x="2297735" y="2422460"/>
                </a:lnTo>
                <a:lnTo>
                  <a:pt x="2299077" y="2427899"/>
                </a:lnTo>
                <a:lnTo>
                  <a:pt x="2298405" y="2429259"/>
                </a:lnTo>
                <a:lnTo>
                  <a:pt x="2295051" y="2440066"/>
                </a:lnTo>
                <a:lnTo>
                  <a:pt x="2295051" y="2441426"/>
                </a:lnTo>
                <a:lnTo>
                  <a:pt x="2295722" y="2444824"/>
                </a:lnTo>
                <a:lnTo>
                  <a:pt x="2300418" y="2444145"/>
                </a:lnTo>
                <a:lnTo>
                  <a:pt x="2303103" y="2449584"/>
                </a:lnTo>
                <a:lnTo>
                  <a:pt x="2308467" y="2450944"/>
                </a:lnTo>
                <a:lnTo>
                  <a:pt x="2310480" y="2456314"/>
                </a:lnTo>
                <a:lnTo>
                  <a:pt x="2309810" y="2457674"/>
                </a:lnTo>
                <a:lnTo>
                  <a:pt x="2307127" y="2462432"/>
                </a:lnTo>
                <a:lnTo>
                  <a:pt x="2301090" y="2467190"/>
                </a:lnTo>
                <a:lnTo>
                  <a:pt x="2295722" y="2466511"/>
                </a:lnTo>
                <a:lnTo>
                  <a:pt x="2287002" y="2459781"/>
                </a:lnTo>
                <a:lnTo>
                  <a:pt x="2283649" y="2458422"/>
                </a:lnTo>
                <a:lnTo>
                  <a:pt x="2279623" y="2450944"/>
                </a:lnTo>
                <a:lnTo>
                  <a:pt x="2273587" y="2453664"/>
                </a:lnTo>
                <a:lnTo>
                  <a:pt x="2267548" y="2446186"/>
                </a:lnTo>
                <a:lnTo>
                  <a:pt x="2264195" y="2446186"/>
                </a:lnTo>
                <a:lnTo>
                  <a:pt x="2264195" y="2448906"/>
                </a:lnTo>
                <a:lnTo>
                  <a:pt x="2264195" y="2451623"/>
                </a:lnTo>
                <a:lnTo>
                  <a:pt x="2274257" y="2463111"/>
                </a:lnTo>
                <a:lnTo>
                  <a:pt x="2283649" y="2469231"/>
                </a:lnTo>
                <a:lnTo>
                  <a:pt x="2291028" y="2482145"/>
                </a:lnTo>
                <a:lnTo>
                  <a:pt x="2295722" y="2482145"/>
                </a:lnTo>
                <a:lnTo>
                  <a:pt x="2304443" y="2471269"/>
                </a:lnTo>
                <a:lnTo>
                  <a:pt x="2308467" y="2471948"/>
                </a:lnTo>
                <a:lnTo>
                  <a:pt x="2311823" y="2475348"/>
                </a:lnTo>
                <a:lnTo>
                  <a:pt x="2335300" y="2464470"/>
                </a:lnTo>
                <a:lnTo>
                  <a:pt x="2338653" y="2465151"/>
                </a:lnTo>
                <a:lnTo>
                  <a:pt x="2340666" y="2470591"/>
                </a:lnTo>
                <a:lnTo>
                  <a:pt x="2340666" y="2478678"/>
                </a:lnTo>
                <a:lnTo>
                  <a:pt x="2340666" y="2480038"/>
                </a:lnTo>
                <a:lnTo>
                  <a:pt x="2339326" y="2484798"/>
                </a:lnTo>
                <a:lnTo>
                  <a:pt x="2336643" y="2488875"/>
                </a:lnTo>
                <a:lnTo>
                  <a:pt x="2331947" y="2495674"/>
                </a:lnTo>
                <a:lnTo>
                  <a:pt x="2328591" y="2516680"/>
                </a:lnTo>
                <a:lnTo>
                  <a:pt x="2328591" y="2518040"/>
                </a:lnTo>
                <a:cubicBezTo>
                  <a:pt x="2328837" y="2520986"/>
                  <a:pt x="2329084" y="2523931"/>
                  <a:pt x="2329330" y="2526877"/>
                </a:cubicBezTo>
                <a:lnTo>
                  <a:pt x="2339392" y="2540403"/>
                </a:lnTo>
                <a:lnTo>
                  <a:pt x="2340062" y="2544483"/>
                </a:lnTo>
                <a:lnTo>
                  <a:pt x="2339392" y="2545161"/>
                </a:lnTo>
                <a:lnTo>
                  <a:pt x="2334698" y="2554680"/>
                </a:lnTo>
                <a:lnTo>
                  <a:pt x="2334698" y="2557399"/>
                </a:lnTo>
                <a:lnTo>
                  <a:pt x="2333355" y="2569568"/>
                </a:lnTo>
                <a:lnTo>
                  <a:pt x="2330000" y="2575686"/>
                </a:lnTo>
                <a:lnTo>
                  <a:pt x="2308535" y="2594039"/>
                </a:lnTo>
                <a:lnTo>
                  <a:pt x="2299815" y="2596758"/>
                </a:lnTo>
                <a:lnTo>
                  <a:pt x="2293777" y="2596080"/>
                </a:lnTo>
                <a:lnTo>
                  <a:pt x="2290423" y="2592679"/>
                </a:lnTo>
                <a:lnTo>
                  <a:pt x="2287740" y="2584523"/>
                </a:lnTo>
                <a:lnTo>
                  <a:pt x="2264933" y="2577112"/>
                </a:lnTo>
                <a:lnTo>
                  <a:pt x="2255541" y="2568956"/>
                </a:lnTo>
                <a:lnTo>
                  <a:pt x="2236759" y="2565555"/>
                </a:lnTo>
                <a:lnTo>
                  <a:pt x="2231393" y="2562157"/>
                </a:lnTo>
                <a:lnTo>
                  <a:pt x="2226024" y="2554067"/>
                </a:lnTo>
                <a:lnTo>
                  <a:pt x="2215962" y="2543192"/>
                </a:lnTo>
                <a:lnTo>
                  <a:pt x="2211939" y="2534421"/>
                </a:lnTo>
                <a:lnTo>
                  <a:pt x="2205230" y="2535102"/>
                </a:lnTo>
                <a:lnTo>
                  <a:pt x="2197181" y="2529663"/>
                </a:lnTo>
                <a:lnTo>
                  <a:pt x="2194497" y="2539181"/>
                </a:lnTo>
                <a:lnTo>
                  <a:pt x="2191144" y="2543192"/>
                </a:lnTo>
                <a:lnTo>
                  <a:pt x="2152909" y="2533061"/>
                </a:lnTo>
                <a:lnTo>
                  <a:pt x="2136138" y="2523614"/>
                </a:lnTo>
                <a:lnTo>
                  <a:pt x="2123392" y="2521573"/>
                </a:lnTo>
                <a:lnTo>
                  <a:pt x="2116683" y="2523614"/>
                </a:lnTo>
                <a:lnTo>
                  <a:pt x="2109307" y="2521573"/>
                </a:lnTo>
                <a:lnTo>
                  <a:pt x="2100585" y="2514843"/>
                </a:lnTo>
                <a:lnTo>
                  <a:pt x="2097901" y="2509404"/>
                </a:lnTo>
                <a:lnTo>
                  <a:pt x="2093138" y="2506006"/>
                </a:lnTo>
                <a:lnTo>
                  <a:pt x="2088444" y="2507366"/>
                </a:lnTo>
                <a:lnTo>
                  <a:pt x="2080460" y="2514843"/>
                </a:lnTo>
                <a:lnTo>
                  <a:pt x="2074424" y="2516203"/>
                </a:lnTo>
                <a:lnTo>
                  <a:pt x="2065702" y="2512124"/>
                </a:lnTo>
                <a:lnTo>
                  <a:pt x="2062953" y="2505327"/>
                </a:lnTo>
                <a:lnTo>
                  <a:pt x="2058257" y="2504715"/>
                </a:lnTo>
                <a:lnTo>
                  <a:pt x="2052219" y="2507434"/>
                </a:lnTo>
                <a:lnTo>
                  <a:pt x="2046250" y="2507434"/>
                </a:lnTo>
                <a:lnTo>
                  <a:pt x="2040882" y="2510154"/>
                </a:lnTo>
                <a:lnTo>
                  <a:pt x="2037528" y="2508794"/>
                </a:lnTo>
                <a:lnTo>
                  <a:pt x="2036120" y="2505394"/>
                </a:lnTo>
                <a:lnTo>
                  <a:pt x="2036120" y="2504715"/>
                </a:lnTo>
                <a:lnTo>
                  <a:pt x="2040143" y="2495197"/>
                </a:lnTo>
                <a:lnTo>
                  <a:pt x="2040816" y="2493158"/>
                </a:lnTo>
                <a:lnTo>
                  <a:pt x="2036790" y="2486359"/>
                </a:lnTo>
                <a:lnTo>
                  <a:pt x="2029411" y="2479629"/>
                </a:lnTo>
                <a:lnTo>
                  <a:pt x="2024045" y="2481670"/>
                </a:lnTo>
                <a:lnTo>
                  <a:pt x="2020021" y="2476231"/>
                </a:lnTo>
                <a:lnTo>
                  <a:pt x="2016666" y="2475553"/>
                </a:lnTo>
                <a:lnTo>
                  <a:pt x="2009287" y="2478951"/>
                </a:lnTo>
                <a:lnTo>
                  <a:pt x="2003250" y="2474871"/>
                </a:lnTo>
                <a:lnTo>
                  <a:pt x="1999225" y="2475553"/>
                </a:lnTo>
                <a:lnTo>
                  <a:pt x="1996542" y="2478272"/>
                </a:lnTo>
                <a:lnTo>
                  <a:pt x="1989162" y="2474940"/>
                </a:lnTo>
                <a:lnTo>
                  <a:pt x="1986479" y="2474940"/>
                </a:lnTo>
                <a:lnTo>
                  <a:pt x="1981113" y="2480377"/>
                </a:lnTo>
                <a:lnTo>
                  <a:pt x="1975747" y="2478338"/>
                </a:lnTo>
                <a:lnTo>
                  <a:pt x="1972394" y="2472221"/>
                </a:lnTo>
                <a:lnTo>
                  <a:pt x="1968368" y="2470180"/>
                </a:lnTo>
                <a:lnTo>
                  <a:pt x="1963672" y="2471542"/>
                </a:lnTo>
                <a:lnTo>
                  <a:pt x="1956293" y="2476979"/>
                </a:lnTo>
                <a:lnTo>
                  <a:pt x="1954282" y="2475619"/>
                </a:lnTo>
                <a:lnTo>
                  <a:pt x="1953610" y="2469501"/>
                </a:lnTo>
                <a:lnTo>
                  <a:pt x="1951599" y="2468210"/>
                </a:lnTo>
                <a:lnTo>
                  <a:pt x="1939524" y="2470930"/>
                </a:lnTo>
                <a:lnTo>
                  <a:pt x="1933485" y="2464131"/>
                </a:lnTo>
                <a:lnTo>
                  <a:pt x="1927449" y="2463452"/>
                </a:lnTo>
                <a:lnTo>
                  <a:pt x="1921413" y="2459373"/>
                </a:lnTo>
                <a:lnTo>
                  <a:pt x="1911350" y="2458761"/>
                </a:lnTo>
                <a:lnTo>
                  <a:pt x="1910680" y="2457401"/>
                </a:lnTo>
                <a:lnTo>
                  <a:pt x="1909338" y="2456041"/>
                </a:lnTo>
                <a:lnTo>
                  <a:pt x="1917991" y="2447885"/>
                </a:lnTo>
                <a:lnTo>
                  <a:pt x="1931407" y="2442446"/>
                </a:lnTo>
                <a:lnTo>
                  <a:pt x="1947505" y="2439727"/>
                </a:lnTo>
                <a:lnTo>
                  <a:pt x="1951531" y="2442377"/>
                </a:lnTo>
                <a:lnTo>
                  <a:pt x="1957568" y="2440339"/>
                </a:lnTo>
                <a:lnTo>
                  <a:pt x="1961593" y="2436328"/>
                </a:lnTo>
                <a:lnTo>
                  <a:pt x="1962264" y="2434969"/>
                </a:lnTo>
                <a:lnTo>
                  <a:pt x="1956227" y="2426131"/>
                </a:lnTo>
                <a:lnTo>
                  <a:pt x="1956227" y="2423412"/>
                </a:lnTo>
                <a:lnTo>
                  <a:pt x="1956227" y="2421373"/>
                </a:lnTo>
                <a:lnTo>
                  <a:pt x="1968972" y="2407776"/>
                </a:lnTo>
                <a:lnTo>
                  <a:pt x="1969643" y="2407097"/>
                </a:lnTo>
                <a:lnTo>
                  <a:pt x="1969643" y="2405737"/>
                </a:lnTo>
                <a:lnTo>
                  <a:pt x="1955555" y="2405125"/>
                </a:lnTo>
                <a:lnTo>
                  <a:pt x="1946165" y="2396969"/>
                </a:lnTo>
                <a:lnTo>
                  <a:pt x="1940799" y="2396288"/>
                </a:lnTo>
                <a:lnTo>
                  <a:pt x="1936103" y="2401727"/>
                </a:lnTo>
                <a:lnTo>
                  <a:pt x="1932747" y="2403087"/>
                </a:lnTo>
                <a:lnTo>
                  <a:pt x="1921345" y="2399076"/>
                </a:lnTo>
                <a:lnTo>
                  <a:pt x="1916649" y="2402474"/>
                </a:lnTo>
                <a:lnTo>
                  <a:pt x="1909940" y="2400436"/>
                </a:lnTo>
                <a:lnTo>
                  <a:pt x="1903233" y="2401115"/>
                </a:lnTo>
                <a:lnTo>
                  <a:pt x="1901220" y="2405194"/>
                </a:lnTo>
                <a:lnTo>
                  <a:pt x="1901890" y="2406554"/>
                </a:lnTo>
                <a:lnTo>
                  <a:pt x="1904573" y="2411243"/>
                </a:lnTo>
                <a:lnTo>
                  <a:pt x="1903903" y="2413284"/>
                </a:lnTo>
                <a:lnTo>
                  <a:pt x="1902560" y="2417363"/>
                </a:lnTo>
                <a:lnTo>
                  <a:pt x="1902560" y="2418042"/>
                </a:lnTo>
                <a:lnTo>
                  <a:pt x="1906586" y="2423478"/>
                </a:lnTo>
                <a:lnTo>
                  <a:pt x="1905246" y="2424841"/>
                </a:lnTo>
                <a:lnTo>
                  <a:pt x="1903903" y="2428239"/>
                </a:lnTo>
                <a:lnTo>
                  <a:pt x="1895184" y="2426879"/>
                </a:lnTo>
                <a:lnTo>
                  <a:pt x="1890488" y="2418720"/>
                </a:lnTo>
                <a:lnTo>
                  <a:pt x="1879083" y="2414710"/>
                </a:lnTo>
                <a:lnTo>
                  <a:pt x="1874387" y="2405873"/>
                </a:lnTo>
                <a:lnTo>
                  <a:pt x="1867680" y="2403834"/>
                </a:lnTo>
                <a:lnTo>
                  <a:pt x="1858220" y="2397104"/>
                </a:lnTo>
                <a:lnTo>
                  <a:pt x="1856880" y="2397104"/>
                </a:lnTo>
                <a:lnTo>
                  <a:pt x="1858893" y="2393025"/>
                </a:lnTo>
                <a:lnTo>
                  <a:pt x="1864929" y="2390987"/>
                </a:lnTo>
                <a:lnTo>
                  <a:pt x="1866272" y="2380108"/>
                </a:lnTo>
                <a:lnTo>
                  <a:pt x="1866942" y="2378070"/>
                </a:lnTo>
                <a:lnTo>
                  <a:pt x="1865600" y="2374060"/>
                </a:lnTo>
                <a:lnTo>
                  <a:pt x="1857550" y="2372019"/>
                </a:lnTo>
                <a:lnTo>
                  <a:pt x="1857550" y="2365901"/>
                </a:lnTo>
                <a:lnTo>
                  <a:pt x="1844737" y="2353053"/>
                </a:lnTo>
                <a:lnTo>
                  <a:pt x="1842726" y="2344216"/>
                </a:lnTo>
                <a:lnTo>
                  <a:pt x="1842054" y="2342856"/>
                </a:lnTo>
                <a:lnTo>
                  <a:pt x="1846750" y="2330687"/>
                </a:lnTo>
                <a:lnTo>
                  <a:pt x="1847423" y="2330009"/>
                </a:lnTo>
                <a:lnTo>
                  <a:pt x="1845409" y="2315732"/>
                </a:lnTo>
                <a:lnTo>
                  <a:pt x="1845409" y="2313694"/>
                </a:lnTo>
                <a:lnTo>
                  <a:pt x="1846750" y="2311653"/>
                </a:lnTo>
                <a:lnTo>
                  <a:pt x="1852789" y="2313013"/>
                </a:lnTo>
                <a:lnTo>
                  <a:pt x="1856812" y="2308934"/>
                </a:lnTo>
                <a:lnTo>
                  <a:pt x="1857485" y="2308255"/>
                </a:lnTo>
                <a:lnTo>
                  <a:pt x="1852721" y="2300165"/>
                </a:lnTo>
                <a:lnTo>
                  <a:pt x="1852051" y="2298805"/>
                </a:lnTo>
                <a:lnTo>
                  <a:pt x="1854063" y="2291328"/>
                </a:lnTo>
                <a:lnTo>
                  <a:pt x="1868819" y="2283850"/>
                </a:lnTo>
                <a:lnTo>
                  <a:pt x="1870162" y="2277052"/>
                </a:lnTo>
                <a:lnTo>
                  <a:pt x="1870162" y="2275013"/>
                </a:lnTo>
                <a:lnTo>
                  <a:pt x="1860770" y="2271615"/>
                </a:lnTo>
                <a:lnTo>
                  <a:pt x="1851378" y="2262844"/>
                </a:lnTo>
                <a:lnTo>
                  <a:pt x="1845341" y="2262166"/>
                </a:lnTo>
                <a:lnTo>
                  <a:pt x="1836622" y="2268283"/>
                </a:lnTo>
                <a:lnTo>
                  <a:pt x="1823877" y="2269643"/>
                </a:lnTo>
                <a:lnTo>
                  <a:pt x="1819851" y="2268283"/>
                </a:lnTo>
                <a:lnTo>
                  <a:pt x="1819181" y="2268283"/>
                </a:lnTo>
                <a:lnTo>
                  <a:pt x="1820521" y="2265564"/>
                </a:lnTo>
                <a:lnTo>
                  <a:pt x="1826492" y="2260875"/>
                </a:lnTo>
                <a:lnTo>
                  <a:pt x="1826492" y="2260193"/>
                </a:lnTo>
                <a:lnTo>
                  <a:pt x="1826492" y="2252716"/>
                </a:lnTo>
                <a:lnTo>
                  <a:pt x="1826492" y="2250678"/>
                </a:lnTo>
                <a:lnTo>
                  <a:pt x="1833201" y="2243879"/>
                </a:lnTo>
                <a:lnTo>
                  <a:pt x="1833871" y="2243879"/>
                </a:lnTo>
                <a:cubicBezTo>
                  <a:pt x="1833648" y="2240706"/>
                  <a:pt x="1833424" y="2237533"/>
                  <a:pt x="1833201" y="2234360"/>
                </a:cubicBezTo>
                <a:lnTo>
                  <a:pt x="1828505" y="2228312"/>
                </a:lnTo>
                <a:lnTo>
                  <a:pt x="1827835" y="2228312"/>
                </a:lnTo>
                <a:lnTo>
                  <a:pt x="1825152" y="2227633"/>
                </a:lnTo>
                <a:lnTo>
                  <a:pt x="1819783" y="2230350"/>
                </a:lnTo>
                <a:lnTo>
                  <a:pt x="1815759" y="2229671"/>
                </a:lnTo>
                <a:lnTo>
                  <a:pt x="1810393" y="2225592"/>
                </a:lnTo>
                <a:lnTo>
                  <a:pt x="1805027" y="2225592"/>
                </a:lnTo>
                <a:lnTo>
                  <a:pt x="1798250" y="2218183"/>
                </a:lnTo>
                <a:lnTo>
                  <a:pt x="1797580" y="2217502"/>
                </a:lnTo>
                <a:lnTo>
                  <a:pt x="1800933" y="2210706"/>
                </a:lnTo>
                <a:lnTo>
                  <a:pt x="1802276" y="2201188"/>
                </a:lnTo>
                <a:lnTo>
                  <a:pt x="1802276" y="2199149"/>
                </a:lnTo>
                <a:lnTo>
                  <a:pt x="1802276" y="2192419"/>
                </a:lnTo>
                <a:lnTo>
                  <a:pt x="1798250" y="2184261"/>
                </a:lnTo>
                <a:lnTo>
                  <a:pt x="1798250" y="2182901"/>
                </a:lnTo>
                <a:lnTo>
                  <a:pt x="1800198" y="2178143"/>
                </a:lnTo>
                <a:lnTo>
                  <a:pt x="1804221" y="2176104"/>
                </a:lnTo>
                <a:lnTo>
                  <a:pt x="1808312" y="2176104"/>
                </a:lnTo>
                <a:lnTo>
                  <a:pt x="1813679" y="2181541"/>
                </a:lnTo>
                <a:lnTo>
                  <a:pt x="1833133" y="2186911"/>
                </a:lnTo>
                <a:lnTo>
                  <a:pt x="1839172" y="2182153"/>
                </a:lnTo>
                <a:lnTo>
                  <a:pt x="1840512" y="2180794"/>
                </a:lnTo>
                <a:lnTo>
                  <a:pt x="1837159" y="2177395"/>
                </a:lnTo>
                <a:lnTo>
                  <a:pt x="1836486" y="2177395"/>
                </a:lnTo>
                <a:lnTo>
                  <a:pt x="1839172" y="2171344"/>
                </a:lnTo>
                <a:lnTo>
                  <a:pt x="1839172" y="2170665"/>
                </a:lnTo>
                <a:lnTo>
                  <a:pt x="1839172" y="2164548"/>
                </a:lnTo>
                <a:lnTo>
                  <a:pt x="1835078" y="2163188"/>
                </a:lnTo>
                <a:lnTo>
                  <a:pt x="1833065" y="2165226"/>
                </a:lnTo>
                <a:lnTo>
                  <a:pt x="1828437" y="2175423"/>
                </a:lnTo>
                <a:lnTo>
                  <a:pt x="1825084" y="2174064"/>
                </a:lnTo>
                <a:lnTo>
                  <a:pt x="1821730" y="2170665"/>
                </a:lnTo>
                <a:lnTo>
                  <a:pt x="1809587" y="2143541"/>
                </a:lnTo>
                <a:lnTo>
                  <a:pt x="1808917" y="2142863"/>
                </a:lnTo>
                <a:lnTo>
                  <a:pt x="1811600" y="2134023"/>
                </a:lnTo>
                <a:lnTo>
                  <a:pt x="1812940" y="2132054"/>
                </a:lnTo>
                <a:lnTo>
                  <a:pt x="1807574" y="2130694"/>
                </a:lnTo>
                <a:lnTo>
                  <a:pt x="1806904" y="2130694"/>
                </a:lnTo>
                <a:lnTo>
                  <a:pt x="1810192" y="2124576"/>
                </a:lnTo>
                <a:lnTo>
                  <a:pt x="1816228" y="2118456"/>
                </a:lnTo>
                <a:lnTo>
                  <a:pt x="1818241" y="2113698"/>
                </a:lnTo>
                <a:lnTo>
                  <a:pt x="1818911" y="2112338"/>
                </a:lnTo>
                <a:lnTo>
                  <a:pt x="1818241" y="2109621"/>
                </a:lnTo>
                <a:lnTo>
                  <a:pt x="1813545" y="2106902"/>
                </a:lnTo>
                <a:lnTo>
                  <a:pt x="1805496" y="2115058"/>
                </a:lnTo>
                <a:lnTo>
                  <a:pt x="1800130" y="2117777"/>
                </a:lnTo>
                <a:lnTo>
                  <a:pt x="1794091" y="2117099"/>
                </a:lnTo>
                <a:lnTo>
                  <a:pt x="1791408" y="2111047"/>
                </a:lnTo>
                <a:lnTo>
                  <a:pt x="1791408" y="2110369"/>
                </a:lnTo>
                <a:lnTo>
                  <a:pt x="1794764" y="2100172"/>
                </a:lnTo>
                <a:lnTo>
                  <a:pt x="1794764" y="2099491"/>
                </a:lnTo>
                <a:cubicBezTo>
                  <a:pt x="1794540" y="2096998"/>
                  <a:pt x="1794315" y="2094506"/>
                  <a:pt x="1794091" y="2092013"/>
                </a:cubicBezTo>
                <a:lnTo>
                  <a:pt x="1790670" y="2092013"/>
                </a:lnTo>
                <a:lnTo>
                  <a:pt x="1789397" y="2102210"/>
                </a:lnTo>
                <a:lnTo>
                  <a:pt x="1780005" y="2113088"/>
                </a:lnTo>
                <a:lnTo>
                  <a:pt x="1780675" y="2114446"/>
                </a:lnTo>
                <a:lnTo>
                  <a:pt x="1792750" y="2127974"/>
                </a:lnTo>
                <a:lnTo>
                  <a:pt x="1792080" y="2130013"/>
                </a:lnTo>
                <a:lnTo>
                  <a:pt x="1790067" y="2136811"/>
                </a:lnTo>
                <a:cubicBezTo>
                  <a:pt x="1790090" y="2137264"/>
                  <a:pt x="1790113" y="2137718"/>
                  <a:pt x="1790136" y="2138171"/>
                </a:cubicBezTo>
                <a:cubicBezTo>
                  <a:pt x="1790359" y="2139984"/>
                  <a:pt x="1790583" y="2141797"/>
                  <a:pt x="1790806" y="2143610"/>
                </a:cubicBezTo>
                <a:lnTo>
                  <a:pt x="1796842" y="2155098"/>
                </a:lnTo>
                <a:lnTo>
                  <a:pt x="1796172" y="2157137"/>
                </a:lnTo>
                <a:cubicBezTo>
                  <a:pt x="1795949" y="2158497"/>
                  <a:pt x="1795725" y="2159856"/>
                  <a:pt x="1795502" y="2161216"/>
                </a:cubicBezTo>
                <a:lnTo>
                  <a:pt x="1792146" y="2164614"/>
                </a:lnTo>
                <a:lnTo>
                  <a:pt x="1786780" y="2163935"/>
                </a:lnTo>
                <a:lnTo>
                  <a:pt x="1784767" y="2168015"/>
                </a:lnTo>
                <a:lnTo>
                  <a:pt x="1780743" y="2171413"/>
                </a:lnTo>
                <a:lnTo>
                  <a:pt x="1771956" y="2130694"/>
                </a:lnTo>
                <a:lnTo>
                  <a:pt x="1767930" y="2123964"/>
                </a:lnTo>
                <a:lnTo>
                  <a:pt x="1761894" y="2121244"/>
                </a:lnTo>
                <a:lnTo>
                  <a:pt x="1753776" y="2109075"/>
                </a:lnTo>
                <a:lnTo>
                  <a:pt x="1743044" y="2101598"/>
                </a:lnTo>
                <a:lnTo>
                  <a:pt x="1736335" y="2092148"/>
                </a:lnTo>
                <a:lnTo>
                  <a:pt x="1714132" y="2062986"/>
                </a:lnTo>
                <a:lnTo>
                  <a:pt x="1710777" y="2059657"/>
                </a:lnTo>
                <a:lnTo>
                  <a:pt x="1710777" y="2058976"/>
                </a:lnTo>
                <a:lnTo>
                  <a:pt x="1711449" y="2056937"/>
                </a:lnTo>
                <a:lnTo>
                  <a:pt x="1720839" y="2062986"/>
                </a:lnTo>
                <a:lnTo>
                  <a:pt x="1730901" y="2071823"/>
                </a:lnTo>
                <a:lnTo>
                  <a:pt x="1737610" y="2073114"/>
                </a:lnTo>
                <a:lnTo>
                  <a:pt x="1740361" y="2074474"/>
                </a:lnTo>
                <a:lnTo>
                  <a:pt x="1744385" y="2075834"/>
                </a:lnTo>
                <a:lnTo>
                  <a:pt x="1746397" y="2077875"/>
                </a:lnTo>
                <a:lnTo>
                  <a:pt x="1749751" y="2078553"/>
                </a:lnTo>
                <a:lnTo>
                  <a:pt x="1752436" y="2075834"/>
                </a:lnTo>
                <a:lnTo>
                  <a:pt x="1753776" y="2075155"/>
                </a:lnTo>
                <a:lnTo>
                  <a:pt x="1749080" y="2069716"/>
                </a:lnTo>
                <a:lnTo>
                  <a:pt x="1725535" y="2060266"/>
                </a:lnTo>
                <a:lnTo>
                  <a:pt x="1720169" y="2054218"/>
                </a:lnTo>
                <a:lnTo>
                  <a:pt x="1718156" y="2048779"/>
                </a:lnTo>
                <a:lnTo>
                  <a:pt x="1717486" y="2048097"/>
                </a:lnTo>
                <a:lnTo>
                  <a:pt x="1719499" y="2043339"/>
                </a:lnTo>
                <a:lnTo>
                  <a:pt x="1736940" y="2038582"/>
                </a:lnTo>
                <a:lnTo>
                  <a:pt x="1740293" y="2037903"/>
                </a:lnTo>
                <a:lnTo>
                  <a:pt x="1726140" y="2031104"/>
                </a:lnTo>
                <a:lnTo>
                  <a:pt x="1720773" y="2032464"/>
                </a:lnTo>
                <a:lnTo>
                  <a:pt x="1715407" y="2037222"/>
                </a:lnTo>
                <a:lnTo>
                  <a:pt x="1711381" y="2037903"/>
                </a:lnTo>
                <a:lnTo>
                  <a:pt x="1710041" y="2034571"/>
                </a:lnTo>
                <a:lnTo>
                  <a:pt x="1712722" y="2022336"/>
                </a:lnTo>
                <a:lnTo>
                  <a:pt x="1712722" y="2020295"/>
                </a:lnTo>
                <a:lnTo>
                  <a:pt x="1708698" y="2014856"/>
                </a:lnTo>
                <a:lnTo>
                  <a:pt x="1703332" y="2017575"/>
                </a:lnTo>
                <a:lnTo>
                  <a:pt x="1699979" y="2026412"/>
                </a:lnTo>
                <a:lnTo>
                  <a:pt x="1698636" y="2037969"/>
                </a:lnTo>
                <a:lnTo>
                  <a:pt x="1699979" y="2047419"/>
                </a:lnTo>
                <a:lnTo>
                  <a:pt x="1699306" y="2048779"/>
                </a:lnTo>
                <a:lnTo>
                  <a:pt x="1697361" y="2054218"/>
                </a:lnTo>
                <a:lnTo>
                  <a:pt x="1694678" y="2056256"/>
                </a:lnTo>
                <a:lnTo>
                  <a:pt x="1689244" y="2055575"/>
                </a:lnTo>
                <a:lnTo>
                  <a:pt x="1683878" y="2050886"/>
                </a:lnTo>
                <a:lnTo>
                  <a:pt x="1681865" y="2047488"/>
                </a:lnTo>
                <a:lnTo>
                  <a:pt x="1681865" y="2046806"/>
                </a:lnTo>
                <a:lnTo>
                  <a:pt x="1683878" y="2040689"/>
                </a:lnTo>
                <a:lnTo>
                  <a:pt x="1690587" y="2031173"/>
                </a:lnTo>
                <a:lnTo>
                  <a:pt x="1690587" y="2030492"/>
                </a:lnTo>
                <a:lnTo>
                  <a:pt x="1690587" y="2024374"/>
                </a:lnTo>
                <a:lnTo>
                  <a:pt x="1685823" y="2016284"/>
                </a:lnTo>
                <a:lnTo>
                  <a:pt x="1675761" y="2008807"/>
                </a:lnTo>
                <a:lnTo>
                  <a:pt x="1656979" y="2000038"/>
                </a:lnTo>
                <a:lnTo>
                  <a:pt x="1656309" y="1997998"/>
                </a:lnTo>
                <a:lnTo>
                  <a:pt x="1655636" y="1996638"/>
                </a:lnTo>
                <a:lnTo>
                  <a:pt x="1658254" y="1991880"/>
                </a:lnTo>
                <a:lnTo>
                  <a:pt x="1666371" y="1991199"/>
                </a:lnTo>
                <a:lnTo>
                  <a:pt x="1677103" y="1996638"/>
                </a:lnTo>
                <a:lnTo>
                  <a:pt x="1684482" y="1996638"/>
                </a:lnTo>
                <a:lnTo>
                  <a:pt x="1692532" y="1993852"/>
                </a:lnTo>
                <a:lnTo>
                  <a:pt x="1699911" y="1987801"/>
                </a:lnTo>
                <a:lnTo>
                  <a:pt x="1707290" y="1986374"/>
                </a:lnTo>
                <a:lnTo>
                  <a:pt x="1716009" y="1995212"/>
                </a:lnTo>
                <a:lnTo>
                  <a:pt x="1723388" y="1998610"/>
                </a:lnTo>
                <a:lnTo>
                  <a:pt x="1724731" y="1993852"/>
                </a:lnTo>
                <a:lnTo>
                  <a:pt x="1725401" y="1991811"/>
                </a:lnTo>
                <a:lnTo>
                  <a:pt x="1715339" y="1982295"/>
                </a:lnTo>
                <a:lnTo>
                  <a:pt x="1709303" y="1972167"/>
                </a:lnTo>
                <a:lnTo>
                  <a:pt x="1704539" y="1953199"/>
                </a:lnTo>
                <a:lnTo>
                  <a:pt x="1700513" y="1947760"/>
                </a:lnTo>
                <a:lnTo>
                  <a:pt x="1687702" y="1921998"/>
                </a:lnTo>
                <a:lnTo>
                  <a:pt x="1672876" y="1904390"/>
                </a:lnTo>
                <a:lnTo>
                  <a:pt x="1662814" y="1888823"/>
                </a:lnTo>
                <a:lnTo>
                  <a:pt x="1661473" y="1882705"/>
                </a:lnTo>
                <a:lnTo>
                  <a:pt x="1656039" y="1877335"/>
                </a:lnTo>
                <a:lnTo>
                  <a:pt x="1645984" y="1874616"/>
                </a:lnTo>
                <a:lnTo>
                  <a:pt x="1643964" y="1872577"/>
                </a:lnTo>
                <a:lnTo>
                  <a:pt x="1641912" y="1852252"/>
                </a:lnTo>
                <a:lnTo>
                  <a:pt x="1641912" y="1851571"/>
                </a:lnTo>
                <a:lnTo>
                  <a:pt x="1642578" y="1846813"/>
                </a:lnTo>
                <a:cubicBezTo>
                  <a:pt x="1642575" y="1845906"/>
                  <a:pt x="1642573" y="1845000"/>
                  <a:pt x="1642570" y="1844093"/>
                </a:cubicBezTo>
                <a:lnTo>
                  <a:pt x="1639873" y="1838042"/>
                </a:lnTo>
                <a:lnTo>
                  <a:pt x="1633159" y="1840083"/>
                </a:lnTo>
                <a:lnTo>
                  <a:pt x="1629798" y="1837363"/>
                </a:lnTo>
                <a:lnTo>
                  <a:pt x="1625088" y="1833284"/>
                </a:lnTo>
                <a:lnTo>
                  <a:pt x="1622405" y="1834644"/>
                </a:lnTo>
                <a:lnTo>
                  <a:pt x="1621072" y="1839402"/>
                </a:lnTo>
                <a:lnTo>
                  <a:pt x="1621742" y="1840083"/>
                </a:lnTo>
                <a:lnTo>
                  <a:pt x="1627135" y="1851637"/>
                </a:lnTo>
                <a:lnTo>
                  <a:pt x="1625792" y="1851637"/>
                </a:lnTo>
                <a:lnTo>
                  <a:pt x="1618408" y="1850280"/>
                </a:lnTo>
                <a:lnTo>
                  <a:pt x="1617073" y="1856398"/>
                </a:lnTo>
                <a:lnTo>
                  <a:pt x="1617073" y="1857076"/>
                </a:lnTo>
                <a:lnTo>
                  <a:pt x="1621110" y="1861087"/>
                </a:lnTo>
                <a:cubicBezTo>
                  <a:pt x="1621342" y="1865846"/>
                  <a:pt x="1621575" y="1870604"/>
                  <a:pt x="1621807" y="1875363"/>
                </a:cubicBezTo>
                <a:lnTo>
                  <a:pt x="1625833" y="1873325"/>
                </a:lnTo>
                <a:lnTo>
                  <a:pt x="1633897" y="1873937"/>
                </a:lnTo>
                <a:lnTo>
                  <a:pt x="1637265" y="1878695"/>
                </a:lnTo>
                <a:lnTo>
                  <a:pt x="1637265" y="1881414"/>
                </a:lnTo>
                <a:lnTo>
                  <a:pt x="1632581" y="1888892"/>
                </a:lnTo>
                <a:lnTo>
                  <a:pt x="1623184" y="1890930"/>
                </a:lnTo>
                <a:lnTo>
                  <a:pt x="1612430" y="1888280"/>
                </a:lnTo>
                <a:lnTo>
                  <a:pt x="1611094" y="1891611"/>
                </a:lnTo>
                <a:lnTo>
                  <a:pt x="1611767" y="1891611"/>
                </a:lnTo>
                <a:lnTo>
                  <a:pt x="1621183" y="1900449"/>
                </a:lnTo>
                <a:cubicBezTo>
                  <a:pt x="1621411" y="1902035"/>
                  <a:pt x="1621640" y="1903621"/>
                  <a:pt x="1621868" y="1905207"/>
                </a:cubicBezTo>
                <a:lnTo>
                  <a:pt x="1621198" y="1905888"/>
                </a:lnTo>
                <a:lnTo>
                  <a:pt x="1612483" y="1915404"/>
                </a:lnTo>
                <a:lnTo>
                  <a:pt x="1605104" y="1919483"/>
                </a:lnTo>
                <a:lnTo>
                  <a:pt x="1593017" y="1919483"/>
                </a:lnTo>
                <a:lnTo>
                  <a:pt x="1570156" y="1903235"/>
                </a:lnTo>
                <a:lnTo>
                  <a:pt x="1560737" y="1895826"/>
                </a:lnTo>
                <a:lnTo>
                  <a:pt x="1529162" y="1886376"/>
                </a:lnTo>
                <a:lnTo>
                  <a:pt x="1526474" y="1885695"/>
                </a:lnTo>
                <a:lnTo>
                  <a:pt x="1515050" y="1883726"/>
                </a:lnTo>
                <a:lnTo>
                  <a:pt x="1493549" y="1876315"/>
                </a:lnTo>
                <a:lnTo>
                  <a:pt x="1451872" y="1857418"/>
                </a:lnTo>
                <a:lnTo>
                  <a:pt x="1408197" y="1848035"/>
                </a:lnTo>
                <a:lnTo>
                  <a:pt x="1403494" y="1847356"/>
                </a:lnTo>
                <a:lnTo>
                  <a:pt x="1390734" y="1846675"/>
                </a:lnTo>
                <a:lnTo>
                  <a:pt x="1383335" y="1841986"/>
                </a:lnTo>
                <a:lnTo>
                  <a:pt x="1379290" y="1835187"/>
                </a:lnTo>
                <a:cubicBezTo>
                  <a:pt x="1379284" y="1832468"/>
                  <a:pt x="1379277" y="1829750"/>
                  <a:pt x="1379271" y="1827031"/>
                </a:cubicBezTo>
                <a:lnTo>
                  <a:pt x="1379271" y="1825671"/>
                </a:lnTo>
                <a:lnTo>
                  <a:pt x="1380592" y="1818260"/>
                </a:lnTo>
                <a:lnTo>
                  <a:pt x="1387281" y="1805344"/>
                </a:lnTo>
                <a:lnTo>
                  <a:pt x="1400005" y="1790389"/>
                </a:lnTo>
                <a:lnTo>
                  <a:pt x="1400677" y="1789710"/>
                </a:lnTo>
                <a:lnTo>
                  <a:pt x="1398650" y="1784271"/>
                </a:lnTo>
                <a:lnTo>
                  <a:pt x="1394631" y="1789029"/>
                </a:lnTo>
                <a:lnTo>
                  <a:pt x="1384583" y="1801267"/>
                </a:lnTo>
                <a:lnTo>
                  <a:pt x="1377870" y="1801946"/>
                </a:lnTo>
                <a:lnTo>
                  <a:pt x="1371175" y="1810783"/>
                </a:lnTo>
                <a:lnTo>
                  <a:pt x="1362461" y="1816222"/>
                </a:lnTo>
                <a:lnTo>
                  <a:pt x="1359785" y="1821661"/>
                </a:lnTo>
                <a:lnTo>
                  <a:pt x="1360460" y="1823018"/>
                </a:lnTo>
                <a:lnTo>
                  <a:pt x="1363177" y="1835256"/>
                </a:lnTo>
                <a:lnTo>
                  <a:pt x="1362500" y="1835256"/>
                </a:lnTo>
                <a:lnTo>
                  <a:pt x="1357804" y="1837295"/>
                </a:lnTo>
                <a:lnTo>
                  <a:pt x="1344376" y="1837976"/>
                </a:lnTo>
                <a:lnTo>
                  <a:pt x="1326894" y="1828526"/>
                </a:lnTo>
                <a:lnTo>
                  <a:pt x="1323540" y="1830565"/>
                </a:lnTo>
                <a:lnTo>
                  <a:pt x="1318152" y="1825194"/>
                </a:lnTo>
                <a:lnTo>
                  <a:pt x="1316797" y="1820436"/>
                </a:lnTo>
                <a:lnTo>
                  <a:pt x="1312096" y="1818398"/>
                </a:lnTo>
                <a:lnTo>
                  <a:pt x="1307381" y="1812347"/>
                </a:lnTo>
                <a:lnTo>
                  <a:pt x="1299987" y="1810308"/>
                </a:lnTo>
                <a:lnTo>
                  <a:pt x="1294602" y="1804869"/>
                </a:lnTo>
                <a:cubicBezTo>
                  <a:pt x="1294367" y="1800813"/>
                  <a:pt x="1294133" y="1796756"/>
                  <a:pt x="1293898" y="1792700"/>
                </a:cubicBezTo>
                <a:lnTo>
                  <a:pt x="1291200" y="1788623"/>
                </a:lnTo>
                <a:lnTo>
                  <a:pt x="1285853" y="1798820"/>
                </a:lnTo>
                <a:lnTo>
                  <a:pt x="1286526" y="1799499"/>
                </a:lnTo>
                <a:lnTo>
                  <a:pt x="1289906" y="1807589"/>
                </a:lnTo>
                <a:cubicBezTo>
                  <a:pt x="1289908" y="1808268"/>
                  <a:pt x="1289911" y="1808948"/>
                  <a:pt x="1289913" y="1809627"/>
                </a:cubicBezTo>
                <a:lnTo>
                  <a:pt x="1288570" y="1811666"/>
                </a:lnTo>
                <a:lnTo>
                  <a:pt x="1279843" y="1812416"/>
                </a:lnTo>
                <a:lnTo>
                  <a:pt x="1275818" y="1815133"/>
                </a:lnTo>
                <a:lnTo>
                  <a:pt x="1277168" y="1816495"/>
                </a:lnTo>
                <a:lnTo>
                  <a:pt x="1277845" y="1817786"/>
                </a:lnTo>
                <a:lnTo>
                  <a:pt x="1283224" y="1820505"/>
                </a:lnTo>
                <a:lnTo>
                  <a:pt x="1304040" y="1819755"/>
                </a:lnTo>
                <a:lnTo>
                  <a:pt x="1310768" y="1824516"/>
                </a:lnTo>
                <a:lnTo>
                  <a:pt x="1309425" y="1826554"/>
                </a:lnTo>
                <a:lnTo>
                  <a:pt x="1307420" y="1828595"/>
                </a:lnTo>
                <a:lnTo>
                  <a:pt x="1297353" y="1829952"/>
                </a:lnTo>
                <a:lnTo>
                  <a:pt x="1282568" y="1827302"/>
                </a:lnTo>
                <a:lnTo>
                  <a:pt x="1257029" y="1819212"/>
                </a:lnTo>
                <a:lnTo>
                  <a:pt x="1254346" y="1819893"/>
                </a:lnTo>
                <a:lnTo>
                  <a:pt x="1236215" y="1820641"/>
                </a:lnTo>
                <a:lnTo>
                  <a:pt x="1229491" y="1817921"/>
                </a:lnTo>
                <a:lnTo>
                  <a:pt x="1211353" y="1817309"/>
                </a:lnTo>
                <a:lnTo>
                  <a:pt x="1196568" y="1812617"/>
                </a:lnTo>
                <a:lnTo>
                  <a:pt x="1183796" y="1808607"/>
                </a:lnTo>
                <a:lnTo>
                  <a:pt x="1175727" y="1804530"/>
                </a:lnTo>
                <a:lnTo>
                  <a:pt x="1175050" y="1802489"/>
                </a:lnTo>
                <a:lnTo>
                  <a:pt x="1174373" y="1801129"/>
                </a:lnTo>
                <a:lnTo>
                  <a:pt x="1177048" y="1797731"/>
                </a:lnTo>
                <a:lnTo>
                  <a:pt x="1177718" y="1795693"/>
                </a:lnTo>
                <a:lnTo>
                  <a:pt x="1175023" y="1793040"/>
                </a:lnTo>
                <a:lnTo>
                  <a:pt x="1169657" y="1795080"/>
                </a:lnTo>
                <a:lnTo>
                  <a:pt x="1164284" y="1794399"/>
                </a:lnTo>
                <a:lnTo>
                  <a:pt x="1150827" y="1786991"/>
                </a:lnTo>
                <a:lnTo>
                  <a:pt x="1144708" y="1760548"/>
                </a:lnTo>
                <a:lnTo>
                  <a:pt x="1142695" y="1761227"/>
                </a:lnTo>
                <a:lnTo>
                  <a:pt x="1141389" y="1773462"/>
                </a:lnTo>
                <a:lnTo>
                  <a:pt x="1141389" y="1774143"/>
                </a:lnTo>
                <a:lnTo>
                  <a:pt x="1143441" y="1786310"/>
                </a:lnTo>
                <a:lnTo>
                  <a:pt x="1161606" y="1799160"/>
                </a:lnTo>
                <a:lnTo>
                  <a:pt x="1171716" y="1809967"/>
                </a:lnTo>
                <a:lnTo>
                  <a:pt x="1174419" y="1818125"/>
                </a:lnTo>
                <a:cubicBezTo>
                  <a:pt x="1174421" y="1818805"/>
                  <a:pt x="1174424" y="1819484"/>
                  <a:pt x="1174426" y="1820164"/>
                </a:cubicBezTo>
                <a:lnTo>
                  <a:pt x="1173090" y="1823495"/>
                </a:lnTo>
                <a:lnTo>
                  <a:pt x="1156997" y="1831720"/>
                </a:lnTo>
                <a:lnTo>
                  <a:pt x="1147627" y="1842598"/>
                </a:lnTo>
                <a:lnTo>
                  <a:pt x="1143669" y="1866322"/>
                </a:lnTo>
                <a:lnTo>
                  <a:pt x="1141005" y="1875159"/>
                </a:lnTo>
                <a:lnTo>
                  <a:pt x="1141005" y="1875840"/>
                </a:lnTo>
                <a:lnTo>
                  <a:pt x="1143710" y="1881889"/>
                </a:lnTo>
                <a:lnTo>
                  <a:pt x="1142367" y="1882570"/>
                </a:lnTo>
                <a:lnTo>
                  <a:pt x="1139014" y="1883996"/>
                </a:lnTo>
                <a:lnTo>
                  <a:pt x="1130280" y="1880598"/>
                </a:lnTo>
                <a:lnTo>
                  <a:pt x="1118870" y="1883996"/>
                </a:lnTo>
                <a:lnTo>
                  <a:pt x="1117520" y="1881346"/>
                </a:lnTo>
                <a:lnTo>
                  <a:pt x="1116173" y="1879986"/>
                </a:lnTo>
                <a:lnTo>
                  <a:pt x="1120191" y="1875228"/>
                </a:lnTo>
                <a:lnTo>
                  <a:pt x="1127578" y="1874480"/>
                </a:lnTo>
                <a:lnTo>
                  <a:pt x="1133573" y="1858232"/>
                </a:lnTo>
                <a:cubicBezTo>
                  <a:pt x="1133571" y="1858006"/>
                  <a:pt x="1133570" y="1857779"/>
                  <a:pt x="1133568" y="1857553"/>
                </a:cubicBezTo>
                <a:cubicBezTo>
                  <a:pt x="1133333" y="1853701"/>
                  <a:pt x="1133099" y="1849849"/>
                  <a:pt x="1132864" y="1845997"/>
                </a:cubicBezTo>
                <a:lnTo>
                  <a:pt x="1128172" y="1849395"/>
                </a:lnTo>
                <a:lnTo>
                  <a:pt x="1123472" y="1848785"/>
                </a:lnTo>
                <a:lnTo>
                  <a:pt x="1122136" y="1851502"/>
                </a:lnTo>
                <a:lnTo>
                  <a:pt x="1119446" y="1850823"/>
                </a:lnTo>
                <a:lnTo>
                  <a:pt x="1118768" y="1848785"/>
                </a:lnTo>
                <a:lnTo>
                  <a:pt x="1118768" y="1847423"/>
                </a:lnTo>
                <a:lnTo>
                  <a:pt x="1122109" y="1841986"/>
                </a:lnTo>
                <a:lnTo>
                  <a:pt x="1139543" y="1832468"/>
                </a:lnTo>
                <a:cubicBezTo>
                  <a:pt x="1139541" y="1832242"/>
                  <a:pt x="1139538" y="1832015"/>
                  <a:pt x="1139536" y="1831789"/>
                </a:cubicBezTo>
                <a:lnTo>
                  <a:pt x="1140209" y="1829748"/>
                </a:lnTo>
                <a:lnTo>
                  <a:pt x="1130112" y="1822271"/>
                </a:lnTo>
                <a:lnTo>
                  <a:pt x="1128758" y="1817582"/>
                </a:lnTo>
                <a:lnTo>
                  <a:pt x="1124725" y="1816901"/>
                </a:lnTo>
                <a:lnTo>
                  <a:pt x="1118688" y="1819620"/>
                </a:lnTo>
                <a:lnTo>
                  <a:pt x="1112644" y="1818941"/>
                </a:lnTo>
                <a:lnTo>
                  <a:pt x="1109961" y="1820301"/>
                </a:lnTo>
                <a:lnTo>
                  <a:pt x="1108633" y="1825059"/>
                </a:lnTo>
                <a:lnTo>
                  <a:pt x="1109303" y="1825738"/>
                </a:lnTo>
                <a:lnTo>
                  <a:pt x="1113341" y="1828457"/>
                </a:lnTo>
                <a:lnTo>
                  <a:pt x="1111328" y="1829817"/>
                </a:lnTo>
                <a:lnTo>
                  <a:pt x="1109988" y="1831177"/>
                </a:lnTo>
                <a:cubicBezTo>
                  <a:pt x="1109990" y="1831856"/>
                  <a:pt x="1109993" y="1832536"/>
                  <a:pt x="1109995" y="1833215"/>
                </a:cubicBezTo>
                <a:cubicBezTo>
                  <a:pt x="1110223" y="1834802"/>
                  <a:pt x="1110450" y="1836389"/>
                  <a:pt x="1110678" y="1837976"/>
                </a:cubicBezTo>
                <a:lnTo>
                  <a:pt x="1108002" y="1839335"/>
                </a:lnTo>
                <a:lnTo>
                  <a:pt x="1102621" y="1836616"/>
                </a:lnTo>
                <a:lnTo>
                  <a:pt x="1097906" y="1831858"/>
                </a:lnTo>
                <a:lnTo>
                  <a:pt x="1093875" y="1831924"/>
                </a:lnTo>
                <a:lnTo>
                  <a:pt x="1087839" y="1832606"/>
                </a:lnTo>
                <a:lnTo>
                  <a:pt x="1077769" y="1836004"/>
                </a:lnTo>
                <a:lnTo>
                  <a:pt x="1074416" y="1835325"/>
                </a:lnTo>
                <a:lnTo>
                  <a:pt x="1073743" y="1835325"/>
                </a:lnTo>
                <a:lnTo>
                  <a:pt x="1075067" y="1829886"/>
                </a:lnTo>
                <a:lnTo>
                  <a:pt x="1075737" y="1828526"/>
                </a:lnTo>
                <a:lnTo>
                  <a:pt x="1075052" y="1825194"/>
                </a:lnTo>
                <a:lnTo>
                  <a:pt x="1068989" y="1817717"/>
                </a:lnTo>
                <a:lnTo>
                  <a:pt x="1062938" y="1816357"/>
                </a:lnTo>
                <a:lnTo>
                  <a:pt x="1056229" y="1817105"/>
                </a:lnTo>
                <a:lnTo>
                  <a:pt x="1044805" y="1814385"/>
                </a:lnTo>
                <a:cubicBezTo>
                  <a:pt x="1045019" y="1811462"/>
                  <a:pt x="1045234" y="1808540"/>
                  <a:pt x="1045448" y="1805617"/>
                </a:cubicBezTo>
                <a:cubicBezTo>
                  <a:pt x="1045446" y="1804937"/>
                  <a:pt x="1045445" y="1804258"/>
                  <a:pt x="1045443" y="1803578"/>
                </a:cubicBezTo>
                <a:lnTo>
                  <a:pt x="1049447" y="1794739"/>
                </a:lnTo>
                <a:lnTo>
                  <a:pt x="1059510" y="1792022"/>
                </a:lnTo>
                <a:lnTo>
                  <a:pt x="1070893" y="1781756"/>
                </a:lnTo>
                <a:lnTo>
                  <a:pt x="1088346" y="1779717"/>
                </a:lnTo>
                <a:lnTo>
                  <a:pt x="1091024" y="1776317"/>
                </a:lnTo>
                <a:lnTo>
                  <a:pt x="1092365" y="1775638"/>
                </a:lnTo>
                <a:lnTo>
                  <a:pt x="1090347" y="1772240"/>
                </a:lnTo>
                <a:lnTo>
                  <a:pt x="1087657" y="1772240"/>
                </a:lnTo>
                <a:lnTo>
                  <a:pt x="1073564" y="1775707"/>
                </a:lnTo>
                <a:lnTo>
                  <a:pt x="1070873" y="1774347"/>
                </a:lnTo>
                <a:lnTo>
                  <a:pt x="1070203" y="1773666"/>
                </a:lnTo>
                <a:lnTo>
                  <a:pt x="1077548" y="1759392"/>
                </a:lnTo>
                <a:cubicBezTo>
                  <a:pt x="1077546" y="1759165"/>
                  <a:pt x="1077543" y="1758938"/>
                  <a:pt x="1077541" y="1758711"/>
                </a:cubicBezTo>
                <a:cubicBezTo>
                  <a:pt x="1077760" y="1757125"/>
                  <a:pt x="1077980" y="1755539"/>
                  <a:pt x="1078199" y="1753953"/>
                </a:cubicBezTo>
                <a:lnTo>
                  <a:pt x="1072806" y="1746542"/>
                </a:lnTo>
                <a:lnTo>
                  <a:pt x="1068096" y="1743144"/>
                </a:lnTo>
                <a:lnTo>
                  <a:pt x="1065393" y="1738386"/>
                </a:lnTo>
                <a:lnTo>
                  <a:pt x="1066721" y="1733016"/>
                </a:lnTo>
                <a:cubicBezTo>
                  <a:pt x="1066719" y="1732336"/>
                  <a:pt x="1066716" y="1731655"/>
                  <a:pt x="1066714" y="1730975"/>
                </a:cubicBezTo>
                <a:lnTo>
                  <a:pt x="1065352" y="1724178"/>
                </a:lnTo>
                <a:lnTo>
                  <a:pt x="1059308" y="1724857"/>
                </a:lnTo>
                <a:lnTo>
                  <a:pt x="1055974" y="1733694"/>
                </a:lnTo>
                <a:cubicBezTo>
                  <a:pt x="1055977" y="1733921"/>
                  <a:pt x="1055979" y="1734148"/>
                  <a:pt x="1055982" y="1734375"/>
                </a:cubicBezTo>
                <a:lnTo>
                  <a:pt x="1058021" y="1743213"/>
                </a:lnTo>
                <a:lnTo>
                  <a:pt x="1058021" y="1744570"/>
                </a:lnTo>
                <a:lnTo>
                  <a:pt x="1056020" y="1749262"/>
                </a:lnTo>
                <a:lnTo>
                  <a:pt x="1049307" y="1748652"/>
                </a:lnTo>
                <a:lnTo>
                  <a:pt x="1045254" y="1742532"/>
                </a:lnTo>
                <a:lnTo>
                  <a:pt x="1042537" y="1733082"/>
                </a:lnTo>
                <a:lnTo>
                  <a:pt x="1042537" y="1732403"/>
                </a:lnTo>
                <a:lnTo>
                  <a:pt x="1048527" y="1714048"/>
                </a:lnTo>
                <a:lnTo>
                  <a:pt x="1049193" y="1712009"/>
                </a:lnTo>
                <a:lnTo>
                  <a:pt x="1043800" y="1704598"/>
                </a:lnTo>
                <a:cubicBezTo>
                  <a:pt x="1043793" y="1702560"/>
                  <a:pt x="1043785" y="1700521"/>
                  <a:pt x="1043778" y="1698483"/>
                </a:cubicBezTo>
                <a:cubicBezTo>
                  <a:pt x="1043776" y="1697803"/>
                  <a:pt x="1043775" y="1697122"/>
                  <a:pt x="1043773" y="1696442"/>
                </a:cubicBezTo>
                <a:lnTo>
                  <a:pt x="1045106" y="1694401"/>
                </a:lnTo>
                <a:lnTo>
                  <a:pt x="1059886" y="1692975"/>
                </a:lnTo>
                <a:lnTo>
                  <a:pt x="1061896" y="1692975"/>
                </a:lnTo>
                <a:lnTo>
                  <a:pt x="1057854" y="1687605"/>
                </a:lnTo>
                <a:lnTo>
                  <a:pt x="1057181" y="1687605"/>
                </a:lnTo>
                <a:lnTo>
                  <a:pt x="1057846" y="1685567"/>
                </a:lnTo>
                <a:cubicBezTo>
                  <a:pt x="1057844" y="1684887"/>
                  <a:pt x="1057841" y="1684206"/>
                  <a:pt x="1057839" y="1683526"/>
                </a:cubicBezTo>
                <a:cubicBezTo>
                  <a:pt x="1057604" y="1680354"/>
                  <a:pt x="1057370" y="1677182"/>
                  <a:pt x="1057135" y="1674010"/>
                </a:cubicBezTo>
                <a:lnTo>
                  <a:pt x="1049059" y="1667280"/>
                </a:lnTo>
                <a:cubicBezTo>
                  <a:pt x="1049057" y="1667053"/>
                  <a:pt x="1049054" y="1666826"/>
                  <a:pt x="1049052" y="1666599"/>
                </a:cubicBezTo>
                <a:cubicBezTo>
                  <a:pt x="1049049" y="1665692"/>
                  <a:pt x="1049047" y="1664786"/>
                  <a:pt x="1049044" y="1663879"/>
                </a:cubicBezTo>
                <a:lnTo>
                  <a:pt x="1059777" y="1658443"/>
                </a:lnTo>
                <a:lnTo>
                  <a:pt x="1070531" y="1659734"/>
                </a:lnTo>
                <a:lnTo>
                  <a:pt x="1080600" y="1658374"/>
                </a:lnTo>
                <a:lnTo>
                  <a:pt x="1100778" y="1666463"/>
                </a:lnTo>
                <a:lnTo>
                  <a:pt x="1110874" y="1673875"/>
                </a:lnTo>
                <a:lnTo>
                  <a:pt x="1114951" y="1688761"/>
                </a:lnTo>
                <a:lnTo>
                  <a:pt x="1119655" y="1689439"/>
                </a:lnTo>
                <a:lnTo>
                  <a:pt x="1123000" y="1684681"/>
                </a:lnTo>
                <a:lnTo>
                  <a:pt x="1123666" y="1683322"/>
                </a:lnTo>
                <a:lnTo>
                  <a:pt x="1118943" y="1675232"/>
                </a:lnTo>
                <a:cubicBezTo>
                  <a:pt x="1118937" y="1673420"/>
                  <a:pt x="1118930" y="1671607"/>
                  <a:pt x="1118924" y="1669795"/>
                </a:cubicBezTo>
                <a:lnTo>
                  <a:pt x="1116904" y="1667076"/>
                </a:lnTo>
                <a:lnTo>
                  <a:pt x="1115556" y="1665035"/>
                </a:lnTo>
                <a:lnTo>
                  <a:pt x="1137693" y="1655450"/>
                </a:lnTo>
                <a:lnTo>
                  <a:pt x="1139026" y="1651440"/>
                </a:lnTo>
                <a:lnTo>
                  <a:pt x="1139692" y="1649401"/>
                </a:lnTo>
                <a:lnTo>
                  <a:pt x="1139014" y="1647360"/>
                </a:lnTo>
                <a:lnTo>
                  <a:pt x="1134983" y="1648042"/>
                </a:lnTo>
                <a:lnTo>
                  <a:pt x="1130299" y="1655519"/>
                </a:lnTo>
                <a:lnTo>
                  <a:pt x="1120237" y="1658917"/>
                </a:lnTo>
                <a:lnTo>
                  <a:pt x="1108820" y="1660346"/>
                </a:lnTo>
                <a:lnTo>
                  <a:pt x="1096726" y="1658986"/>
                </a:lnTo>
                <a:lnTo>
                  <a:pt x="1074523" y="1648246"/>
                </a:lnTo>
                <a:lnTo>
                  <a:pt x="1057752" y="1654363"/>
                </a:lnTo>
                <a:lnTo>
                  <a:pt x="1048340" y="1653072"/>
                </a:lnTo>
                <a:lnTo>
                  <a:pt x="1043605" y="1642194"/>
                </a:lnTo>
                <a:lnTo>
                  <a:pt x="1042933" y="1641516"/>
                </a:lnTo>
                <a:lnTo>
                  <a:pt x="1048245" y="1622548"/>
                </a:lnTo>
                <a:lnTo>
                  <a:pt x="1054284" y="1619831"/>
                </a:lnTo>
                <a:lnTo>
                  <a:pt x="1056960" y="1615070"/>
                </a:lnTo>
                <a:lnTo>
                  <a:pt x="1060979" y="1612351"/>
                </a:lnTo>
                <a:lnTo>
                  <a:pt x="1067022" y="1610244"/>
                </a:lnTo>
                <a:lnTo>
                  <a:pt x="1069705" y="1609565"/>
                </a:lnTo>
                <a:lnTo>
                  <a:pt x="1062300" y="1604873"/>
                </a:lnTo>
                <a:lnTo>
                  <a:pt x="1058946" y="1606233"/>
                </a:lnTo>
                <a:lnTo>
                  <a:pt x="1053580" y="1608274"/>
                </a:lnTo>
                <a:lnTo>
                  <a:pt x="1045536" y="1614392"/>
                </a:lnTo>
                <a:lnTo>
                  <a:pt x="1038191" y="1630025"/>
                </a:lnTo>
                <a:lnTo>
                  <a:pt x="1034167" y="1630706"/>
                </a:lnTo>
                <a:lnTo>
                  <a:pt x="1026761" y="1625336"/>
                </a:lnTo>
                <a:lnTo>
                  <a:pt x="1022058" y="1625336"/>
                </a:lnTo>
                <a:lnTo>
                  <a:pt x="1020045" y="1626696"/>
                </a:lnTo>
                <a:lnTo>
                  <a:pt x="1020723" y="1628056"/>
                </a:lnTo>
                <a:lnTo>
                  <a:pt x="1022077" y="1632135"/>
                </a:lnTo>
                <a:lnTo>
                  <a:pt x="1035542" y="1640222"/>
                </a:lnTo>
                <a:lnTo>
                  <a:pt x="1037574" y="1646952"/>
                </a:lnTo>
                <a:lnTo>
                  <a:pt x="1036911" y="1648314"/>
                </a:lnTo>
                <a:lnTo>
                  <a:pt x="1021548" y="1677543"/>
                </a:lnTo>
                <a:cubicBezTo>
                  <a:pt x="1021550" y="1677996"/>
                  <a:pt x="1021553" y="1678450"/>
                  <a:pt x="1021555" y="1678903"/>
                </a:cubicBezTo>
                <a:lnTo>
                  <a:pt x="1022930" y="1689712"/>
                </a:lnTo>
                <a:lnTo>
                  <a:pt x="1022930" y="1691072"/>
                </a:lnTo>
                <a:lnTo>
                  <a:pt x="1020274" y="1699231"/>
                </a:lnTo>
                <a:lnTo>
                  <a:pt x="1008883" y="1709428"/>
                </a:lnTo>
                <a:lnTo>
                  <a:pt x="1000853" y="1719622"/>
                </a:lnTo>
                <a:lnTo>
                  <a:pt x="993474" y="1722342"/>
                </a:lnTo>
                <a:lnTo>
                  <a:pt x="984070" y="1720372"/>
                </a:lnTo>
                <a:lnTo>
                  <a:pt x="980051" y="1725130"/>
                </a:lnTo>
                <a:lnTo>
                  <a:pt x="974678" y="1725809"/>
                </a:lnTo>
                <a:lnTo>
                  <a:pt x="971990" y="1723089"/>
                </a:lnTo>
                <a:lnTo>
                  <a:pt x="966556" y="1704802"/>
                </a:lnTo>
                <a:lnTo>
                  <a:pt x="965878" y="1703445"/>
                </a:lnTo>
                <a:lnTo>
                  <a:pt x="978597" y="1688488"/>
                </a:lnTo>
                <a:cubicBezTo>
                  <a:pt x="978595" y="1687831"/>
                  <a:pt x="978592" y="1687175"/>
                  <a:pt x="978590" y="1686518"/>
                </a:cubicBezTo>
                <a:lnTo>
                  <a:pt x="979248" y="1683799"/>
                </a:lnTo>
                <a:lnTo>
                  <a:pt x="977220" y="1680398"/>
                </a:lnTo>
                <a:lnTo>
                  <a:pt x="973867" y="1681079"/>
                </a:lnTo>
                <a:lnTo>
                  <a:pt x="959828" y="1702152"/>
                </a:lnTo>
                <a:lnTo>
                  <a:pt x="951764" y="1699435"/>
                </a:lnTo>
                <a:lnTo>
                  <a:pt x="938329" y="1699501"/>
                </a:lnTo>
                <a:lnTo>
                  <a:pt x="931593" y="1694743"/>
                </a:lnTo>
                <a:lnTo>
                  <a:pt x="930923" y="1694743"/>
                </a:lnTo>
                <a:lnTo>
                  <a:pt x="933584" y="1686653"/>
                </a:lnTo>
                <a:lnTo>
                  <a:pt x="938273" y="1682574"/>
                </a:lnTo>
                <a:lnTo>
                  <a:pt x="948342" y="1680467"/>
                </a:lnTo>
                <a:lnTo>
                  <a:pt x="957708" y="1668231"/>
                </a:lnTo>
                <a:lnTo>
                  <a:pt x="971781" y="1659394"/>
                </a:lnTo>
                <a:lnTo>
                  <a:pt x="984541" y="1656606"/>
                </a:lnTo>
                <a:lnTo>
                  <a:pt x="990563" y="1651167"/>
                </a:lnTo>
                <a:lnTo>
                  <a:pt x="997922" y="1640291"/>
                </a:lnTo>
                <a:lnTo>
                  <a:pt x="999258" y="1638253"/>
                </a:lnTo>
                <a:lnTo>
                  <a:pt x="993877" y="1636959"/>
                </a:lnTo>
                <a:lnTo>
                  <a:pt x="989859" y="1640360"/>
                </a:lnTo>
                <a:lnTo>
                  <a:pt x="985185" y="1649197"/>
                </a:lnTo>
                <a:lnTo>
                  <a:pt x="980488" y="1651917"/>
                </a:lnTo>
                <a:lnTo>
                  <a:pt x="973760" y="1647156"/>
                </a:lnTo>
                <a:lnTo>
                  <a:pt x="970399" y="1647837"/>
                </a:lnTo>
                <a:lnTo>
                  <a:pt x="966400" y="1656675"/>
                </a:lnTo>
                <a:lnTo>
                  <a:pt x="959667" y="1651983"/>
                </a:lnTo>
                <a:lnTo>
                  <a:pt x="952293" y="1657422"/>
                </a:lnTo>
                <a:lnTo>
                  <a:pt x="942279" y="1674418"/>
                </a:lnTo>
                <a:lnTo>
                  <a:pt x="939589" y="1673737"/>
                </a:lnTo>
                <a:lnTo>
                  <a:pt x="926098" y="1658170"/>
                </a:lnTo>
                <a:cubicBezTo>
                  <a:pt x="925859" y="1653208"/>
                  <a:pt x="925621" y="1648246"/>
                  <a:pt x="925382" y="1643284"/>
                </a:cubicBezTo>
                <a:lnTo>
                  <a:pt x="920679" y="1642602"/>
                </a:lnTo>
                <a:cubicBezTo>
                  <a:pt x="920681" y="1643509"/>
                  <a:pt x="920684" y="1644415"/>
                  <a:pt x="920686" y="1645322"/>
                </a:cubicBezTo>
                <a:lnTo>
                  <a:pt x="918726" y="1662928"/>
                </a:lnTo>
                <a:lnTo>
                  <a:pt x="914715" y="1667688"/>
                </a:lnTo>
                <a:lnTo>
                  <a:pt x="908679" y="1669795"/>
                </a:lnTo>
                <a:lnTo>
                  <a:pt x="904010" y="1679923"/>
                </a:lnTo>
                <a:lnTo>
                  <a:pt x="900649" y="1680671"/>
                </a:lnTo>
                <a:lnTo>
                  <a:pt x="889205" y="1671834"/>
                </a:lnTo>
                <a:lnTo>
                  <a:pt x="879786" y="1667823"/>
                </a:lnTo>
                <a:lnTo>
                  <a:pt x="875083" y="1667823"/>
                </a:lnTo>
                <a:lnTo>
                  <a:pt x="865698" y="1674010"/>
                </a:lnTo>
                <a:lnTo>
                  <a:pt x="859650" y="1672650"/>
                </a:lnTo>
                <a:lnTo>
                  <a:pt x="856275" y="1667892"/>
                </a:lnTo>
                <a:cubicBezTo>
                  <a:pt x="856035" y="1663155"/>
                  <a:pt x="855796" y="1658419"/>
                  <a:pt x="855556" y="1653682"/>
                </a:cubicBezTo>
                <a:lnTo>
                  <a:pt x="854201" y="1649605"/>
                </a:lnTo>
                <a:lnTo>
                  <a:pt x="850841" y="1650284"/>
                </a:lnTo>
                <a:cubicBezTo>
                  <a:pt x="850843" y="1650964"/>
                  <a:pt x="850846" y="1651645"/>
                  <a:pt x="850848" y="1652325"/>
                </a:cubicBezTo>
                <a:cubicBezTo>
                  <a:pt x="850853" y="1653458"/>
                  <a:pt x="850857" y="1654590"/>
                  <a:pt x="850862" y="1655723"/>
                </a:cubicBezTo>
                <a:lnTo>
                  <a:pt x="850190" y="1655723"/>
                </a:lnTo>
                <a:lnTo>
                  <a:pt x="845516" y="1663879"/>
                </a:lnTo>
                <a:lnTo>
                  <a:pt x="846193" y="1665239"/>
                </a:lnTo>
                <a:cubicBezTo>
                  <a:pt x="846202" y="1667731"/>
                  <a:pt x="846211" y="1670224"/>
                  <a:pt x="846220" y="1672716"/>
                </a:cubicBezTo>
                <a:cubicBezTo>
                  <a:pt x="846222" y="1673169"/>
                  <a:pt x="846223" y="1673623"/>
                  <a:pt x="846225" y="1674076"/>
                </a:cubicBezTo>
                <a:lnTo>
                  <a:pt x="843568" y="1682847"/>
                </a:lnTo>
                <a:lnTo>
                  <a:pt x="843568" y="1683526"/>
                </a:lnTo>
                <a:lnTo>
                  <a:pt x="851720" y="1709290"/>
                </a:lnTo>
                <a:lnTo>
                  <a:pt x="855765" y="1714048"/>
                </a:lnTo>
                <a:lnTo>
                  <a:pt x="855099" y="1716020"/>
                </a:lnTo>
                <a:lnTo>
                  <a:pt x="853094" y="1720099"/>
                </a:lnTo>
                <a:lnTo>
                  <a:pt x="834970" y="1722206"/>
                </a:lnTo>
                <a:lnTo>
                  <a:pt x="831602" y="1718875"/>
                </a:lnTo>
                <a:lnTo>
                  <a:pt x="830240" y="1712757"/>
                </a:lnTo>
                <a:lnTo>
                  <a:pt x="826195" y="1709359"/>
                </a:lnTo>
                <a:lnTo>
                  <a:pt x="826853" y="1705961"/>
                </a:lnTo>
                <a:cubicBezTo>
                  <a:pt x="826851" y="1705054"/>
                  <a:pt x="826848" y="1704148"/>
                  <a:pt x="826846" y="1703241"/>
                </a:cubicBezTo>
                <a:lnTo>
                  <a:pt x="825484" y="1698550"/>
                </a:lnTo>
                <a:lnTo>
                  <a:pt x="821460" y="1699231"/>
                </a:lnTo>
                <a:lnTo>
                  <a:pt x="816099" y="1702629"/>
                </a:lnTo>
                <a:lnTo>
                  <a:pt x="810055" y="1702629"/>
                </a:lnTo>
                <a:lnTo>
                  <a:pt x="803315" y="1695899"/>
                </a:lnTo>
                <a:lnTo>
                  <a:pt x="794627" y="1708134"/>
                </a:lnTo>
                <a:lnTo>
                  <a:pt x="789287" y="1718331"/>
                </a:lnTo>
                <a:lnTo>
                  <a:pt x="786604" y="1719010"/>
                </a:lnTo>
                <a:lnTo>
                  <a:pt x="784586" y="1716971"/>
                </a:lnTo>
                <a:lnTo>
                  <a:pt x="783907" y="1716293"/>
                </a:lnTo>
                <a:lnTo>
                  <a:pt x="792568" y="1696646"/>
                </a:lnTo>
                <a:lnTo>
                  <a:pt x="793238" y="1695968"/>
                </a:lnTo>
                <a:cubicBezTo>
                  <a:pt x="793236" y="1695061"/>
                  <a:pt x="793235" y="1694155"/>
                  <a:pt x="793233" y="1693248"/>
                </a:cubicBezTo>
                <a:lnTo>
                  <a:pt x="790536" y="1691888"/>
                </a:lnTo>
                <a:lnTo>
                  <a:pt x="786510" y="1692567"/>
                </a:lnTo>
                <a:lnTo>
                  <a:pt x="783846" y="1698685"/>
                </a:lnTo>
                <a:lnTo>
                  <a:pt x="783846" y="1700045"/>
                </a:lnTo>
                <a:lnTo>
                  <a:pt x="785223" y="1707456"/>
                </a:lnTo>
                <a:lnTo>
                  <a:pt x="784552" y="1707522"/>
                </a:lnTo>
                <a:lnTo>
                  <a:pt x="770452" y="1708882"/>
                </a:lnTo>
                <a:lnTo>
                  <a:pt x="768391" y="1696715"/>
                </a:lnTo>
                <a:lnTo>
                  <a:pt x="765025" y="1693996"/>
                </a:lnTo>
                <a:lnTo>
                  <a:pt x="763663" y="1689916"/>
                </a:lnTo>
                <a:lnTo>
                  <a:pt x="762993" y="1689238"/>
                </a:lnTo>
                <a:lnTo>
                  <a:pt x="765654" y="1683186"/>
                </a:lnTo>
                <a:lnTo>
                  <a:pt x="770343" y="1679041"/>
                </a:lnTo>
                <a:lnTo>
                  <a:pt x="772356" y="1678360"/>
                </a:lnTo>
                <a:lnTo>
                  <a:pt x="768981" y="1674349"/>
                </a:lnTo>
                <a:lnTo>
                  <a:pt x="762945" y="1676388"/>
                </a:lnTo>
                <a:lnTo>
                  <a:pt x="755641" y="1700113"/>
                </a:lnTo>
                <a:lnTo>
                  <a:pt x="753635" y="1702833"/>
                </a:lnTo>
                <a:lnTo>
                  <a:pt x="748932" y="1702221"/>
                </a:lnTo>
                <a:lnTo>
                  <a:pt x="743539" y="1696782"/>
                </a:lnTo>
                <a:cubicBezTo>
                  <a:pt x="743528" y="1693406"/>
                  <a:pt x="743516" y="1690029"/>
                  <a:pt x="743505" y="1686653"/>
                </a:cubicBezTo>
                <a:cubicBezTo>
                  <a:pt x="743500" y="1685747"/>
                  <a:pt x="743495" y="1684840"/>
                  <a:pt x="743490" y="1683934"/>
                </a:cubicBezTo>
                <a:lnTo>
                  <a:pt x="749514" y="1677816"/>
                </a:lnTo>
                <a:lnTo>
                  <a:pt x="750180" y="1675775"/>
                </a:lnTo>
                <a:cubicBezTo>
                  <a:pt x="750177" y="1675096"/>
                  <a:pt x="750175" y="1674416"/>
                  <a:pt x="750172" y="1673737"/>
                </a:cubicBezTo>
                <a:lnTo>
                  <a:pt x="746059" y="1651371"/>
                </a:lnTo>
                <a:lnTo>
                  <a:pt x="744034" y="1647973"/>
                </a:lnTo>
                <a:lnTo>
                  <a:pt x="740688" y="1652052"/>
                </a:lnTo>
                <a:lnTo>
                  <a:pt x="740023" y="1654090"/>
                </a:lnTo>
                <a:cubicBezTo>
                  <a:pt x="740029" y="1655676"/>
                  <a:pt x="740036" y="1657262"/>
                  <a:pt x="740042" y="1658848"/>
                </a:cubicBezTo>
                <a:lnTo>
                  <a:pt x="746135" y="1671017"/>
                </a:lnTo>
                <a:lnTo>
                  <a:pt x="745464" y="1672377"/>
                </a:lnTo>
                <a:lnTo>
                  <a:pt x="739467" y="1683934"/>
                </a:lnTo>
                <a:lnTo>
                  <a:pt x="732765" y="1688692"/>
                </a:lnTo>
                <a:lnTo>
                  <a:pt x="730752" y="1690052"/>
                </a:lnTo>
                <a:lnTo>
                  <a:pt x="726044" y="1688082"/>
                </a:lnTo>
                <a:lnTo>
                  <a:pt x="722696" y="1690120"/>
                </a:lnTo>
                <a:lnTo>
                  <a:pt x="723373" y="1692092"/>
                </a:lnTo>
                <a:cubicBezTo>
                  <a:pt x="723378" y="1692999"/>
                  <a:pt x="723383" y="1693905"/>
                  <a:pt x="723388" y="1694812"/>
                </a:cubicBezTo>
                <a:lnTo>
                  <a:pt x="722710" y="1694812"/>
                </a:lnTo>
                <a:lnTo>
                  <a:pt x="716671" y="1696917"/>
                </a:lnTo>
                <a:lnTo>
                  <a:pt x="714003" y="1700317"/>
                </a:lnTo>
                <a:lnTo>
                  <a:pt x="714681" y="1701677"/>
                </a:lnTo>
                <a:lnTo>
                  <a:pt x="716720" y="1709086"/>
                </a:lnTo>
                <a:lnTo>
                  <a:pt x="716048" y="1709767"/>
                </a:lnTo>
                <a:lnTo>
                  <a:pt x="712036" y="1713846"/>
                </a:lnTo>
                <a:lnTo>
                  <a:pt x="687184" y="1712622"/>
                </a:lnTo>
                <a:lnTo>
                  <a:pt x="675109" y="1716701"/>
                </a:lnTo>
                <a:lnTo>
                  <a:pt x="656274" y="1707318"/>
                </a:lnTo>
                <a:lnTo>
                  <a:pt x="658299" y="1711331"/>
                </a:lnTo>
                <a:lnTo>
                  <a:pt x="658977" y="1712009"/>
                </a:lnTo>
                <a:lnTo>
                  <a:pt x="673104" y="1718739"/>
                </a:lnTo>
                <a:lnTo>
                  <a:pt x="674446" y="1718739"/>
                </a:lnTo>
                <a:lnTo>
                  <a:pt x="683185" y="1720778"/>
                </a:lnTo>
                <a:lnTo>
                  <a:pt x="702647" y="1717311"/>
                </a:lnTo>
                <a:lnTo>
                  <a:pt x="712735" y="1719964"/>
                </a:lnTo>
                <a:lnTo>
                  <a:pt x="730847" y="1715137"/>
                </a:lnTo>
                <a:lnTo>
                  <a:pt x="739600" y="1720507"/>
                </a:lnTo>
                <a:lnTo>
                  <a:pt x="749677" y="1721867"/>
                </a:lnTo>
                <a:lnTo>
                  <a:pt x="752380" y="1727237"/>
                </a:lnTo>
                <a:lnTo>
                  <a:pt x="751044" y="1727985"/>
                </a:lnTo>
                <a:lnTo>
                  <a:pt x="747691" y="1730704"/>
                </a:lnTo>
                <a:lnTo>
                  <a:pt x="737641" y="1736141"/>
                </a:lnTo>
                <a:lnTo>
                  <a:pt x="714829" y="1741649"/>
                </a:lnTo>
                <a:lnTo>
                  <a:pt x="710796" y="1741649"/>
                </a:lnTo>
                <a:lnTo>
                  <a:pt x="704055" y="1734919"/>
                </a:lnTo>
                <a:lnTo>
                  <a:pt x="689270" y="1731587"/>
                </a:lnTo>
                <a:lnTo>
                  <a:pt x="695328" y="1735598"/>
                </a:lnTo>
                <a:lnTo>
                  <a:pt x="702734" y="1740355"/>
                </a:lnTo>
                <a:lnTo>
                  <a:pt x="704759" y="1743687"/>
                </a:lnTo>
                <a:lnTo>
                  <a:pt x="703416" y="1744368"/>
                </a:lnTo>
                <a:lnTo>
                  <a:pt x="699393" y="1745116"/>
                </a:lnTo>
                <a:lnTo>
                  <a:pt x="659715" y="1729684"/>
                </a:lnTo>
                <a:lnTo>
                  <a:pt x="644937" y="1729005"/>
                </a:lnTo>
                <a:lnTo>
                  <a:pt x="637531" y="1724992"/>
                </a:lnTo>
                <a:lnTo>
                  <a:pt x="629468" y="1723023"/>
                </a:lnTo>
                <a:lnTo>
                  <a:pt x="611315" y="1718331"/>
                </a:lnTo>
                <a:lnTo>
                  <a:pt x="563561" y="1699501"/>
                </a:lnTo>
                <a:lnTo>
                  <a:pt x="532643" y="1693587"/>
                </a:lnTo>
                <a:lnTo>
                  <a:pt x="515156" y="1686857"/>
                </a:lnTo>
                <a:lnTo>
                  <a:pt x="511115" y="1685498"/>
                </a:lnTo>
                <a:lnTo>
                  <a:pt x="475490" y="1677543"/>
                </a:lnTo>
                <a:lnTo>
                  <a:pt x="464743" y="1676933"/>
                </a:lnTo>
                <a:lnTo>
                  <a:pt x="453280" y="1666124"/>
                </a:lnTo>
                <a:lnTo>
                  <a:pt x="451281" y="1669522"/>
                </a:lnTo>
                <a:lnTo>
                  <a:pt x="451959" y="1670203"/>
                </a:lnTo>
                <a:lnTo>
                  <a:pt x="459377" y="1678972"/>
                </a:lnTo>
                <a:lnTo>
                  <a:pt x="458041" y="1680332"/>
                </a:lnTo>
                <a:lnTo>
                  <a:pt x="456708" y="1682370"/>
                </a:lnTo>
                <a:lnTo>
                  <a:pt x="454695" y="1682370"/>
                </a:lnTo>
                <a:lnTo>
                  <a:pt x="427816" y="1679107"/>
                </a:lnTo>
                <a:lnTo>
                  <a:pt x="400305" y="1684615"/>
                </a:lnTo>
                <a:lnTo>
                  <a:pt x="371481" y="1696307"/>
                </a:lnTo>
                <a:lnTo>
                  <a:pt x="354705" y="1699093"/>
                </a:lnTo>
                <a:lnTo>
                  <a:pt x="350679" y="1699774"/>
                </a:lnTo>
                <a:lnTo>
                  <a:pt x="306433" y="1716224"/>
                </a:lnTo>
                <a:lnTo>
                  <a:pt x="302400" y="1715612"/>
                </a:lnTo>
                <a:lnTo>
                  <a:pt x="299698" y="1712214"/>
                </a:lnTo>
                <a:lnTo>
                  <a:pt x="290983" y="1715612"/>
                </a:lnTo>
                <a:lnTo>
                  <a:pt x="275543" y="1716362"/>
                </a:lnTo>
                <a:lnTo>
                  <a:pt x="269518" y="1719829"/>
                </a:lnTo>
                <a:lnTo>
                  <a:pt x="256149" y="1733424"/>
                </a:lnTo>
                <a:lnTo>
                  <a:pt x="246764" y="1736822"/>
                </a:lnTo>
                <a:lnTo>
                  <a:pt x="245429" y="1737501"/>
                </a:lnTo>
                <a:lnTo>
                  <a:pt x="237467" y="1757895"/>
                </a:lnTo>
                <a:lnTo>
                  <a:pt x="228102" y="1766732"/>
                </a:lnTo>
                <a:lnTo>
                  <a:pt x="216141" y="1793244"/>
                </a:lnTo>
                <a:cubicBezTo>
                  <a:pt x="216143" y="1793697"/>
                  <a:pt x="216146" y="1794150"/>
                  <a:pt x="216148" y="1794603"/>
                </a:cubicBezTo>
                <a:lnTo>
                  <a:pt x="218195" y="1800721"/>
                </a:lnTo>
                <a:lnTo>
                  <a:pt x="217530" y="1802762"/>
                </a:lnTo>
                <a:lnTo>
                  <a:pt x="213560" y="1814931"/>
                </a:lnTo>
                <a:lnTo>
                  <a:pt x="213560" y="1815610"/>
                </a:lnTo>
                <a:lnTo>
                  <a:pt x="220375" y="1837295"/>
                </a:lnTo>
                <a:lnTo>
                  <a:pt x="219717" y="1839335"/>
                </a:lnTo>
                <a:lnTo>
                  <a:pt x="217753" y="1850823"/>
                </a:lnTo>
                <a:cubicBezTo>
                  <a:pt x="217755" y="1851276"/>
                  <a:pt x="217756" y="1851730"/>
                  <a:pt x="217758" y="1852183"/>
                </a:cubicBezTo>
                <a:lnTo>
                  <a:pt x="216027" y="1912549"/>
                </a:lnTo>
                <a:lnTo>
                  <a:pt x="220186" y="1941642"/>
                </a:lnTo>
                <a:lnTo>
                  <a:pt x="224923" y="1950480"/>
                </a:lnTo>
                <a:lnTo>
                  <a:pt x="235051" y="1963261"/>
                </a:lnTo>
                <a:lnTo>
                  <a:pt x="244538" y="1983586"/>
                </a:lnTo>
                <a:lnTo>
                  <a:pt x="243872" y="1985627"/>
                </a:lnTo>
                <a:cubicBezTo>
                  <a:pt x="243875" y="1986079"/>
                  <a:pt x="243877" y="1986532"/>
                  <a:pt x="243880" y="1986984"/>
                </a:cubicBezTo>
                <a:cubicBezTo>
                  <a:pt x="243882" y="1987211"/>
                  <a:pt x="243885" y="1987438"/>
                  <a:pt x="243887" y="1987665"/>
                </a:cubicBezTo>
                <a:lnTo>
                  <a:pt x="248622" y="1996434"/>
                </a:lnTo>
                <a:cubicBezTo>
                  <a:pt x="248627" y="1997340"/>
                  <a:pt x="248631" y="1998247"/>
                  <a:pt x="248636" y="1999153"/>
                </a:cubicBezTo>
                <a:cubicBezTo>
                  <a:pt x="248419" y="2000739"/>
                  <a:pt x="248203" y="2002325"/>
                  <a:pt x="247986" y="2003911"/>
                </a:cubicBezTo>
                <a:lnTo>
                  <a:pt x="244008" y="2015468"/>
                </a:lnTo>
                <a:lnTo>
                  <a:pt x="237338" y="2023627"/>
                </a:lnTo>
                <a:lnTo>
                  <a:pt x="230651" y="2029066"/>
                </a:lnTo>
                <a:lnTo>
                  <a:pt x="227325" y="2035183"/>
                </a:lnTo>
                <a:cubicBezTo>
                  <a:pt x="227327" y="2035636"/>
                  <a:pt x="227330" y="2036090"/>
                  <a:pt x="227332" y="2036543"/>
                </a:cubicBezTo>
                <a:cubicBezTo>
                  <a:pt x="227577" y="2041731"/>
                  <a:pt x="227823" y="2046920"/>
                  <a:pt x="228068" y="2052108"/>
                </a:cubicBezTo>
                <a:lnTo>
                  <a:pt x="227405" y="2052789"/>
                </a:lnTo>
                <a:lnTo>
                  <a:pt x="225411" y="2058228"/>
                </a:lnTo>
                <a:lnTo>
                  <a:pt x="223413" y="2060266"/>
                </a:lnTo>
                <a:lnTo>
                  <a:pt x="214009" y="2058294"/>
                </a:lnTo>
                <a:lnTo>
                  <a:pt x="207273" y="2052858"/>
                </a:lnTo>
                <a:lnTo>
                  <a:pt x="198546" y="2052246"/>
                </a:lnTo>
                <a:lnTo>
                  <a:pt x="196521" y="2049526"/>
                </a:lnTo>
                <a:lnTo>
                  <a:pt x="195171" y="2048166"/>
                </a:lnTo>
                <a:lnTo>
                  <a:pt x="186445" y="2047554"/>
                </a:lnTo>
                <a:lnTo>
                  <a:pt x="181736" y="2044225"/>
                </a:lnTo>
                <a:lnTo>
                  <a:pt x="188431" y="2041436"/>
                </a:lnTo>
                <a:lnTo>
                  <a:pt x="189101" y="2040758"/>
                </a:lnTo>
                <a:lnTo>
                  <a:pt x="191772" y="2038717"/>
                </a:lnTo>
                <a:lnTo>
                  <a:pt x="191772" y="2038038"/>
                </a:lnTo>
                <a:lnTo>
                  <a:pt x="192442" y="2038038"/>
                </a:lnTo>
                <a:lnTo>
                  <a:pt x="193112" y="2038038"/>
                </a:lnTo>
                <a:lnTo>
                  <a:pt x="193112" y="2037357"/>
                </a:lnTo>
                <a:lnTo>
                  <a:pt x="193785" y="2037357"/>
                </a:lnTo>
                <a:cubicBezTo>
                  <a:pt x="193783" y="2037131"/>
                  <a:pt x="193780" y="2036904"/>
                  <a:pt x="193778" y="2036678"/>
                </a:cubicBezTo>
                <a:lnTo>
                  <a:pt x="194448" y="2036678"/>
                </a:lnTo>
                <a:lnTo>
                  <a:pt x="195118" y="2036678"/>
                </a:lnTo>
                <a:lnTo>
                  <a:pt x="195118" y="2035997"/>
                </a:lnTo>
                <a:cubicBezTo>
                  <a:pt x="195116" y="2035771"/>
                  <a:pt x="195115" y="2035545"/>
                  <a:pt x="195113" y="2035319"/>
                </a:cubicBezTo>
                <a:lnTo>
                  <a:pt x="195783" y="2035319"/>
                </a:lnTo>
                <a:lnTo>
                  <a:pt x="196453" y="2035319"/>
                </a:lnTo>
                <a:lnTo>
                  <a:pt x="197123" y="2035319"/>
                </a:lnTo>
                <a:lnTo>
                  <a:pt x="197123" y="2034640"/>
                </a:lnTo>
                <a:cubicBezTo>
                  <a:pt x="197121" y="2034413"/>
                  <a:pt x="197118" y="2034186"/>
                  <a:pt x="197116" y="2033959"/>
                </a:cubicBezTo>
                <a:lnTo>
                  <a:pt x="197789" y="2033280"/>
                </a:lnTo>
                <a:lnTo>
                  <a:pt x="198459" y="2032599"/>
                </a:lnTo>
                <a:cubicBezTo>
                  <a:pt x="198457" y="2032373"/>
                  <a:pt x="198454" y="2032146"/>
                  <a:pt x="198452" y="2031920"/>
                </a:cubicBezTo>
                <a:lnTo>
                  <a:pt x="199124" y="2031920"/>
                </a:lnTo>
                <a:lnTo>
                  <a:pt x="199124" y="2031239"/>
                </a:lnTo>
                <a:lnTo>
                  <a:pt x="199794" y="2031239"/>
                </a:lnTo>
                <a:cubicBezTo>
                  <a:pt x="199792" y="2031013"/>
                  <a:pt x="199789" y="2030787"/>
                  <a:pt x="199787" y="2030561"/>
                </a:cubicBezTo>
                <a:lnTo>
                  <a:pt x="199787" y="2029880"/>
                </a:lnTo>
                <a:lnTo>
                  <a:pt x="200452" y="2029201"/>
                </a:lnTo>
                <a:lnTo>
                  <a:pt x="201123" y="2029201"/>
                </a:lnTo>
                <a:lnTo>
                  <a:pt x="201793" y="2029201"/>
                </a:lnTo>
                <a:lnTo>
                  <a:pt x="201793" y="2028520"/>
                </a:lnTo>
                <a:lnTo>
                  <a:pt x="202463" y="2028520"/>
                </a:lnTo>
                <a:lnTo>
                  <a:pt x="203806" y="2027841"/>
                </a:lnTo>
                <a:cubicBezTo>
                  <a:pt x="203803" y="2027615"/>
                  <a:pt x="203801" y="2027388"/>
                  <a:pt x="203798" y="2027162"/>
                </a:cubicBezTo>
                <a:lnTo>
                  <a:pt x="203798" y="2026481"/>
                </a:lnTo>
                <a:cubicBezTo>
                  <a:pt x="203796" y="2026254"/>
                  <a:pt x="203793" y="2026027"/>
                  <a:pt x="203791" y="2025800"/>
                </a:cubicBezTo>
                <a:lnTo>
                  <a:pt x="203121" y="2025122"/>
                </a:lnTo>
                <a:cubicBezTo>
                  <a:pt x="203119" y="2024896"/>
                  <a:pt x="203116" y="2024669"/>
                  <a:pt x="203114" y="2024443"/>
                </a:cubicBezTo>
                <a:lnTo>
                  <a:pt x="202443" y="2024443"/>
                </a:lnTo>
                <a:lnTo>
                  <a:pt x="201773" y="2024443"/>
                </a:lnTo>
                <a:cubicBezTo>
                  <a:pt x="201776" y="2024669"/>
                  <a:pt x="201778" y="2024896"/>
                  <a:pt x="201781" y="2025122"/>
                </a:cubicBezTo>
                <a:lnTo>
                  <a:pt x="201108" y="2025122"/>
                </a:lnTo>
                <a:lnTo>
                  <a:pt x="200438" y="2025122"/>
                </a:lnTo>
                <a:lnTo>
                  <a:pt x="199768" y="2025122"/>
                </a:lnTo>
                <a:lnTo>
                  <a:pt x="199090" y="2024443"/>
                </a:lnTo>
                <a:lnTo>
                  <a:pt x="198420" y="2023762"/>
                </a:lnTo>
                <a:cubicBezTo>
                  <a:pt x="198418" y="2023536"/>
                  <a:pt x="198415" y="2023309"/>
                  <a:pt x="198413" y="2023083"/>
                </a:cubicBezTo>
                <a:lnTo>
                  <a:pt x="198413" y="2022402"/>
                </a:lnTo>
                <a:lnTo>
                  <a:pt x="199076" y="2021723"/>
                </a:lnTo>
                <a:lnTo>
                  <a:pt x="199076" y="2021042"/>
                </a:lnTo>
                <a:lnTo>
                  <a:pt x="198406" y="2021042"/>
                </a:lnTo>
                <a:cubicBezTo>
                  <a:pt x="198403" y="2020816"/>
                  <a:pt x="198401" y="2020590"/>
                  <a:pt x="198398" y="2020364"/>
                </a:cubicBezTo>
                <a:lnTo>
                  <a:pt x="197728" y="2019751"/>
                </a:lnTo>
                <a:lnTo>
                  <a:pt x="197051" y="2019070"/>
                </a:lnTo>
                <a:lnTo>
                  <a:pt x="197051" y="2018392"/>
                </a:lnTo>
                <a:cubicBezTo>
                  <a:pt x="197048" y="2018166"/>
                  <a:pt x="197046" y="2017939"/>
                  <a:pt x="197043" y="2017713"/>
                </a:cubicBezTo>
                <a:lnTo>
                  <a:pt x="196366" y="2016353"/>
                </a:lnTo>
                <a:lnTo>
                  <a:pt x="196366" y="2015672"/>
                </a:lnTo>
                <a:lnTo>
                  <a:pt x="197031" y="2014993"/>
                </a:lnTo>
                <a:lnTo>
                  <a:pt x="197701" y="2014993"/>
                </a:lnTo>
                <a:lnTo>
                  <a:pt x="197701" y="2014312"/>
                </a:lnTo>
                <a:lnTo>
                  <a:pt x="197031" y="2014312"/>
                </a:lnTo>
                <a:cubicBezTo>
                  <a:pt x="197029" y="2014086"/>
                  <a:pt x="197026" y="2013860"/>
                  <a:pt x="197024" y="2013634"/>
                </a:cubicBezTo>
                <a:lnTo>
                  <a:pt x="197024" y="2012955"/>
                </a:lnTo>
                <a:lnTo>
                  <a:pt x="197024" y="2012274"/>
                </a:lnTo>
                <a:cubicBezTo>
                  <a:pt x="197022" y="2012047"/>
                  <a:pt x="197019" y="2011820"/>
                  <a:pt x="197017" y="2011593"/>
                </a:cubicBezTo>
                <a:lnTo>
                  <a:pt x="197017" y="2010914"/>
                </a:lnTo>
                <a:lnTo>
                  <a:pt x="198352" y="2009554"/>
                </a:lnTo>
                <a:cubicBezTo>
                  <a:pt x="198350" y="2009327"/>
                  <a:pt x="198347" y="2009100"/>
                  <a:pt x="198345" y="2008873"/>
                </a:cubicBezTo>
                <a:lnTo>
                  <a:pt x="198345" y="2008195"/>
                </a:lnTo>
                <a:cubicBezTo>
                  <a:pt x="198343" y="2007969"/>
                  <a:pt x="198340" y="2007742"/>
                  <a:pt x="198338" y="2007516"/>
                </a:cubicBezTo>
                <a:lnTo>
                  <a:pt x="199010" y="2006835"/>
                </a:lnTo>
                <a:lnTo>
                  <a:pt x="200343" y="2005475"/>
                </a:lnTo>
                <a:lnTo>
                  <a:pt x="201016" y="2004796"/>
                </a:lnTo>
                <a:cubicBezTo>
                  <a:pt x="201014" y="2004569"/>
                  <a:pt x="201011" y="2004342"/>
                  <a:pt x="201009" y="2004115"/>
                </a:cubicBezTo>
                <a:lnTo>
                  <a:pt x="201679" y="2004115"/>
                </a:lnTo>
                <a:lnTo>
                  <a:pt x="201679" y="2003437"/>
                </a:lnTo>
                <a:lnTo>
                  <a:pt x="202349" y="2003437"/>
                </a:lnTo>
                <a:lnTo>
                  <a:pt x="203014" y="2002758"/>
                </a:lnTo>
                <a:lnTo>
                  <a:pt x="203684" y="2002077"/>
                </a:lnTo>
                <a:cubicBezTo>
                  <a:pt x="203682" y="2001850"/>
                  <a:pt x="203679" y="2001623"/>
                  <a:pt x="203677" y="2001396"/>
                </a:cubicBezTo>
                <a:lnTo>
                  <a:pt x="204350" y="2000717"/>
                </a:lnTo>
                <a:lnTo>
                  <a:pt x="204350" y="2000038"/>
                </a:lnTo>
                <a:cubicBezTo>
                  <a:pt x="204347" y="1999811"/>
                  <a:pt x="204345" y="1999584"/>
                  <a:pt x="204342" y="1999357"/>
                </a:cubicBezTo>
                <a:lnTo>
                  <a:pt x="205012" y="1999357"/>
                </a:lnTo>
                <a:lnTo>
                  <a:pt x="205012" y="1998679"/>
                </a:lnTo>
                <a:lnTo>
                  <a:pt x="205685" y="1999357"/>
                </a:lnTo>
                <a:lnTo>
                  <a:pt x="206362" y="2000038"/>
                </a:lnTo>
                <a:lnTo>
                  <a:pt x="207025" y="1999357"/>
                </a:lnTo>
                <a:lnTo>
                  <a:pt x="207696" y="1999357"/>
                </a:lnTo>
                <a:lnTo>
                  <a:pt x="207696" y="1998679"/>
                </a:lnTo>
                <a:lnTo>
                  <a:pt x="207018" y="1997998"/>
                </a:lnTo>
                <a:lnTo>
                  <a:pt x="207018" y="1997319"/>
                </a:lnTo>
                <a:cubicBezTo>
                  <a:pt x="207016" y="1997092"/>
                  <a:pt x="207015" y="1996865"/>
                  <a:pt x="207013" y="1996638"/>
                </a:cubicBezTo>
                <a:lnTo>
                  <a:pt x="207013" y="1995959"/>
                </a:lnTo>
                <a:lnTo>
                  <a:pt x="207013" y="1995278"/>
                </a:lnTo>
                <a:lnTo>
                  <a:pt x="207683" y="1995278"/>
                </a:lnTo>
                <a:lnTo>
                  <a:pt x="208346" y="1994599"/>
                </a:lnTo>
                <a:cubicBezTo>
                  <a:pt x="208349" y="1994825"/>
                  <a:pt x="208351" y="1995052"/>
                  <a:pt x="208354" y="1995278"/>
                </a:cubicBezTo>
                <a:lnTo>
                  <a:pt x="209024" y="1995959"/>
                </a:lnTo>
                <a:lnTo>
                  <a:pt x="209694" y="1995959"/>
                </a:lnTo>
                <a:lnTo>
                  <a:pt x="209694" y="1995278"/>
                </a:lnTo>
                <a:lnTo>
                  <a:pt x="210367" y="1995278"/>
                </a:lnTo>
                <a:lnTo>
                  <a:pt x="211037" y="1995278"/>
                </a:lnTo>
                <a:cubicBezTo>
                  <a:pt x="211034" y="1995052"/>
                  <a:pt x="211032" y="1994825"/>
                  <a:pt x="211029" y="1994599"/>
                </a:cubicBezTo>
                <a:lnTo>
                  <a:pt x="211029" y="1993918"/>
                </a:lnTo>
                <a:lnTo>
                  <a:pt x="211702" y="1993918"/>
                </a:lnTo>
                <a:cubicBezTo>
                  <a:pt x="211700" y="1993692"/>
                  <a:pt x="211697" y="1993466"/>
                  <a:pt x="211695" y="1993240"/>
                </a:cubicBezTo>
                <a:lnTo>
                  <a:pt x="211695" y="1992561"/>
                </a:lnTo>
                <a:lnTo>
                  <a:pt x="212365" y="1992561"/>
                </a:lnTo>
                <a:lnTo>
                  <a:pt x="213035" y="1992561"/>
                </a:lnTo>
                <a:lnTo>
                  <a:pt x="213035" y="1991880"/>
                </a:lnTo>
                <a:cubicBezTo>
                  <a:pt x="213033" y="1991653"/>
                  <a:pt x="213032" y="1991426"/>
                  <a:pt x="213030" y="1991199"/>
                </a:cubicBezTo>
                <a:lnTo>
                  <a:pt x="212358" y="1991199"/>
                </a:lnTo>
                <a:cubicBezTo>
                  <a:pt x="212360" y="1991426"/>
                  <a:pt x="212363" y="1991653"/>
                  <a:pt x="212365" y="1991880"/>
                </a:cubicBezTo>
                <a:lnTo>
                  <a:pt x="211687" y="1991199"/>
                </a:lnTo>
                <a:lnTo>
                  <a:pt x="211017" y="1990520"/>
                </a:lnTo>
                <a:cubicBezTo>
                  <a:pt x="211015" y="1990294"/>
                  <a:pt x="211012" y="1990067"/>
                  <a:pt x="211010" y="1989841"/>
                </a:cubicBezTo>
                <a:lnTo>
                  <a:pt x="211010" y="1989160"/>
                </a:lnTo>
                <a:cubicBezTo>
                  <a:pt x="211008" y="1988934"/>
                  <a:pt x="211005" y="1988708"/>
                  <a:pt x="211003" y="1988482"/>
                </a:cubicBezTo>
                <a:lnTo>
                  <a:pt x="210333" y="1988482"/>
                </a:lnTo>
                <a:lnTo>
                  <a:pt x="209662" y="1987801"/>
                </a:lnTo>
                <a:cubicBezTo>
                  <a:pt x="209660" y="1987575"/>
                  <a:pt x="209657" y="1987348"/>
                  <a:pt x="209655" y="1987122"/>
                </a:cubicBezTo>
                <a:lnTo>
                  <a:pt x="210325" y="1987122"/>
                </a:lnTo>
                <a:cubicBezTo>
                  <a:pt x="210323" y="1986669"/>
                  <a:pt x="210320" y="1986215"/>
                  <a:pt x="210318" y="1985762"/>
                </a:cubicBezTo>
                <a:lnTo>
                  <a:pt x="210318" y="1985081"/>
                </a:lnTo>
                <a:cubicBezTo>
                  <a:pt x="210316" y="1984855"/>
                  <a:pt x="210315" y="1984628"/>
                  <a:pt x="210313" y="1984402"/>
                </a:cubicBezTo>
                <a:lnTo>
                  <a:pt x="209641" y="1983721"/>
                </a:lnTo>
                <a:cubicBezTo>
                  <a:pt x="209639" y="1983495"/>
                  <a:pt x="209638" y="1983269"/>
                  <a:pt x="209636" y="1983043"/>
                </a:cubicBezTo>
                <a:lnTo>
                  <a:pt x="209636" y="1982364"/>
                </a:lnTo>
                <a:lnTo>
                  <a:pt x="208963" y="1982364"/>
                </a:lnTo>
                <a:lnTo>
                  <a:pt x="208286" y="1981683"/>
                </a:lnTo>
                <a:lnTo>
                  <a:pt x="208286" y="1981004"/>
                </a:lnTo>
                <a:lnTo>
                  <a:pt x="207615" y="1981071"/>
                </a:lnTo>
                <a:lnTo>
                  <a:pt x="206945" y="1981071"/>
                </a:lnTo>
                <a:lnTo>
                  <a:pt x="206268" y="1980392"/>
                </a:lnTo>
                <a:lnTo>
                  <a:pt x="206938" y="1980392"/>
                </a:lnTo>
                <a:cubicBezTo>
                  <a:pt x="206936" y="1979712"/>
                  <a:pt x="206933" y="1979031"/>
                  <a:pt x="206931" y="1978351"/>
                </a:cubicBezTo>
                <a:cubicBezTo>
                  <a:pt x="206929" y="1978125"/>
                  <a:pt x="206928" y="1977898"/>
                  <a:pt x="206926" y="1977672"/>
                </a:cubicBezTo>
                <a:lnTo>
                  <a:pt x="206926" y="1976991"/>
                </a:lnTo>
                <a:lnTo>
                  <a:pt x="206926" y="1976313"/>
                </a:lnTo>
                <a:lnTo>
                  <a:pt x="206248" y="1975632"/>
                </a:lnTo>
                <a:lnTo>
                  <a:pt x="206248" y="1974953"/>
                </a:lnTo>
                <a:cubicBezTo>
                  <a:pt x="206246" y="1974727"/>
                  <a:pt x="206243" y="1974500"/>
                  <a:pt x="206241" y="1974274"/>
                </a:cubicBezTo>
                <a:lnTo>
                  <a:pt x="206911" y="1974274"/>
                </a:lnTo>
                <a:lnTo>
                  <a:pt x="206911" y="1973593"/>
                </a:lnTo>
                <a:lnTo>
                  <a:pt x="205564" y="1972914"/>
                </a:lnTo>
                <a:lnTo>
                  <a:pt x="205564" y="1972233"/>
                </a:lnTo>
                <a:lnTo>
                  <a:pt x="204894" y="1972233"/>
                </a:lnTo>
                <a:lnTo>
                  <a:pt x="204216" y="1971555"/>
                </a:lnTo>
                <a:lnTo>
                  <a:pt x="204216" y="1970874"/>
                </a:lnTo>
                <a:lnTo>
                  <a:pt x="204886" y="1970874"/>
                </a:lnTo>
                <a:cubicBezTo>
                  <a:pt x="204884" y="1970648"/>
                  <a:pt x="204881" y="1970421"/>
                  <a:pt x="204879" y="1970195"/>
                </a:cubicBezTo>
                <a:lnTo>
                  <a:pt x="205549" y="1969514"/>
                </a:lnTo>
                <a:cubicBezTo>
                  <a:pt x="205547" y="1969288"/>
                  <a:pt x="205544" y="1969061"/>
                  <a:pt x="205542" y="1968835"/>
                </a:cubicBezTo>
                <a:lnTo>
                  <a:pt x="206214" y="1968154"/>
                </a:lnTo>
                <a:lnTo>
                  <a:pt x="206877" y="1967475"/>
                </a:lnTo>
                <a:lnTo>
                  <a:pt x="207550" y="1966797"/>
                </a:lnTo>
                <a:lnTo>
                  <a:pt x="206877" y="1966116"/>
                </a:lnTo>
                <a:cubicBezTo>
                  <a:pt x="206875" y="1965889"/>
                  <a:pt x="206872" y="1965662"/>
                  <a:pt x="206870" y="1965435"/>
                </a:cubicBezTo>
                <a:lnTo>
                  <a:pt x="206870" y="1964756"/>
                </a:lnTo>
                <a:lnTo>
                  <a:pt x="207543" y="1964756"/>
                </a:lnTo>
                <a:cubicBezTo>
                  <a:pt x="207540" y="1964530"/>
                  <a:pt x="207538" y="1964303"/>
                  <a:pt x="207535" y="1964077"/>
                </a:cubicBezTo>
                <a:lnTo>
                  <a:pt x="208205" y="1963396"/>
                </a:lnTo>
                <a:lnTo>
                  <a:pt x="207521" y="1961358"/>
                </a:lnTo>
                <a:lnTo>
                  <a:pt x="207521" y="1960677"/>
                </a:lnTo>
                <a:lnTo>
                  <a:pt x="206851" y="1960677"/>
                </a:lnTo>
                <a:cubicBezTo>
                  <a:pt x="206848" y="1960451"/>
                  <a:pt x="206846" y="1960224"/>
                  <a:pt x="206843" y="1959998"/>
                </a:cubicBezTo>
                <a:lnTo>
                  <a:pt x="207516" y="1959998"/>
                </a:lnTo>
                <a:lnTo>
                  <a:pt x="208186" y="1959319"/>
                </a:lnTo>
                <a:lnTo>
                  <a:pt x="208856" y="1958638"/>
                </a:lnTo>
                <a:lnTo>
                  <a:pt x="209522" y="1957957"/>
                </a:lnTo>
                <a:lnTo>
                  <a:pt x="209522" y="1957278"/>
                </a:lnTo>
                <a:cubicBezTo>
                  <a:pt x="209519" y="1957052"/>
                  <a:pt x="209517" y="1956826"/>
                  <a:pt x="209514" y="1956600"/>
                </a:cubicBezTo>
                <a:lnTo>
                  <a:pt x="209514" y="1955919"/>
                </a:lnTo>
                <a:cubicBezTo>
                  <a:pt x="209512" y="1955715"/>
                  <a:pt x="209509" y="1955510"/>
                  <a:pt x="209507" y="1955306"/>
                </a:cubicBezTo>
                <a:lnTo>
                  <a:pt x="208159" y="1953947"/>
                </a:lnTo>
                <a:lnTo>
                  <a:pt x="207494" y="1954628"/>
                </a:lnTo>
                <a:lnTo>
                  <a:pt x="206824" y="1954628"/>
                </a:lnTo>
                <a:lnTo>
                  <a:pt x="206146" y="1953947"/>
                </a:lnTo>
                <a:lnTo>
                  <a:pt x="206146" y="1953268"/>
                </a:lnTo>
                <a:cubicBezTo>
                  <a:pt x="206144" y="1953042"/>
                  <a:pt x="206141" y="1952815"/>
                  <a:pt x="206139" y="1952589"/>
                </a:cubicBezTo>
                <a:lnTo>
                  <a:pt x="205469" y="1952589"/>
                </a:lnTo>
                <a:lnTo>
                  <a:pt x="204799" y="1951908"/>
                </a:lnTo>
                <a:cubicBezTo>
                  <a:pt x="204797" y="1951681"/>
                  <a:pt x="204794" y="1951454"/>
                  <a:pt x="204792" y="1951227"/>
                </a:cubicBezTo>
                <a:lnTo>
                  <a:pt x="204792" y="1950548"/>
                </a:lnTo>
                <a:lnTo>
                  <a:pt x="205462" y="1950548"/>
                </a:lnTo>
                <a:cubicBezTo>
                  <a:pt x="205460" y="1950322"/>
                  <a:pt x="205459" y="1950096"/>
                  <a:pt x="205457" y="1949870"/>
                </a:cubicBezTo>
                <a:lnTo>
                  <a:pt x="205457" y="1949189"/>
                </a:lnTo>
                <a:lnTo>
                  <a:pt x="206127" y="1949189"/>
                </a:lnTo>
                <a:cubicBezTo>
                  <a:pt x="206125" y="1948963"/>
                  <a:pt x="206122" y="1948736"/>
                  <a:pt x="206120" y="1948510"/>
                </a:cubicBezTo>
                <a:lnTo>
                  <a:pt x="205450" y="1947829"/>
                </a:lnTo>
                <a:lnTo>
                  <a:pt x="204772" y="1947150"/>
                </a:lnTo>
                <a:lnTo>
                  <a:pt x="204772" y="1946469"/>
                </a:lnTo>
                <a:lnTo>
                  <a:pt x="204100" y="1946469"/>
                </a:lnTo>
                <a:lnTo>
                  <a:pt x="203422" y="1945791"/>
                </a:lnTo>
                <a:lnTo>
                  <a:pt x="202752" y="1945791"/>
                </a:lnTo>
                <a:lnTo>
                  <a:pt x="202082" y="1945791"/>
                </a:lnTo>
                <a:lnTo>
                  <a:pt x="202082" y="1945109"/>
                </a:lnTo>
                <a:lnTo>
                  <a:pt x="201412" y="1945178"/>
                </a:lnTo>
                <a:lnTo>
                  <a:pt x="200739" y="1945178"/>
                </a:lnTo>
                <a:lnTo>
                  <a:pt x="200062" y="1944497"/>
                </a:lnTo>
                <a:lnTo>
                  <a:pt x="200062" y="1943818"/>
                </a:lnTo>
                <a:cubicBezTo>
                  <a:pt x="200060" y="1943592"/>
                  <a:pt x="200059" y="1943366"/>
                  <a:pt x="200057" y="1943140"/>
                </a:cubicBezTo>
                <a:lnTo>
                  <a:pt x="200057" y="1942459"/>
                </a:lnTo>
                <a:lnTo>
                  <a:pt x="199384" y="1942459"/>
                </a:lnTo>
                <a:cubicBezTo>
                  <a:pt x="199382" y="1942233"/>
                  <a:pt x="199381" y="1942006"/>
                  <a:pt x="199379" y="1941780"/>
                </a:cubicBezTo>
                <a:lnTo>
                  <a:pt x="198707" y="1941780"/>
                </a:lnTo>
                <a:lnTo>
                  <a:pt x="198036" y="1941099"/>
                </a:lnTo>
                <a:cubicBezTo>
                  <a:pt x="198034" y="1940873"/>
                  <a:pt x="198031" y="1940646"/>
                  <a:pt x="198029" y="1940420"/>
                </a:cubicBezTo>
                <a:lnTo>
                  <a:pt x="198029" y="1939739"/>
                </a:lnTo>
                <a:lnTo>
                  <a:pt x="197359" y="1939739"/>
                </a:lnTo>
                <a:cubicBezTo>
                  <a:pt x="197357" y="1939513"/>
                  <a:pt x="197354" y="1939287"/>
                  <a:pt x="197352" y="1939061"/>
                </a:cubicBezTo>
                <a:lnTo>
                  <a:pt x="196681" y="1939061"/>
                </a:lnTo>
                <a:lnTo>
                  <a:pt x="196011" y="1938379"/>
                </a:lnTo>
                <a:cubicBezTo>
                  <a:pt x="196009" y="1938153"/>
                  <a:pt x="196006" y="1937927"/>
                  <a:pt x="196004" y="1937701"/>
                </a:cubicBezTo>
                <a:lnTo>
                  <a:pt x="196004" y="1937020"/>
                </a:lnTo>
                <a:cubicBezTo>
                  <a:pt x="196002" y="1936794"/>
                  <a:pt x="195999" y="1936567"/>
                  <a:pt x="195997" y="1936341"/>
                </a:cubicBezTo>
                <a:lnTo>
                  <a:pt x="195327" y="1936341"/>
                </a:lnTo>
                <a:lnTo>
                  <a:pt x="193979" y="1934981"/>
                </a:lnTo>
                <a:lnTo>
                  <a:pt x="193979" y="1934369"/>
                </a:lnTo>
                <a:lnTo>
                  <a:pt x="193302" y="1933690"/>
                </a:lnTo>
                <a:lnTo>
                  <a:pt x="193302" y="1933009"/>
                </a:lnTo>
                <a:cubicBezTo>
                  <a:pt x="193299" y="1932783"/>
                  <a:pt x="193297" y="1932557"/>
                  <a:pt x="193294" y="1932331"/>
                </a:cubicBezTo>
                <a:lnTo>
                  <a:pt x="193294" y="1931649"/>
                </a:lnTo>
                <a:cubicBezTo>
                  <a:pt x="193292" y="1931423"/>
                  <a:pt x="193289" y="1931197"/>
                  <a:pt x="193287" y="1930971"/>
                </a:cubicBezTo>
                <a:lnTo>
                  <a:pt x="192617" y="1930971"/>
                </a:lnTo>
                <a:lnTo>
                  <a:pt x="191947" y="1930971"/>
                </a:lnTo>
                <a:lnTo>
                  <a:pt x="191274" y="1930290"/>
                </a:lnTo>
                <a:lnTo>
                  <a:pt x="190597" y="1929611"/>
                </a:lnTo>
                <a:lnTo>
                  <a:pt x="190597" y="1928930"/>
                </a:lnTo>
                <a:cubicBezTo>
                  <a:pt x="190595" y="1928704"/>
                  <a:pt x="190594" y="1928477"/>
                  <a:pt x="190592" y="1928251"/>
                </a:cubicBezTo>
                <a:lnTo>
                  <a:pt x="189919" y="1928251"/>
                </a:lnTo>
                <a:lnTo>
                  <a:pt x="190592" y="1927573"/>
                </a:lnTo>
                <a:cubicBezTo>
                  <a:pt x="190590" y="1927346"/>
                  <a:pt x="190587" y="1927119"/>
                  <a:pt x="190585" y="1926892"/>
                </a:cubicBezTo>
                <a:lnTo>
                  <a:pt x="189900" y="1924172"/>
                </a:lnTo>
                <a:lnTo>
                  <a:pt x="189230" y="1924172"/>
                </a:lnTo>
                <a:lnTo>
                  <a:pt x="189230" y="1923493"/>
                </a:lnTo>
                <a:lnTo>
                  <a:pt x="188557" y="1923493"/>
                </a:lnTo>
                <a:cubicBezTo>
                  <a:pt x="188555" y="1923266"/>
                  <a:pt x="188554" y="1923039"/>
                  <a:pt x="188552" y="1922812"/>
                </a:cubicBezTo>
                <a:lnTo>
                  <a:pt x="187880" y="1922134"/>
                </a:lnTo>
                <a:cubicBezTo>
                  <a:pt x="187878" y="1921907"/>
                  <a:pt x="187877" y="1921679"/>
                  <a:pt x="187875" y="1921452"/>
                </a:cubicBezTo>
                <a:lnTo>
                  <a:pt x="187875" y="1920843"/>
                </a:lnTo>
                <a:lnTo>
                  <a:pt x="187197" y="1920162"/>
                </a:lnTo>
                <a:lnTo>
                  <a:pt x="187197" y="1919483"/>
                </a:lnTo>
                <a:cubicBezTo>
                  <a:pt x="187195" y="1919256"/>
                  <a:pt x="187192" y="1919029"/>
                  <a:pt x="187190" y="1918802"/>
                </a:cubicBezTo>
                <a:lnTo>
                  <a:pt x="187190" y="1918123"/>
                </a:lnTo>
                <a:lnTo>
                  <a:pt x="187860" y="1918123"/>
                </a:lnTo>
                <a:cubicBezTo>
                  <a:pt x="187858" y="1917896"/>
                  <a:pt x="187855" y="1917669"/>
                  <a:pt x="187853" y="1917442"/>
                </a:cubicBezTo>
                <a:lnTo>
                  <a:pt x="187853" y="1916763"/>
                </a:lnTo>
                <a:lnTo>
                  <a:pt x="188525" y="1916763"/>
                </a:lnTo>
                <a:lnTo>
                  <a:pt x="188525" y="1916082"/>
                </a:lnTo>
                <a:lnTo>
                  <a:pt x="187848" y="1915404"/>
                </a:lnTo>
                <a:lnTo>
                  <a:pt x="187175" y="1915404"/>
                </a:lnTo>
                <a:lnTo>
                  <a:pt x="186505" y="1915404"/>
                </a:lnTo>
                <a:lnTo>
                  <a:pt x="185835" y="1915404"/>
                </a:lnTo>
                <a:cubicBezTo>
                  <a:pt x="185833" y="1915177"/>
                  <a:pt x="185830" y="1914949"/>
                  <a:pt x="185828" y="1914722"/>
                </a:cubicBezTo>
                <a:lnTo>
                  <a:pt x="185158" y="1914722"/>
                </a:lnTo>
                <a:lnTo>
                  <a:pt x="184485" y="1914722"/>
                </a:lnTo>
                <a:lnTo>
                  <a:pt x="183815" y="1914044"/>
                </a:lnTo>
                <a:lnTo>
                  <a:pt x="183137" y="1912684"/>
                </a:lnTo>
                <a:cubicBezTo>
                  <a:pt x="183135" y="1912457"/>
                  <a:pt x="183132" y="1912230"/>
                  <a:pt x="183130" y="1912003"/>
                </a:cubicBezTo>
                <a:lnTo>
                  <a:pt x="183130" y="1911324"/>
                </a:lnTo>
                <a:lnTo>
                  <a:pt x="182460" y="1911324"/>
                </a:lnTo>
                <a:cubicBezTo>
                  <a:pt x="182458" y="1911098"/>
                  <a:pt x="182455" y="1910872"/>
                  <a:pt x="182453" y="1910646"/>
                </a:cubicBezTo>
                <a:lnTo>
                  <a:pt x="182453" y="1909965"/>
                </a:lnTo>
                <a:cubicBezTo>
                  <a:pt x="182451" y="1909739"/>
                  <a:pt x="182450" y="1909512"/>
                  <a:pt x="182448" y="1909286"/>
                </a:cubicBezTo>
                <a:lnTo>
                  <a:pt x="181775" y="1909286"/>
                </a:lnTo>
                <a:lnTo>
                  <a:pt x="181775" y="1908605"/>
                </a:lnTo>
                <a:cubicBezTo>
                  <a:pt x="181773" y="1908401"/>
                  <a:pt x="181772" y="1908197"/>
                  <a:pt x="181770" y="1907993"/>
                </a:cubicBezTo>
                <a:lnTo>
                  <a:pt x="181770" y="1907314"/>
                </a:lnTo>
                <a:lnTo>
                  <a:pt x="181093" y="1905954"/>
                </a:lnTo>
                <a:cubicBezTo>
                  <a:pt x="181091" y="1905727"/>
                  <a:pt x="181088" y="1905500"/>
                  <a:pt x="181086" y="1905273"/>
                </a:cubicBezTo>
                <a:lnTo>
                  <a:pt x="181086" y="1904594"/>
                </a:lnTo>
                <a:cubicBezTo>
                  <a:pt x="181083" y="1903915"/>
                  <a:pt x="181081" y="1903235"/>
                  <a:pt x="181078" y="1902556"/>
                </a:cubicBezTo>
                <a:cubicBezTo>
                  <a:pt x="181076" y="1902329"/>
                  <a:pt x="181073" y="1902102"/>
                  <a:pt x="181071" y="1901875"/>
                </a:cubicBezTo>
                <a:lnTo>
                  <a:pt x="181071" y="1901196"/>
                </a:lnTo>
                <a:lnTo>
                  <a:pt x="180401" y="1901196"/>
                </a:lnTo>
                <a:cubicBezTo>
                  <a:pt x="180399" y="1900969"/>
                  <a:pt x="180396" y="1900742"/>
                  <a:pt x="180394" y="1900515"/>
                </a:cubicBezTo>
                <a:lnTo>
                  <a:pt x="179723" y="1899836"/>
                </a:lnTo>
                <a:lnTo>
                  <a:pt x="179046" y="1899155"/>
                </a:lnTo>
                <a:lnTo>
                  <a:pt x="179046" y="1898477"/>
                </a:lnTo>
                <a:cubicBezTo>
                  <a:pt x="179044" y="1898250"/>
                  <a:pt x="179041" y="1898023"/>
                  <a:pt x="179039" y="1897796"/>
                </a:cubicBezTo>
                <a:lnTo>
                  <a:pt x="179709" y="1897117"/>
                </a:lnTo>
                <a:lnTo>
                  <a:pt x="180374" y="1896438"/>
                </a:lnTo>
                <a:lnTo>
                  <a:pt x="181710" y="1895078"/>
                </a:lnTo>
                <a:lnTo>
                  <a:pt x="181037" y="1894397"/>
                </a:lnTo>
                <a:cubicBezTo>
                  <a:pt x="181035" y="1894171"/>
                  <a:pt x="181034" y="1893945"/>
                  <a:pt x="181032" y="1893719"/>
                </a:cubicBezTo>
                <a:lnTo>
                  <a:pt x="180360" y="1893038"/>
                </a:lnTo>
                <a:lnTo>
                  <a:pt x="179682" y="1892359"/>
                </a:lnTo>
                <a:lnTo>
                  <a:pt x="179682" y="1891678"/>
                </a:lnTo>
                <a:lnTo>
                  <a:pt x="180348" y="1890318"/>
                </a:lnTo>
                <a:lnTo>
                  <a:pt x="181018" y="1889639"/>
                </a:lnTo>
                <a:cubicBezTo>
                  <a:pt x="181015" y="1889412"/>
                  <a:pt x="181013" y="1889185"/>
                  <a:pt x="181010" y="1888958"/>
                </a:cubicBezTo>
                <a:lnTo>
                  <a:pt x="181010" y="1888280"/>
                </a:lnTo>
                <a:cubicBezTo>
                  <a:pt x="181009" y="1887827"/>
                  <a:pt x="181007" y="1887373"/>
                  <a:pt x="181006" y="1886920"/>
                </a:cubicBezTo>
                <a:cubicBezTo>
                  <a:pt x="181003" y="1886716"/>
                  <a:pt x="181001" y="1886512"/>
                  <a:pt x="180998" y="1886308"/>
                </a:cubicBezTo>
                <a:lnTo>
                  <a:pt x="180328" y="1886308"/>
                </a:lnTo>
                <a:lnTo>
                  <a:pt x="179655" y="1886308"/>
                </a:lnTo>
                <a:lnTo>
                  <a:pt x="178985" y="1885629"/>
                </a:lnTo>
                <a:lnTo>
                  <a:pt x="178308" y="1885629"/>
                </a:lnTo>
                <a:lnTo>
                  <a:pt x="177638" y="1885629"/>
                </a:lnTo>
                <a:lnTo>
                  <a:pt x="176968" y="1884948"/>
                </a:lnTo>
                <a:lnTo>
                  <a:pt x="174955" y="1884948"/>
                </a:lnTo>
                <a:lnTo>
                  <a:pt x="174282" y="1884948"/>
                </a:lnTo>
                <a:cubicBezTo>
                  <a:pt x="174280" y="1884722"/>
                  <a:pt x="174279" y="1884495"/>
                  <a:pt x="174277" y="1884269"/>
                </a:cubicBezTo>
                <a:lnTo>
                  <a:pt x="174277" y="1883588"/>
                </a:lnTo>
                <a:lnTo>
                  <a:pt x="174935" y="1881550"/>
                </a:lnTo>
                <a:lnTo>
                  <a:pt x="174935" y="1880871"/>
                </a:lnTo>
                <a:cubicBezTo>
                  <a:pt x="174933" y="1880644"/>
                  <a:pt x="174930" y="1880417"/>
                  <a:pt x="174928" y="1880190"/>
                </a:cubicBezTo>
                <a:lnTo>
                  <a:pt x="174928" y="1879511"/>
                </a:lnTo>
                <a:cubicBezTo>
                  <a:pt x="174926" y="1879284"/>
                  <a:pt x="174923" y="1879057"/>
                  <a:pt x="174921" y="1878830"/>
                </a:cubicBezTo>
                <a:lnTo>
                  <a:pt x="174250" y="1878830"/>
                </a:lnTo>
                <a:lnTo>
                  <a:pt x="174250" y="1878151"/>
                </a:lnTo>
                <a:cubicBezTo>
                  <a:pt x="174248" y="1877924"/>
                  <a:pt x="174245" y="1877697"/>
                  <a:pt x="174243" y="1877470"/>
                </a:cubicBezTo>
                <a:lnTo>
                  <a:pt x="174913" y="1877470"/>
                </a:lnTo>
                <a:lnTo>
                  <a:pt x="174913" y="1876792"/>
                </a:lnTo>
                <a:lnTo>
                  <a:pt x="174243" y="1876792"/>
                </a:lnTo>
                <a:lnTo>
                  <a:pt x="173573" y="1876792"/>
                </a:lnTo>
                <a:cubicBezTo>
                  <a:pt x="173571" y="1876565"/>
                  <a:pt x="173568" y="1876338"/>
                  <a:pt x="173566" y="1876111"/>
                </a:cubicBezTo>
                <a:lnTo>
                  <a:pt x="172896" y="1876179"/>
                </a:lnTo>
                <a:lnTo>
                  <a:pt x="172223" y="1876179"/>
                </a:lnTo>
                <a:lnTo>
                  <a:pt x="171553" y="1876179"/>
                </a:lnTo>
                <a:lnTo>
                  <a:pt x="171553" y="1875498"/>
                </a:lnTo>
                <a:lnTo>
                  <a:pt x="170883" y="1875498"/>
                </a:lnTo>
                <a:lnTo>
                  <a:pt x="170205" y="1874820"/>
                </a:lnTo>
                <a:lnTo>
                  <a:pt x="169533" y="1874141"/>
                </a:lnTo>
                <a:cubicBezTo>
                  <a:pt x="169531" y="1873914"/>
                  <a:pt x="169530" y="1873687"/>
                  <a:pt x="169528" y="1873460"/>
                </a:cubicBezTo>
                <a:lnTo>
                  <a:pt x="168858" y="1873460"/>
                </a:lnTo>
                <a:lnTo>
                  <a:pt x="168858" y="1872781"/>
                </a:lnTo>
                <a:lnTo>
                  <a:pt x="169520" y="1872100"/>
                </a:lnTo>
                <a:lnTo>
                  <a:pt x="169520" y="1871421"/>
                </a:lnTo>
                <a:lnTo>
                  <a:pt x="170856" y="1870062"/>
                </a:lnTo>
                <a:cubicBezTo>
                  <a:pt x="170854" y="1869835"/>
                  <a:pt x="170851" y="1869608"/>
                  <a:pt x="170849" y="1869381"/>
                </a:cubicBezTo>
                <a:lnTo>
                  <a:pt x="170849" y="1868702"/>
                </a:lnTo>
                <a:cubicBezTo>
                  <a:pt x="170846" y="1868475"/>
                  <a:pt x="170844" y="1868248"/>
                  <a:pt x="170841" y="1868021"/>
                </a:cubicBezTo>
                <a:lnTo>
                  <a:pt x="170171" y="1868021"/>
                </a:lnTo>
                <a:lnTo>
                  <a:pt x="169501" y="1867342"/>
                </a:lnTo>
                <a:lnTo>
                  <a:pt x="168824" y="1866664"/>
                </a:lnTo>
                <a:lnTo>
                  <a:pt x="168824" y="1865982"/>
                </a:lnTo>
                <a:cubicBezTo>
                  <a:pt x="168821" y="1865755"/>
                  <a:pt x="168819" y="1865528"/>
                  <a:pt x="168816" y="1865301"/>
                </a:cubicBezTo>
                <a:lnTo>
                  <a:pt x="168816" y="1864623"/>
                </a:lnTo>
                <a:cubicBezTo>
                  <a:pt x="168814" y="1864397"/>
                  <a:pt x="168811" y="1864170"/>
                  <a:pt x="168809" y="1863944"/>
                </a:cubicBezTo>
                <a:lnTo>
                  <a:pt x="169479" y="1863944"/>
                </a:lnTo>
                <a:lnTo>
                  <a:pt x="170157" y="1863944"/>
                </a:lnTo>
                <a:cubicBezTo>
                  <a:pt x="170155" y="1863717"/>
                  <a:pt x="170154" y="1863490"/>
                  <a:pt x="170152" y="1863263"/>
                </a:cubicBezTo>
                <a:lnTo>
                  <a:pt x="169479" y="1863263"/>
                </a:lnTo>
                <a:cubicBezTo>
                  <a:pt x="169477" y="1863037"/>
                  <a:pt x="169476" y="1862810"/>
                  <a:pt x="169474" y="1862584"/>
                </a:cubicBezTo>
                <a:lnTo>
                  <a:pt x="169474" y="1861903"/>
                </a:lnTo>
                <a:lnTo>
                  <a:pt x="168802" y="1861903"/>
                </a:lnTo>
                <a:lnTo>
                  <a:pt x="168132" y="1861903"/>
                </a:lnTo>
                <a:lnTo>
                  <a:pt x="167461" y="1862651"/>
                </a:lnTo>
                <a:lnTo>
                  <a:pt x="166791" y="1861972"/>
                </a:lnTo>
                <a:lnTo>
                  <a:pt x="166119" y="1861972"/>
                </a:lnTo>
                <a:lnTo>
                  <a:pt x="165448" y="1861972"/>
                </a:lnTo>
                <a:cubicBezTo>
                  <a:pt x="165446" y="1861745"/>
                  <a:pt x="165443" y="1861518"/>
                  <a:pt x="165441" y="1861291"/>
                </a:cubicBezTo>
                <a:lnTo>
                  <a:pt x="165441" y="1860612"/>
                </a:lnTo>
                <a:lnTo>
                  <a:pt x="166114" y="1860612"/>
                </a:lnTo>
                <a:cubicBezTo>
                  <a:pt x="166111" y="1860386"/>
                  <a:pt x="166109" y="1860160"/>
                  <a:pt x="166106" y="1859934"/>
                </a:cubicBezTo>
                <a:lnTo>
                  <a:pt x="166777" y="1859252"/>
                </a:lnTo>
                <a:cubicBezTo>
                  <a:pt x="166774" y="1859025"/>
                  <a:pt x="166772" y="1858798"/>
                  <a:pt x="166769" y="1858571"/>
                </a:cubicBezTo>
                <a:lnTo>
                  <a:pt x="167442" y="1858571"/>
                </a:lnTo>
                <a:lnTo>
                  <a:pt x="167442" y="1857893"/>
                </a:lnTo>
                <a:cubicBezTo>
                  <a:pt x="167440" y="1857667"/>
                  <a:pt x="167437" y="1857440"/>
                  <a:pt x="167435" y="1857214"/>
                </a:cubicBezTo>
                <a:lnTo>
                  <a:pt x="167435" y="1856533"/>
                </a:lnTo>
                <a:lnTo>
                  <a:pt x="167435" y="1855854"/>
                </a:lnTo>
                <a:cubicBezTo>
                  <a:pt x="167432" y="1855627"/>
                  <a:pt x="167430" y="1855400"/>
                  <a:pt x="167427" y="1855173"/>
                </a:cubicBezTo>
                <a:lnTo>
                  <a:pt x="167427" y="1854495"/>
                </a:lnTo>
                <a:lnTo>
                  <a:pt x="168098" y="1854495"/>
                </a:lnTo>
                <a:lnTo>
                  <a:pt x="168770" y="1854495"/>
                </a:lnTo>
                <a:cubicBezTo>
                  <a:pt x="168768" y="1854268"/>
                  <a:pt x="168765" y="1854040"/>
                  <a:pt x="168763" y="1853813"/>
                </a:cubicBezTo>
                <a:lnTo>
                  <a:pt x="168763" y="1853135"/>
                </a:lnTo>
                <a:lnTo>
                  <a:pt x="168093" y="1853135"/>
                </a:lnTo>
                <a:lnTo>
                  <a:pt x="167420" y="1853135"/>
                </a:lnTo>
                <a:cubicBezTo>
                  <a:pt x="167418" y="1852908"/>
                  <a:pt x="167417" y="1852681"/>
                  <a:pt x="167415" y="1852454"/>
                </a:cubicBezTo>
                <a:lnTo>
                  <a:pt x="167415" y="1851775"/>
                </a:lnTo>
                <a:lnTo>
                  <a:pt x="166735" y="1851094"/>
                </a:lnTo>
                <a:lnTo>
                  <a:pt x="166735" y="1850415"/>
                </a:lnTo>
                <a:cubicBezTo>
                  <a:pt x="166734" y="1850189"/>
                  <a:pt x="166732" y="1849963"/>
                  <a:pt x="166731" y="1849737"/>
                </a:cubicBezTo>
                <a:lnTo>
                  <a:pt x="166060" y="1849055"/>
                </a:lnTo>
                <a:lnTo>
                  <a:pt x="165388" y="1849055"/>
                </a:lnTo>
                <a:lnTo>
                  <a:pt x="164718" y="1849737"/>
                </a:lnTo>
                <a:lnTo>
                  <a:pt x="164047" y="1849737"/>
                </a:lnTo>
                <a:lnTo>
                  <a:pt x="163375" y="1849737"/>
                </a:lnTo>
                <a:lnTo>
                  <a:pt x="163375" y="1850415"/>
                </a:lnTo>
                <a:lnTo>
                  <a:pt x="162034" y="1850415"/>
                </a:lnTo>
                <a:lnTo>
                  <a:pt x="160692" y="1850484"/>
                </a:lnTo>
                <a:lnTo>
                  <a:pt x="159351" y="1850484"/>
                </a:lnTo>
                <a:lnTo>
                  <a:pt x="158674" y="1849803"/>
                </a:lnTo>
                <a:lnTo>
                  <a:pt x="158674" y="1849124"/>
                </a:lnTo>
                <a:lnTo>
                  <a:pt x="159337" y="1848443"/>
                </a:lnTo>
                <a:lnTo>
                  <a:pt x="159337" y="1847765"/>
                </a:lnTo>
                <a:cubicBezTo>
                  <a:pt x="159335" y="1847538"/>
                  <a:pt x="159332" y="1847310"/>
                  <a:pt x="159330" y="1847083"/>
                </a:cubicBezTo>
                <a:lnTo>
                  <a:pt x="159330" y="1846405"/>
                </a:lnTo>
                <a:lnTo>
                  <a:pt x="159330" y="1845724"/>
                </a:lnTo>
                <a:cubicBezTo>
                  <a:pt x="159328" y="1845498"/>
                  <a:pt x="159327" y="1845271"/>
                  <a:pt x="159325" y="1845045"/>
                </a:cubicBezTo>
                <a:lnTo>
                  <a:pt x="159325" y="1844364"/>
                </a:lnTo>
                <a:cubicBezTo>
                  <a:pt x="159322" y="1844138"/>
                  <a:pt x="159320" y="1843911"/>
                  <a:pt x="159317" y="1843685"/>
                </a:cubicBezTo>
                <a:lnTo>
                  <a:pt x="159317" y="1843007"/>
                </a:lnTo>
                <a:cubicBezTo>
                  <a:pt x="159315" y="1842780"/>
                  <a:pt x="159312" y="1842552"/>
                  <a:pt x="159310" y="1842325"/>
                </a:cubicBezTo>
                <a:lnTo>
                  <a:pt x="159310" y="1841647"/>
                </a:lnTo>
                <a:lnTo>
                  <a:pt x="159975" y="1840966"/>
                </a:lnTo>
                <a:lnTo>
                  <a:pt x="159975" y="1840287"/>
                </a:lnTo>
                <a:cubicBezTo>
                  <a:pt x="159973" y="1840060"/>
                  <a:pt x="159970" y="1839833"/>
                  <a:pt x="159968" y="1839606"/>
                </a:cubicBezTo>
                <a:lnTo>
                  <a:pt x="159968" y="1838927"/>
                </a:lnTo>
                <a:cubicBezTo>
                  <a:pt x="159966" y="1838700"/>
                  <a:pt x="159963" y="1838473"/>
                  <a:pt x="159961" y="1838246"/>
                </a:cubicBezTo>
                <a:lnTo>
                  <a:pt x="159961" y="1837568"/>
                </a:lnTo>
                <a:lnTo>
                  <a:pt x="160626" y="1836886"/>
                </a:lnTo>
                <a:lnTo>
                  <a:pt x="160626" y="1836208"/>
                </a:lnTo>
                <a:cubicBezTo>
                  <a:pt x="160624" y="1835981"/>
                  <a:pt x="160621" y="1835754"/>
                  <a:pt x="160619" y="1835527"/>
                </a:cubicBezTo>
                <a:lnTo>
                  <a:pt x="160619" y="1834848"/>
                </a:lnTo>
                <a:lnTo>
                  <a:pt x="161289" y="1834169"/>
                </a:lnTo>
                <a:cubicBezTo>
                  <a:pt x="161287" y="1833942"/>
                  <a:pt x="161284" y="1833715"/>
                  <a:pt x="161282" y="1833488"/>
                </a:cubicBezTo>
                <a:lnTo>
                  <a:pt x="161282" y="1832810"/>
                </a:lnTo>
                <a:cubicBezTo>
                  <a:pt x="161280" y="1832583"/>
                  <a:pt x="161279" y="1832355"/>
                  <a:pt x="161277" y="1832128"/>
                </a:cubicBezTo>
                <a:lnTo>
                  <a:pt x="161277" y="1831450"/>
                </a:lnTo>
                <a:lnTo>
                  <a:pt x="160599" y="1830769"/>
                </a:lnTo>
                <a:lnTo>
                  <a:pt x="160599" y="1830090"/>
                </a:lnTo>
                <a:cubicBezTo>
                  <a:pt x="160597" y="1829863"/>
                  <a:pt x="160594" y="1829636"/>
                  <a:pt x="160592" y="1829409"/>
                </a:cubicBezTo>
                <a:lnTo>
                  <a:pt x="160592" y="1828730"/>
                </a:lnTo>
                <a:lnTo>
                  <a:pt x="159915" y="1828118"/>
                </a:lnTo>
                <a:lnTo>
                  <a:pt x="159245" y="1828118"/>
                </a:lnTo>
                <a:lnTo>
                  <a:pt x="158572" y="1828118"/>
                </a:lnTo>
                <a:lnTo>
                  <a:pt x="157895" y="1827439"/>
                </a:lnTo>
                <a:lnTo>
                  <a:pt x="157895" y="1826758"/>
                </a:lnTo>
                <a:lnTo>
                  <a:pt x="157224" y="1826758"/>
                </a:lnTo>
                <a:lnTo>
                  <a:pt x="156547" y="1826077"/>
                </a:lnTo>
                <a:lnTo>
                  <a:pt x="156547" y="1825399"/>
                </a:lnTo>
                <a:lnTo>
                  <a:pt x="155877" y="1825399"/>
                </a:lnTo>
                <a:lnTo>
                  <a:pt x="155199" y="1824720"/>
                </a:lnTo>
                <a:lnTo>
                  <a:pt x="154527" y="1824720"/>
                </a:lnTo>
                <a:lnTo>
                  <a:pt x="153857" y="1824720"/>
                </a:lnTo>
                <a:lnTo>
                  <a:pt x="153186" y="1824039"/>
                </a:lnTo>
                <a:lnTo>
                  <a:pt x="152509" y="1824039"/>
                </a:lnTo>
                <a:lnTo>
                  <a:pt x="151844" y="1824720"/>
                </a:lnTo>
                <a:lnTo>
                  <a:pt x="151173" y="1824720"/>
                </a:lnTo>
                <a:lnTo>
                  <a:pt x="150503" y="1825399"/>
                </a:lnTo>
                <a:lnTo>
                  <a:pt x="149161" y="1825399"/>
                </a:lnTo>
                <a:cubicBezTo>
                  <a:pt x="149163" y="1825625"/>
                  <a:pt x="149166" y="1825851"/>
                  <a:pt x="149168" y="1826077"/>
                </a:cubicBezTo>
                <a:lnTo>
                  <a:pt x="148490" y="1826077"/>
                </a:lnTo>
                <a:lnTo>
                  <a:pt x="147820" y="1826146"/>
                </a:lnTo>
                <a:lnTo>
                  <a:pt x="147150" y="1825467"/>
                </a:lnTo>
                <a:cubicBezTo>
                  <a:pt x="147148" y="1825240"/>
                  <a:pt x="147145" y="1825013"/>
                  <a:pt x="147143" y="1824786"/>
                </a:cubicBezTo>
                <a:lnTo>
                  <a:pt x="146473" y="1824786"/>
                </a:lnTo>
                <a:lnTo>
                  <a:pt x="146473" y="1824108"/>
                </a:lnTo>
                <a:lnTo>
                  <a:pt x="147143" y="1824108"/>
                </a:lnTo>
                <a:cubicBezTo>
                  <a:pt x="147140" y="1823882"/>
                  <a:pt x="147138" y="1823655"/>
                  <a:pt x="147135" y="1823429"/>
                </a:cubicBezTo>
                <a:lnTo>
                  <a:pt x="146465" y="1822748"/>
                </a:lnTo>
                <a:cubicBezTo>
                  <a:pt x="146463" y="1822521"/>
                  <a:pt x="146460" y="1822294"/>
                  <a:pt x="146458" y="1822067"/>
                </a:cubicBezTo>
                <a:lnTo>
                  <a:pt x="146458" y="1821388"/>
                </a:lnTo>
                <a:cubicBezTo>
                  <a:pt x="146456" y="1821162"/>
                  <a:pt x="146453" y="1820935"/>
                  <a:pt x="146451" y="1820709"/>
                </a:cubicBezTo>
                <a:lnTo>
                  <a:pt x="146451" y="1820028"/>
                </a:lnTo>
                <a:lnTo>
                  <a:pt x="147123" y="1819347"/>
                </a:lnTo>
                <a:cubicBezTo>
                  <a:pt x="147121" y="1819121"/>
                  <a:pt x="147118" y="1818895"/>
                  <a:pt x="147116" y="1818669"/>
                </a:cubicBezTo>
                <a:lnTo>
                  <a:pt x="147786" y="1817990"/>
                </a:lnTo>
                <a:cubicBezTo>
                  <a:pt x="147784" y="1817763"/>
                  <a:pt x="147781" y="1817536"/>
                  <a:pt x="147779" y="1817309"/>
                </a:cubicBezTo>
                <a:lnTo>
                  <a:pt x="147779" y="1816630"/>
                </a:lnTo>
                <a:cubicBezTo>
                  <a:pt x="147777" y="1816403"/>
                  <a:pt x="147776" y="1816176"/>
                  <a:pt x="147774" y="1815949"/>
                </a:cubicBezTo>
                <a:lnTo>
                  <a:pt x="147774" y="1815270"/>
                </a:lnTo>
                <a:lnTo>
                  <a:pt x="148444" y="1815270"/>
                </a:lnTo>
                <a:lnTo>
                  <a:pt x="149114" y="1815270"/>
                </a:lnTo>
                <a:lnTo>
                  <a:pt x="149780" y="1814589"/>
                </a:lnTo>
                <a:lnTo>
                  <a:pt x="150450" y="1813911"/>
                </a:lnTo>
                <a:lnTo>
                  <a:pt x="151113" y="1812551"/>
                </a:lnTo>
                <a:lnTo>
                  <a:pt x="151113" y="1811870"/>
                </a:lnTo>
                <a:lnTo>
                  <a:pt x="151785" y="1811870"/>
                </a:lnTo>
                <a:cubicBezTo>
                  <a:pt x="151783" y="1811644"/>
                  <a:pt x="151780" y="1811417"/>
                  <a:pt x="151778" y="1811191"/>
                </a:cubicBezTo>
                <a:lnTo>
                  <a:pt x="151108" y="1810512"/>
                </a:lnTo>
                <a:lnTo>
                  <a:pt x="150435" y="1810512"/>
                </a:lnTo>
                <a:cubicBezTo>
                  <a:pt x="150433" y="1810285"/>
                  <a:pt x="150432" y="1810058"/>
                  <a:pt x="150430" y="1809831"/>
                </a:cubicBezTo>
                <a:lnTo>
                  <a:pt x="150430" y="1809153"/>
                </a:lnTo>
                <a:cubicBezTo>
                  <a:pt x="150428" y="1808926"/>
                  <a:pt x="150425" y="1808699"/>
                  <a:pt x="150423" y="1808472"/>
                </a:cubicBezTo>
                <a:lnTo>
                  <a:pt x="150423" y="1807793"/>
                </a:lnTo>
                <a:cubicBezTo>
                  <a:pt x="150421" y="1807566"/>
                  <a:pt x="150418" y="1807339"/>
                  <a:pt x="150416" y="1807112"/>
                </a:cubicBezTo>
                <a:cubicBezTo>
                  <a:pt x="150414" y="1806659"/>
                  <a:pt x="150411" y="1806205"/>
                  <a:pt x="150409" y="1805752"/>
                </a:cubicBezTo>
                <a:lnTo>
                  <a:pt x="150409" y="1805073"/>
                </a:lnTo>
                <a:lnTo>
                  <a:pt x="151079" y="1805073"/>
                </a:lnTo>
                <a:cubicBezTo>
                  <a:pt x="151077" y="1804846"/>
                  <a:pt x="151076" y="1804619"/>
                  <a:pt x="151074" y="1804392"/>
                </a:cubicBezTo>
                <a:lnTo>
                  <a:pt x="151744" y="1804392"/>
                </a:lnTo>
                <a:lnTo>
                  <a:pt x="152414" y="1803714"/>
                </a:lnTo>
                <a:cubicBezTo>
                  <a:pt x="152412" y="1803488"/>
                  <a:pt x="152409" y="1803261"/>
                  <a:pt x="152407" y="1803035"/>
                </a:cubicBezTo>
                <a:lnTo>
                  <a:pt x="153080" y="1802354"/>
                </a:lnTo>
                <a:lnTo>
                  <a:pt x="153750" y="1802354"/>
                </a:lnTo>
                <a:lnTo>
                  <a:pt x="153750" y="1801673"/>
                </a:lnTo>
                <a:lnTo>
                  <a:pt x="153072" y="1800994"/>
                </a:lnTo>
                <a:lnTo>
                  <a:pt x="153742" y="1800315"/>
                </a:lnTo>
                <a:lnTo>
                  <a:pt x="154408" y="1799634"/>
                </a:lnTo>
                <a:lnTo>
                  <a:pt x="153735" y="1798956"/>
                </a:lnTo>
                <a:lnTo>
                  <a:pt x="153065" y="1798956"/>
                </a:lnTo>
                <a:lnTo>
                  <a:pt x="152395" y="1798956"/>
                </a:lnTo>
                <a:lnTo>
                  <a:pt x="151717" y="1798275"/>
                </a:lnTo>
                <a:lnTo>
                  <a:pt x="151717" y="1797596"/>
                </a:lnTo>
                <a:cubicBezTo>
                  <a:pt x="151715" y="1797392"/>
                  <a:pt x="151712" y="1797188"/>
                  <a:pt x="151710" y="1796984"/>
                </a:cubicBezTo>
                <a:lnTo>
                  <a:pt x="152383" y="1796305"/>
                </a:lnTo>
                <a:cubicBezTo>
                  <a:pt x="152380" y="1796078"/>
                  <a:pt x="152378" y="1795851"/>
                  <a:pt x="152375" y="1795624"/>
                </a:cubicBezTo>
                <a:lnTo>
                  <a:pt x="152375" y="1794945"/>
                </a:lnTo>
                <a:cubicBezTo>
                  <a:pt x="152373" y="1794492"/>
                  <a:pt x="152370" y="1794038"/>
                  <a:pt x="152368" y="1793585"/>
                </a:cubicBezTo>
                <a:lnTo>
                  <a:pt x="153031" y="1792904"/>
                </a:lnTo>
                <a:lnTo>
                  <a:pt x="153031" y="1792226"/>
                </a:lnTo>
                <a:cubicBezTo>
                  <a:pt x="153029" y="1791999"/>
                  <a:pt x="153028" y="1791772"/>
                  <a:pt x="153026" y="1791545"/>
                </a:cubicBezTo>
                <a:lnTo>
                  <a:pt x="153696" y="1790866"/>
                </a:lnTo>
                <a:cubicBezTo>
                  <a:pt x="153694" y="1790639"/>
                  <a:pt x="153691" y="1790412"/>
                  <a:pt x="153689" y="1790185"/>
                </a:cubicBezTo>
                <a:lnTo>
                  <a:pt x="153689" y="1789506"/>
                </a:lnTo>
                <a:lnTo>
                  <a:pt x="154359" y="1788825"/>
                </a:lnTo>
                <a:cubicBezTo>
                  <a:pt x="154357" y="1788599"/>
                  <a:pt x="154356" y="1788372"/>
                  <a:pt x="154354" y="1788146"/>
                </a:cubicBezTo>
                <a:lnTo>
                  <a:pt x="153682" y="1788146"/>
                </a:lnTo>
                <a:lnTo>
                  <a:pt x="153682" y="1787465"/>
                </a:lnTo>
                <a:cubicBezTo>
                  <a:pt x="153680" y="1787239"/>
                  <a:pt x="153679" y="1787013"/>
                  <a:pt x="153677" y="1786787"/>
                </a:cubicBezTo>
                <a:lnTo>
                  <a:pt x="153677" y="1786108"/>
                </a:lnTo>
                <a:cubicBezTo>
                  <a:pt x="153675" y="1785881"/>
                  <a:pt x="153672" y="1785654"/>
                  <a:pt x="153670" y="1785427"/>
                </a:cubicBezTo>
                <a:lnTo>
                  <a:pt x="153670" y="1784748"/>
                </a:lnTo>
                <a:lnTo>
                  <a:pt x="152999" y="1784748"/>
                </a:lnTo>
                <a:lnTo>
                  <a:pt x="152322" y="1784067"/>
                </a:lnTo>
                <a:lnTo>
                  <a:pt x="151649" y="1784067"/>
                </a:lnTo>
                <a:lnTo>
                  <a:pt x="150979" y="1784067"/>
                </a:lnTo>
                <a:cubicBezTo>
                  <a:pt x="150977" y="1783841"/>
                  <a:pt x="150974" y="1783614"/>
                  <a:pt x="150972" y="1783388"/>
                </a:cubicBezTo>
                <a:lnTo>
                  <a:pt x="150972" y="1782707"/>
                </a:lnTo>
                <a:cubicBezTo>
                  <a:pt x="150970" y="1782481"/>
                  <a:pt x="150969" y="1782255"/>
                  <a:pt x="150967" y="1782029"/>
                </a:cubicBezTo>
                <a:lnTo>
                  <a:pt x="150967" y="1781348"/>
                </a:lnTo>
                <a:lnTo>
                  <a:pt x="150294" y="1781348"/>
                </a:lnTo>
                <a:lnTo>
                  <a:pt x="149617" y="1780669"/>
                </a:lnTo>
                <a:lnTo>
                  <a:pt x="149617" y="1779988"/>
                </a:lnTo>
                <a:cubicBezTo>
                  <a:pt x="149615" y="1779762"/>
                  <a:pt x="149612" y="1779535"/>
                  <a:pt x="149610" y="1779309"/>
                </a:cubicBezTo>
                <a:lnTo>
                  <a:pt x="150952" y="1778628"/>
                </a:lnTo>
                <a:cubicBezTo>
                  <a:pt x="150950" y="1778402"/>
                  <a:pt x="150947" y="1778175"/>
                  <a:pt x="150945" y="1777949"/>
                </a:cubicBezTo>
                <a:lnTo>
                  <a:pt x="149590" y="1775299"/>
                </a:lnTo>
                <a:lnTo>
                  <a:pt x="148920" y="1775299"/>
                </a:lnTo>
                <a:lnTo>
                  <a:pt x="148250" y="1774618"/>
                </a:lnTo>
                <a:lnTo>
                  <a:pt x="147577" y="1774618"/>
                </a:lnTo>
                <a:lnTo>
                  <a:pt x="146900" y="1773939"/>
                </a:lnTo>
                <a:lnTo>
                  <a:pt x="145560" y="1773939"/>
                </a:lnTo>
                <a:lnTo>
                  <a:pt x="146222" y="1772579"/>
                </a:lnTo>
                <a:lnTo>
                  <a:pt x="146222" y="1771898"/>
                </a:lnTo>
                <a:lnTo>
                  <a:pt x="145545" y="1771898"/>
                </a:lnTo>
                <a:lnTo>
                  <a:pt x="144875" y="1771898"/>
                </a:lnTo>
                <a:lnTo>
                  <a:pt x="144205" y="1771898"/>
                </a:lnTo>
                <a:lnTo>
                  <a:pt x="144205" y="1771219"/>
                </a:lnTo>
                <a:cubicBezTo>
                  <a:pt x="144202" y="1770993"/>
                  <a:pt x="144200" y="1770767"/>
                  <a:pt x="144197" y="1770541"/>
                </a:cubicBezTo>
                <a:cubicBezTo>
                  <a:pt x="144195" y="1770087"/>
                  <a:pt x="144192" y="1769633"/>
                  <a:pt x="144190" y="1769179"/>
                </a:cubicBezTo>
                <a:lnTo>
                  <a:pt x="144190" y="1768500"/>
                </a:lnTo>
                <a:cubicBezTo>
                  <a:pt x="144188" y="1768274"/>
                  <a:pt x="144185" y="1768047"/>
                  <a:pt x="144183" y="1767821"/>
                </a:cubicBezTo>
                <a:cubicBezTo>
                  <a:pt x="144181" y="1767368"/>
                  <a:pt x="144180" y="1766914"/>
                  <a:pt x="144178" y="1766461"/>
                </a:cubicBezTo>
                <a:lnTo>
                  <a:pt x="144178" y="1765780"/>
                </a:lnTo>
                <a:lnTo>
                  <a:pt x="144841" y="1765102"/>
                </a:lnTo>
                <a:lnTo>
                  <a:pt x="144171" y="1764489"/>
                </a:lnTo>
                <a:lnTo>
                  <a:pt x="144841" y="1763742"/>
                </a:lnTo>
                <a:cubicBezTo>
                  <a:pt x="144839" y="1763311"/>
                  <a:pt x="144838" y="1762880"/>
                  <a:pt x="144836" y="1762449"/>
                </a:cubicBezTo>
                <a:lnTo>
                  <a:pt x="144156" y="1761770"/>
                </a:lnTo>
                <a:lnTo>
                  <a:pt x="143479" y="1761091"/>
                </a:lnTo>
                <a:lnTo>
                  <a:pt x="143479" y="1760410"/>
                </a:lnTo>
                <a:lnTo>
                  <a:pt x="144151" y="1759732"/>
                </a:lnTo>
                <a:cubicBezTo>
                  <a:pt x="144149" y="1759505"/>
                  <a:pt x="144146" y="1759277"/>
                  <a:pt x="144144" y="1759050"/>
                </a:cubicBezTo>
                <a:lnTo>
                  <a:pt x="144144" y="1758372"/>
                </a:lnTo>
                <a:cubicBezTo>
                  <a:pt x="144142" y="1758145"/>
                  <a:pt x="144139" y="1757918"/>
                  <a:pt x="144137" y="1757691"/>
                </a:cubicBezTo>
                <a:lnTo>
                  <a:pt x="143467" y="1757691"/>
                </a:lnTo>
                <a:cubicBezTo>
                  <a:pt x="143464" y="1757465"/>
                  <a:pt x="143462" y="1757238"/>
                  <a:pt x="143459" y="1757012"/>
                </a:cubicBezTo>
                <a:lnTo>
                  <a:pt x="143459" y="1756333"/>
                </a:lnTo>
                <a:lnTo>
                  <a:pt x="142789" y="1756333"/>
                </a:lnTo>
                <a:cubicBezTo>
                  <a:pt x="142787" y="1756106"/>
                  <a:pt x="142784" y="1755879"/>
                  <a:pt x="142782" y="1755652"/>
                </a:cubicBezTo>
                <a:lnTo>
                  <a:pt x="142782" y="1754971"/>
                </a:lnTo>
                <a:lnTo>
                  <a:pt x="142104" y="1754292"/>
                </a:lnTo>
                <a:lnTo>
                  <a:pt x="142104" y="1753614"/>
                </a:lnTo>
                <a:cubicBezTo>
                  <a:pt x="142102" y="1753161"/>
                  <a:pt x="142099" y="1752707"/>
                  <a:pt x="142097" y="1752254"/>
                </a:cubicBezTo>
                <a:cubicBezTo>
                  <a:pt x="142095" y="1752027"/>
                  <a:pt x="142094" y="1751800"/>
                  <a:pt x="142092" y="1751573"/>
                </a:cubicBezTo>
                <a:lnTo>
                  <a:pt x="142092" y="1750894"/>
                </a:lnTo>
                <a:lnTo>
                  <a:pt x="141420" y="1750894"/>
                </a:lnTo>
                <a:lnTo>
                  <a:pt x="140749" y="1750894"/>
                </a:lnTo>
                <a:lnTo>
                  <a:pt x="140072" y="1750213"/>
                </a:lnTo>
                <a:lnTo>
                  <a:pt x="140072" y="1749535"/>
                </a:lnTo>
                <a:lnTo>
                  <a:pt x="139395" y="1748922"/>
                </a:lnTo>
                <a:lnTo>
                  <a:pt x="139395" y="1748241"/>
                </a:lnTo>
                <a:cubicBezTo>
                  <a:pt x="139392" y="1748015"/>
                  <a:pt x="139390" y="1747788"/>
                  <a:pt x="139387" y="1747562"/>
                </a:cubicBezTo>
                <a:lnTo>
                  <a:pt x="139387" y="1746884"/>
                </a:lnTo>
                <a:cubicBezTo>
                  <a:pt x="139385" y="1746657"/>
                  <a:pt x="139382" y="1746430"/>
                  <a:pt x="139380" y="1746203"/>
                </a:cubicBezTo>
                <a:lnTo>
                  <a:pt x="139380" y="1745524"/>
                </a:lnTo>
                <a:cubicBezTo>
                  <a:pt x="139378" y="1745297"/>
                  <a:pt x="139377" y="1745070"/>
                  <a:pt x="139375" y="1744843"/>
                </a:cubicBezTo>
                <a:lnTo>
                  <a:pt x="138703" y="1744843"/>
                </a:lnTo>
                <a:lnTo>
                  <a:pt x="138032" y="1744843"/>
                </a:lnTo>
                <a:lnTo>
                  <a:pt x="137362" y="1744843"/>
                </a:lnTo>
                <a:lnTo>
                  <a:pt x="136692" y="1745524"/>
                </a:lnTo>
                <a:lnTo>
                  <a:pt x="136027" y="1746203"/>
                </a:lnTo>
                <a:lnTo>
                  <a:pt x="135357" y="1746203"/>
                </a:lnTo>
                <a:lnTo>
                  <a:pt x="134009" y="1746203"/>
                </a:lnTo>
                <a:lnTo>
                  <a:pt x="133336" y="1746203"/>
                </a:lnTo>
                <a:lnTo>
                  <a:pt x="132674" y="1746884"/>
                </a:lnTo>
                <a:lnTo>
                  <a:pt x="132003" y="1746884"/>
                </a:lnTo>
                <a:lnTo>
                  <a:pt x="131331" y="1746884"/>
                </a:lnTo>
                <a:lnTo>
                  <a:pt x="131331" y="1747562"/>
                </a:lnTo>
                <a:cubicBezTo>
                  <a:pt x="131333" y="1747788"/>
                  <a:pt x="131336" y="1748015"/>
                  <a:pt x="131338" y="1748241"/>
                </a:cubicBezTo>
                <a:lnTo>
                  <a:pt x="132008" y="1748922"/>
                </a:lnTo>
                <a:cubicBezTo>
                  <a:pt x="132010" y="1749375"/>
                  <a:pt x="132013" y="1749829"/>
                  <a:pt x="132015" y="1750282"/>
                </a:cubicBezTo>
                <a:lnTo>
                  <a:pt x="131353" y="1750961"/>
                </a:lnTo>
                <a:lnTo>
                  <a:pt x="131353" y="1751642"/>
                </a:lnTo>
                <a:lnTo>
                  <a:pt x="130680" y="1751642"/>
                </a:lnTo>
                <a:lnTo>
                  <a:pt x="129340" y="1752320"/>
                </a:lnTo>
                <a:lnTo>
                  <a:pt x="128667" y="1752320"/>
                </a:lnTo>
                <a:lnTo>
                  <a:pt x="127997" y="1752320"/>
                </a:lnTo>
                <a:lnTo>
                  <a:pt x="127327" y="1752320"/>
                </a:lnTo>
                <a:lnTo>
                  <a:pt x="127327" y="1751642"/>
                </a:lnTo>
                <a:cubicBezTo>
                  <a:pt x="127324" y="1751415"/>
                  <a:pt x="127322" y="1751188"/>
                  <a:pt x="127319" y="1750961"/>
                </a:cubicBezTo>
                <a:lnTo>
                  <a:pt x="126642" y="1750282"/>
                </a:lnTo>
                <a:lnTo>
                  <a:pt x="125979" y="1750961"/>
                </a:lnTo>
                <a:cubicBezTo>
                  <a:pt x="125977" y="1750735"/>
                  <a:pt x="125974" y="1750508"/>
                  <a:pt x="125972" y="1750282"/>
                </a:cubicBezTo>
                <a:lnTo>
                  <a:pt x="125302" y="1749670"/>
                </a:lnTo>
                <a:cubicBezTo>
                  <a:pt x="125299" y="1749217"/>
                  <a:pt x="125297" y="1748763"/>
                  <a:pt x="125294" y="1748310"/>
                </a:cubicBezTo>
                <a:cubicBezTo>
                  <a:pt x="125292" y="1748084"/>
                  <a:pt x="125289" y="1747857"/>
                  <a:pt x="125287" y="1747631"/>
                </a:cubicBezTo>
                <a:lnTo>
                  <a:pt x="125287" y="1746950"/>
                </a:lnTo>
                <a:cubicBezTo>
                  <a:pt x="125285" y="1746724"/>
                  <a:pt x="125282" y="1746498"/>
                  <a:pt x="125280" y="1746272"/>
                </a:cubicBezTo>
                <a:lnTo>
                  <a:pt x="124610" y="1746272"/>
                </a:lnTo>
                <a:lnTo>
                  <a:pt x="123940" y="1746272"/>
                </a:lnTo>
                <a:lnTo>
                  <a:pt x="123940" y="1745590"/>
                </a:lnTo>
                <a:cubicBezTo>
                  <a:pt x="123937" y="1745364"/>
                  <a:pt x="123935" y="1745138"/>
                  <a:pt x="123932" y="1744912"/>
                </a:cubicBezTo>
                <a:lnTo>
                  <a:pt x="123262" y="1744912"/>
                </a:lnTo>
                <a:lnTo>
                  <a:pt x="122589" y="1744231"/>
                </a:lnTo>
                <a:cubicBezTo>
                  <a:pt x="122588" y="1744005"/>
                  <a:pt x="122586" y="1743778"/>
                  <a:pt x="122585" y="1743552"/>
                </a:cubicBezTo>
                <a:lnTo>
                  <a:pt x="122585" y="1742871"/>
                </a:lnTo>
                <a:cubicBezTo>
                  <a:pt x="122582" y="1742645"/>
                  <a:pt x="122580" y="1742418"/>
                  <a:pt x="122577" y="1742192"/>
                </a:cubicBezTo>
                <a:lnTo>
                  <a:pt x="121900" y="1741514"/>
                </a:lnTo>
                <a:lnTo>
                  <a:pt x="121900" y="1740833"/>
                </a:lnTo>
                <a:lnTo>
                  <a:pt x="121900" y="1740154"/>
                </a:lnTo>
                <a:cubicBezTo>
                  <a:pt x="121897" y="1739927"/>
                  <a:pt x="121895" y="1739700"/>
                  <a:pt x="121892" y="1739473"/>
                </a:cubicBezTo>
                <a:cubicBezTo>
                  <a:pt x="121890" y="1739020"/>
                  <a:pt x="121887" y="1738566"/>
                  <a:pt x="121885" y="1738113"/>
                </a:cubicBezTo>
                <a:lnTo>
                  <a:pt x="121885" y="1737434"/>
                </a:lnTo>
                <a:lnTo>
                  <a:pt x="121208" y="1736753"/>
                </a:lnTo>
                <a:cubicBezTo>
                  <a:pt x="121206" y="1736527"/>
                  <a:pt x="121205" y="1736301"/>
                  <a:pt x="121203" y="1736075"/>
                </a:cubicBezTo>
                <a:lnTo>
                  <a:pt x="120530" y="1736075"/>
                </a:lnTo>
                <a:lnTo>
                  <a:pt x="120530" y="1735462"/>
                </a:lnTo>
                <a:cubicBezTo>
                  <a:pt x="120529" y="1735236"/>
                  <a:pt x="120527" y="1735010"/>
                  <a:pt x="120526" y="1734784"/>
                </a:cubicBezTo>
                <a:lnTo>
                  <a:pt x="119853" y="1734103"/>
                </a:lnTo>
                <a:lnTo>
                  <a:pt x="119183" y="1734103"/>
                </a:lnTo>
                <a:lnTo>
                  <a:pt x="118513" y="1734103"/>
                </a:lnTo>
                <a:lnTo>
                  <a:pt x="117842" y="1734103"/>
                </a:lnTo>
                <a:lnTo>
                  <a:pt x="117842" y="1734784"/>
                </a:lnTo>
                <a:cubicBezTo>
                  <a:pt x="117844" y="1735010"/>
                  <a:pt x="117845" y="1735236"/>
                  <a:pt x="117847" y="1735462"/>
                </a:cubicBezTo>
                <a:lnTo>
                  <a:pt x="117170" y="1735462"/>
                </a:lnTo>
                <a:cubicBezTo>
                  <a:pt x="117172" y="1735915"/>
                  <a:pt x="117175" y="1736369"/>
                  <a:pt x="117177" y="1736822"/>
                </a:cubicBezTo>
                <a:lnTo>
                  <a:pt x="116514" y="1737501"/>
                </a:lnTo>
                <a:cubicBezTo>
                  <a:pt x="116512" y="1737275"/>
                  <a:pt x="116509" y="1737048"/>
                  <a:pt x="116507" y="1736822"/>
                </a:cubicBezTo>
                <a:lnTo>
                  <a:pt x="116507" y="1736141"/>
                </a:lnTo>
                <a:cubicBezTo>
                  <a:pt x="116505" y="1735915"/>
                  <a:pt x="116502" y="1735688"/>
                  <a:pt x="116500" y="1735462"/>
                </a:cubicBezTo>
                <a:lnTo>
                  <a:pt x="115830" y="1735462"/>
                </a:lnTo>
                <a:lnTo>
                  <a:pt x="115159" y="1735462"/>
                </a:lnTo>
                <a:cubicBezTo>
                  <a:pt x="115161" y="1735688"/>
                  <a:pt x="115162" y="1735915"/>
                  <a:pt x="115164" y="1736141"/>
                </a:cubicBezTo>
                <a:lnTo>
                  <a:pt x="114494" y="1736141"/>
                </a:lnTo>
                <a:lnTo>
                  <a:pt x="114494" y="1736822"/>
                </a:lnTo>
                <a:cubicBezTo>
                  <a:pt x="114496" y="1737048"/>
                  <a:pt x="114499" y="1737275"/>
                  <a:pt x="114501" y="1737501"/>
                </a:cubicBezTo>
                <a:lnTo>
                  <a:pt x="113831" y="1737501"/>
                </a:lnTo>
                <a:lnTo>
                  <a:pt x="113831" y="1738182"/>
                </a:lnTo>
                <a:lnTo>
                  <a:pt x="113831" y="1738860"/>
                </a:lnTo>
                <a:lnTo>
                  <a:pt x="113159" y="1738860"/>
                </a:lnTo>
                <a:lnTo>
                  <a:pt x="112488" y="1738860"/>
                </a:lnTo>
                <a:lnTo>
                  <a:pt x="111818" y="1738182"/>
                </a:lnTo>
                <a:lnTo>
                  <a:pt x="111141" y="1737501"/>
                </a:lnTo>
                <a:lnTo>
                  <a:pt x="110468" y="1737501"/>
                </a:lnTo>
                <a:lnTo>
                  <a:pt x="109798" y="1737501"/>
                </a:lnTo>
                <a:lnTo>
                  <a:pt x="106445" y="1737501"/>
                </a:lnTo>
                <a:lnTo>
                  <a:pt x="105767" y="1737501"/>
                </a:lnTo>
                <a:lnTo>
                  <a:pt x="105767" y="1736888"/>
                </a:lnTo>
                <a:lnTo>
                  <a:pt x="105097" y="1736888"/>
                </a:lnTo>
                <a:lnTo>
                  <a:pt x="104420" y="1736210"/>
                </a:lnTo>
                <a:lnTo>
                  <a:pt x="104420" y="1735531"/>
                </a:lnTo>
                <a:cubicBezTo>
                  <a:pt x="104417" y="1735304"/>
                  <a:pt x="104415" y="1735077"/>
                  <a:pt x="104412" y="1734850"/>
                </a:cubicBezTo>
                <a:lnTo>
                  <a:pt x="103740" y="1734171"/>
                </a:lnTo>
                <a:cubicBezTo>
                  <a:pt x="103738" y="1733944"/>
                  <a:pt x="103737" y="1733717"/>
                  <a:pt x="103735" y="1733490"/>
                </a:cubicBezTo>
                <a:lnTo>
                  <a:pt x="103735" y="1732812"/>
                </a:lnTo>
                <a:lnTo>
                  <a:pt x="103062" y="1732812"/>
                </a:lnTo>
                <a:cubicBezTo>
                  <a:pt x="103061" y="1732585"/>
                  <a:pt x="103059" y="1732358"/>
                  <a:pt x="103058" y="1732131"/>
                </a:cubicBezTo>
                <a:lnTo>
                  <a:pt x="103058" y="1731452"/>
                </a:lnTo>
                <a:cubicBezTo>
                  <a:pt x="103055" y="1731226"/>
                  <a:pt x="103053" y="1730999"/>
                  <a:pt x="103050" y="1730773"/>
                </a:cubicBezTo>
                <a:lnTo>
                  <a:pt x="103050" y="1730092"/>
                </a:lnTo>
                <a:lnTo>
                  <a:pt x="102373" y="1729411"/>
                </a:lnTo>
                <a:lnTo>
                  <a:pt x="101703" y="1729411"/>
                </a:lnTo>
                <a:lnTo>
                  <a:pt x="101030" y="1729411"/>
                </a:lnTo>
                <a:lnTo>
                  <a:pt x="100360" y="1729411"/>
                </a:lnTo>
                <a:cubicBezTo>
                  <a:pt x="100358" y="1729185"/>
                  <a:pt x="100355" y="1728958"/>
                  <a:pt x="100353" y="1728732"/>
                </a:cubicBezTo>
                <a:lnTo>
                  <a:pt x="100353" y="1728054"/>
                </a:lnTo>
                <a:cubicBezTo>
                  <a:pt x="100351" y="1727827"/>
                  <a:pt x="100350" y="1727600"/>
                  <a:pt x="100348" y="1727373"/>
                </a:cubicBezTo>
                <a:lnTo>
                  <a:pt x="99675" y="1726691"/>
                </a:lnTo>
                <a:lnTo>
                  <a:pt x="99005" y="1727373"/>
                </a:lnTo>
                <a:lnTo>
                  <a:pt x="98335" y="1727373"/>
                </a:lnTo>
                <a:lnTo>
                  <a:pt x="98335" y="1726760"/>
                </a:lnTo>
                <a:lnTo>
                  <a:pt x="97657" y="1726082"/>
                </a:lnTo>
                <a:lnTo>
                  <a:pt x="96980" y="1725401"/>
                </a:lnTo>
                <a:lnTo>
                  <a:pt x="96310" y="1725401"/>
                </a:lnTo>
                <a:lnTo>
                  <a:pt x="95637" y="1725401"/>
                </a:lnTo>
                <a:cubicBezTo>
                  <a:pt x="95639" y="1725628"/>
                  <a:pt x="95642" y="1725855"/>
                  <a:pt x="95644" y="1726082"/>
                </a:cubicBezTo>
                <a:lnTo>
                  <a:pt x="94974" y="1726082"/>
                </a:lnTo>
                <a:lnTo>
                  <a:pt x="94302" y="1726082"/>
                </a:lnTo>
                <a:lnTo>
                  <a:pt x="93632" y="1726760"/>
                </a:lnTo>
                <a:lnTo>
                  <a:pt x="92961" y="1727441"/>
                </a:lnTo>
                <a:lnTo>
                  <a:pt x="92291" y="1727441"/>
                </a:lnTo>
                <a:lnTo>
                  <a:pt x="91619" y="1727441"/>
                </a:lnTo>
                <a:lnTo>
                  <a:pt x="90948" y="1727441"/>
                </a:lnTo>
                <a:cubicBezTo>
                  <a:pt x="90951" y="1727667"/>
                  <a:pt x="90953" y="1727894"/>
                  <a:pt x="90956" y="1728120"/>
                </a:cubicBezTo>
                <a:lnTo>
                  <a:pt x="90286" y="1728801"/>
                </a:lnTo>
                <a:cubicBezTo>
                  <a:pt x="90287" y="1729027"/>
                  <a:pt x="90289" y="1729254"/>
                  <a:pt x="90290" y="1729480"/>
                </a:cubicBezTo>
                <a:lnTo>
                  <a:pt x="90290" y="1730158"/>
                </a:lnTo>
                <a:cubicBezTo>
                  <a:pt x="90293" y="1730385"/>
                  <a:pt x="90295" y="1730613"/>
                  <a:pt x="90298" y="1730840"/>
                </a:cubicBezTo>
                <a:lnTo>
                  <a:pt x="90298" y="1731521"/>
                </a:lnTo>
                <a:cubicBezTo>
                  <a:pt x="90300" y="1731747"/>
                  <a:pt x="90303" y="1731973"/>
                  <a:pt x="90305" y="1732199"/>
                </a:cubicBezTo>
                <a:lnTo>
                  <a:pt x="89635" y="1732878"/>
                </a:lnTo>
                <a:lnTo>
                  <a:pt x="88962" y="1732878"/>
                </a:lnTo>
                <a:lnTo>
                  <a:pt x="88962" y="1733559"/>
                </a:lnTo>
                <a:cubicBezTo>
                  <a:pt x="88965" y="1733786"/>
                  <a:pt x="88967" y="1734013"/>
                  <a:pt x="88970" y="1734240"/>
                </a:cubicBezTo>
                <a:lnTo>
                  <a:pt x="88299" y="1734240"/>
                </a:lnTo>
                <a:lnTo>
                  <a:pt x="88299" y="1734919"/>
                </a:lnTo>
                <a:cubicBezTo>
                  <a:pt x="88302" y="1735372"/>
                  <a:pt x="88304" y="1735826"/>
                  <a:pt x="88307" y="1736279"/>
                </a:cubicBezTo>
                <a:cubicBezTo>
                  <a:pt x="88308" y="1736505"/>
                  <a:pt x="88310" y="1736731"/>
                  <a:pt x="88311" y="1736957"/>
                </a:cubicBezTo>
                <a:lnTo>
                  <a:pt x="88311" y="1737638"/>
                </a:lnTo>
                <a:cubicBezTo>
                  <a:pt x="88314" y="1737864"/>
                  <a:pt x="88316" y="1738091"/>
                  <a:pt x="88319" y="1738317"/>
                </a:cubicBezTo>
                <a:lnTo>
                  <a:pt x="86978" y="1738998"/>
                </a:lnTo>
                <a:lnTo>
                  <a:pt x="86306" y="1739677"/>
                </a:lnTo>
                <a:lnTo>
                  <a:pt x="85643" y="1740355"/>
                </a:lnTo>
                <a:lnTo>
                  <a:pt x="84973" y="1741037"/>
                </a:lnTo>
                <a:lnTo>
                  <a:pt x="84307" y="1741718"/>
                </a:lnTo>
                <a:lnTo>
                  <a:pt x="83637" y="1741718"/>
                </a:lnTo>
                <a:lnTo>
                  <a:pt x="83637" y="1742396"/>
                </a:lnTo>
                <a:cubicBezTo>
                  <a:pt x="83640" y="1742622"/>
                  <a:pt x="83642" y="1742849"/>
                  <a:pt x="83645" y="1743075"/>
                </a:cubicBezTo>
                <a:lnTo>
                  <a:pt x="83645" y="1743756"/>
                </a:lnTo>
                <a:lnTo>
                  <a:pt x="82972" y="1743756"/>
                </a:lnTo>
                <a:cubicBezTo>
                  <a:pt x="82974" y="1743982"/>
                  <a:pt x="82977" y="1744209"/>
                  <a:pt x="82979" y="1744435"/>
                </a:cubicBezTo>
                <a:lnTo>
                  <a:pt x="82309" y="1745116"/>
                </a:lnTo>
                <a:lnTo>
                  <a:pt x="82309" y="1745795"/>
                </a:lnTo>
                <a:cubicBezTo>
                  <a:pt x="82311" y="1746022"/>
                  <a:pt x="82314" y="1746249"/>
                  <a:pt x="82316" y="1746476"/>
                </a:cubicBezTo>
                <a:lnTo>
                  <a:pt x="81644" y="1747154"/>
                </a:lnTo>
                <a:lnTo>
                  <a:pt x="80974" y="1747154"/>
                </a:lnTo>
                <a:lnTo>
                  <a:pt x="80303" y="1747154"/>
                </a:lnTo>
                <a:lnTo>
                  <a:pt x="79631" y="1747154"/>
                </a:lnTo>
                <a:lnTo>
                  <a:pt x="78961" y="1747154"/>
                </a:lnTo>
                <a:lnTo>
                  <a:pt x="78283" y="1746476"/>
                </a:lnTo>
                <a:lnTo>
                  <a:pt x="78283" y="1745795"/>
                </a:lnTo>
                <a:cubicBezTo>
                  <a:pt x="78281" y="1745569"/>
                  <a:pt x="78280" y="1745342"/>
                  <a:pt x="78278" y="1745116"/>
                </a:cubicBezTo>
                <a:lnTo>
                  <a:pt x="77606" y="1744435"/>
                </a:lnTo>
                <a:lnTo>
                  <a:pt x="76928" y="1743756"/>
                </a:lnTo>
                <a:lnTo>
                  <a:pt x="76258" y="1743756"/>
                </a:lnTo>
                <a:lnTo>
                  <a:pt x="75588" y="1743075"/>
                </a:lnTo>
                <a:cubicBezTo>
                  <a:pt x="75586" y="1742872"/>
                  <a:pt x="75583" y="1742668"/>
                  <a:pt x="75581" y="1742465"/>
                </a:cubicBezTo>
                <a:lnTo>
                  <a:pt x="74911" y="1741784"/>
                </a:lnTo>
                <a:lnTo>
                  <a:pt x="74226" y="1740424"/>
                </a:lnTo>
                <a:lnTo>
                  <a:pt x="74226" y="1739746"/>
                </a:lnTo>
                <a:lnTo>
                  <a:pt x="73556" y="1739746"/>
                </a:lnTo>
                <a:cubicBezTo>
                  <a:pt x="73553" y="1739519"/>
                  <a:pt x="73551" y="1739292"/>
                  <a:pt x="73548" y="1739065"/>
                </a:cubicBezTo>
                <a:lnTo>
                  <a:pt x="73548" y="1738386"/>
                </a:lnTo>
                <a:cubicBezTo>
                  <a:pt x="73546" y="1738159"/>
                  <a:pt x="73543" y="1737932"/>
                  <a:pt x="73541" y="1737705"/>
                </a:cubicBezTo>
                <a:lnTo>
                  <a:pt x="73541" y="1737026"/>
                </a:lnTo>
                <a:cubicBezTo>
                  <a:pt x="73539" y="1736799"/>
                  <a:pt x="73536" y="1736572"/>
                  <a:pt x="73534" y="1736345"/>
                </a:cubicBezTo>
                <a:lnTo>
                  <a:pt x="72864" y="1735666"/>
                </a:lnTo>
                <a:lnTo>
                  <a:pt x="72186" y="1734988"/>
                </a:lnTo>
                <a:lnTo>
                  <a:pt x="71516" y="1734307"/>
                </a:lnTo>
                <a:lnTo>
                  <a:pt x="70843" y="1734307"/>
                </a:lnTo>
                <a:lnTo>
                  <a:pt x="70166" y="1734307"/>
                </a:lnTo>
                <a:lnTo>
                  <a:pt x="69496" y="1733626"/>
                </a:lnTo>
                <a:cubicBezTo>
                  <a:pt x="69494" y="1733400"/>
                  <a:pt x="69491" y="1733173"/>
                  <a:pt x="69489" y="1732947"/>
                </a:cubicBezTo>
                <a:lnTo>
                  <a:pt x="69489" y="1732268"/>
                </a:lnTo>
                <a:cubicBezTo>
                  <a:pt x="69487" y="1732041"/>
                  <a:pt x="69486" y="1731814"/>
                  <a:pt x="69484" y="1731587"/>
                </a:cubicBezTo>
                <a:lnTo>
                  <a:pt x="68811" y="1730975"/>
                </a:lnTo>
                <a:lnTo>
                  <a:pt x="68134" y="1730296"/>
                </a:lnTo>
                <a:lnTo>
                  <a:pt x="68134" y="1729615"/>
                </a:lnTo>
                <a:lnTo>
                  <a:pt x="67456" y="1728936"/>
                </a:lnTo>
                <a:lnTo>
                  <a:pt x="67456" y="1728258"/>
                </a:lnTo>
                <a:cubicBezTo>
                  <a:pt x="67454" y="1728031"/>
                  <a:pt x="67453" y="1727804"/>
                  <a:pt x="67451" y="1727577"/>
                </a:cubicBezTo>
                <a:lnTo>
                  <a:pt x="67451" y="1726896"/>
                </a:lnTo>
                <a:lnTo>
                  <a:pt x="66774" y="1726896"/>
                </a:lnTo>
                <a:lnTo>
                  <a:pt x="66101" y="1726217"/>
                </a:lnTo>
                <a:lnTo>
                  <a:pt x="65431" y="1726217"/>
                </a:lnTo>
                <a:lnTo>
                  <a:pt x="64754" y="1725538"/>
                </a:lnTo>
                <a:lnTo>
                  <a:pt x="64084" y="1724857"/>
                </a:lnTo>
                <a:lnTo>
                  <a:pt x="63411" y="1724857"/>
                </a:lnTo>
                <a:lnTo>
                  <a:pt x="62734" y="1724857"/>
                </a:lnTo>
                <a:lnTo>
                  <a:pt x="62063" y="1724857"/>
                </a:lnTo>
                <a:lnTo>
                  <a:pt x="61393" y="1724857"/>
                </a:lnTo>
                <a:lnTo>
                  <a:pt x="60723" y="1724178"/>
                </a:lnTo>
                <a:cubicBezTo>
                  <a:pt x="60721" y="1723951"/>
                  <a:pt x="60718" y="1723724"/>
                  <a:pt x="60716" y="1723497"/>
                </a:cubicBezTo>
                <a:lnTo>
                  <a:pt x="60716" y="1722885"/>
                </a:lnTo>
                <a:cubicBezTo>
                  <a:pt x="60713" y="1722659"/>
                  <a:pt x="60711" y="1722432"/>
                  <a:pt x="60708" y="1722206"/>
                </a:cubicBezTo>
                <a:lnTo>
                  <a:pt x="60038" y="1721528"/>
                </a:lnTo>
                <a:cubicBezTo>
                  <a:pt x="60036" y="1721301"/>
                  <a:pt x="60033" y="1721074"/>
                  <a:pt x="60031" y="1720847"/>
                </a:cubicBezTo>
                <a:lnTo>
                  <a:pt x="60701" y="1720168"/>
                </a:lnTo>
                <a:cubicBezTo>
                  <a:pt x="60699" y="1719941"/>
                  <a:pt x="60698" y="1719714"/>
                  <a:pt x="60696" y="1719487"/>
                </a:cubicBezTo>
                <a:lnTo>
                  <a:pt x="60696" y="1718808"/>
                </a:lnTo>
                <a:cubicBezTo>
                  <a:pt x="60694" y="1718581"/>
                  <a:pt x="60691" y="1718354"/>
                  <a:pt x="60689" y="1718127"/>
                </a:cubicBezTo>
                <a:lnTo>
                  <a:pt x="60689" y="1717449"/>
                </a:lnTo>
                <a:lnTo>
                  <a:pt x="60016" y="1717449"/>
                </a:lnTo>
                <a:cubicBezTo>
                  <a:pt x="60014" y="1717222"/>
                  <a:pt x="60013" y="1716994"/>
                  <a:pt x="60011" y="1716767"/>
                </a:cubicBezTo>
                <a:lnTo>
                  <a:pt x="60011" y="1716089"/>
                </a:lnTo>
                <a:cubicBezTo>
                  <a:pt x="60009" y="1715862"/>
                  <a:pt x="60006" y="1715635"/>
                  <a:pt x="60004" y="1715408"/>
                </a:cubicBezTo>
                <a:lnTo>
                  <a:pt x="60674" y="1715408"/>
                </a:lnTo>
                <a:lnTo>
                  <a:pt x="60004" y="1714729"/>
                </a:lnTo>
                <a:lnTo>
                  <a:pt x="57979" y="1712691"/>
                </a:lnTo>
                <a:lnTo>
                  <a:pt x="57307" y="1712691"/>
                </a:lnTo>
                <a:lnTo>
                  <a:pt x="56636" y="1712691"/>
                </a:lnTo>
                <a:lnTo>
                  <a:pt x="55289" y="1712691"/>
                </a:lnTo>
                <a:lnTo>
                  <a:pt x="54619" y="1712691"/>
                </a:lnTo>
                <a:lnTo>
                  <a:pt x="53946" y="1712691"/>
                </a:lnTo>
                <a:lnTo>
                  <a:pt x="53276" y="1712757"/>
                </a:lnTo>
                <a:lnTo>
                  <a:pt x="52606" y="1712757"/>
                </a:lnTo>
                <a:lnTo>
                  <a:pt x="51936" y="1712757"/>
                </a:lnTo>
                <a:lnTo>
                  <a:pt x="51263" y="1712757"/>
                </a:lnTo>
                <a:lnTo>
                  <a:pt x="50593" y="1712757"/>
                </a:lnTo>
                <a:lnTo>
                  <a:pt x="49915" y="1712078"/>
                </a:lnTo>
                <a:lnTo>
                  <a:pt x="49245" y="1711397"/>
                </a:lnTo>
                <a:cubicBezTo>
                  <a:pt x="49243" y="1711171"/>
                  <a:pt x="49240" y="1710945"/>
                  <a:pt x="49238" y="1710719"/>
                </a:cubicBezTo>
                <a:cubicBezTo>
                  <a:pt x="49236" y="1710266"/>
                  <a:pt x="49233" y="1709812"/>
                  <a:pt x="49231" y="1709359"/>
                </a:cubicBezTo>
                <a:lnTo>
                  <a:pt x="48553" y="1708678"/>
                </a:lnTo>
                <a:lnTo>
                  <a:pt x="47883" y="1708678"/>
                </a:lnTo>
                <a:lnTo>
                  <a:pt x="47213" y="1707999"/>
                </a:lnTo>
                <a:lnTo>
                  <a:pt x="46540" y="1707999"/>
                </a:lnTo>
                <a:lnTo>
                  <a:pt x="45870" y="1707999"/>
                </a:lnTo>
                <a:lnTo>
                  <a:pt x="45185" y="1706639"/>
                </a:lnTo>
                <a:lnTo>
                  <a:pt x="44515" y="1706639"/>
                </a:lnTo>
                <a:cubicBezTo>
                  <a:pt x="44518" y="1706865"/>
                  <a:pt x="44520" y="1707092"/>
                  <a:pt x="44523" y="1707318"/>
                </a:cubicBezTo>
                <a:lnTo>
                  <a:pt x="43852" y="1707318"/>
                </a:lnTo>
                <a:lnTo>
                  <a:pt x="43180" y="1707387"/>
                </a:lnTo>
                <a:lnTo>
                  <a:pt x="42510" y="1707387"/>
                </a:lnTo>
                <a:lnTo>
                  <a:pt x="42510" y="1708065"/>
                </a:lnTo>
                <a:lnTo>
                  <a:pt x="41839" y="1708065"/>
                </a:lnTo>
                <a:lnTo>
                  <a:pt x="41167" y="1708065"/>
                </a:lnTo>
                <a:lnTo>
                  <a:pt x="40489" y="1707387"/>
                </a:lnTo>
                <a:lnTo>
                  <a:pt x="39819" y="1706708"/>
                </a:lnTo>
                <a:lnTo>
                  <a:pt x="39149" y="1706708"/>
                </a:lnTo>
                <a:lnTo>
                  <a:pt x="38479" y="1706708"/>
                </a:lnTo>
                <a:cubicBezTo>
                  <a:pt x="38477" y="1706481"/>
                  <a:pt x="38474" y="1706254"/>
                  <a:pt x="38472" y="1706027"/>
                </a:cubicBezTo>
                <a:lnTo>
                  <a:pt x="38472" y="1705348"/>
                </a:lnTo>
                <a:cubicBezTo>
                  <a:pt x="38469" y="1705121"/>
                  <a:pt x="38467" y="1704894"/>
                  <a:pt x="38464" y="1704667"/>
                </a:cubicBezTo>
                <a:lnTo>
                  <a:pt x="37794" y="1704667"/>
                </a:lnTo>
                <a:lnTo>
                  <a:pt x="37117" y="1703989"/>
                </a:lnTo>
                <a:lnTo>
                  <a:pt x="36446" y="1703989"/>
                </a:lnTo>
                <a:lnTo>
                  <a:pt x="35774" y="1703989"/>
                </a:lnTo>
                <a:lnTo>
                  <a:pt x="35104" y="1703307"/>
                </a:lnTo>
                <a:cubicBezTo>
                  <a:pt x="35101" y="1703081"/>
                  <a:pt x="35099" y="1702855"/>
                  <a:pt x="35096" y="1702629"/>
                </a:cubicBezTo>
                <a:lnTo>
                  <a:pt x="35096" y="1701950"/>
                </a:lnTo>
                <a:lnTo>
                  <a:pt x="34419" y="1701950"/>
                </a:lnTo>
                <a:lnTo>
                  <a:pt x="34419" y="1701269"/>
                </a:lnTo>
                <a:cubicBezTo>
                  <a:pt x="34417" y="1701042"/>
                  <a:pt x="34416" y="1700815"/>
                  <a:pt x="34414" y="1700588"/>
                </a:cubicBezTo>
                <a:lnTo>
                  <a:pt x="33742" y="1699978"/>
                </a:lnTo>
                <a:cubicBezTo>
                  <a:pt x="33739" y="1699751"/>
                  <a:pt x="33737" y="1699524"/>
                  <a:pt x="33734" y="1699297"/>
                </a:cubicBezTo>
                <a:cubicBezTo>
                  <a:pt x="33732" y="1698844"/>
                  <a:pt x="33731" y="1698390"/>
                  <a:pt x="33729" y="1697937"/>
                </a:cubicBezTo>
                <a:lnTo>
                  <a:pt x="33729" y="1697259"/>
                </a:lnTo>
                <a:lnTo>
                  <a:pt x="34392" y="1696577"/>
                </a:lnTo>
                <a:lnTo>
                  <a:pt x="35062" y="1695899"/>
                </a:lnTo>
                <a:lnTo>
                  <a:pt x="35735" y="1695899"/>
                </a:lnTo>
                <a:lnTo>
                  <a:pt x="36405" y="1695899"/>
                </a:lnTo>
                <a:lnTo>
                  <a:pt x="37075" y="1695830"/>
                </a:lnTo>
                <a:lnTo>
                  <a:pt x="37075" y="1695218"/>
                </a:lnTo>
                <a:lnTo>
                  <a:pt x="36398" y="1694539"/>
                </a:lnTo>
                <a:lnTo>
                  <a:pt x="36398" y="1693858"/>
                </a:lnTo>
                <a:lnTo>
                  <a:pt x="35728" y="1693858"/>
                </a:lnTo>
                <a:lnTo>
                  <a:pt x="35050" y="1693858"/>
                </a:lnTo>
                <a:lnTo>
                  <a:pt x="34380" y="1693858"/>
                </a:lnTo>
                <a:lnTo>
                  <a:pt x="33708" y="1693179"/>
                </a:lnTo>
                <a:lnTo>
                  <a:pt x="33030" y="1692501"/>
                </a:lnTo>
                <a:lnTo>
                  <a:pt x="32360" y="1692501"/>
                </a:lnTo>
                <a:lnTo>
                  <a:pt x="31690" y="1692501"/>
                </a:lnTo>
                <a:cubicBezTo>
                  <a:pt x="31688" y="1692274"/>
                  <a:pt x="31685" y="1692047"/>
                  <a:pt x="31683" y="1691820"/>
                </a:cubicBezTo>
                <a:lnTo>
                  <a:pt x="31005" y="1689781"/>
                </a:lnTo>
                <a:lnTo>
                  <a:pt x="31668" y="1689100"/>
                </a:lnTo>
                <a:lnTo>
                  <a:pt x="31668" y="1688421"/>
                </a:lnTo>
                <a:lnTo>
                  <a:pt x="30998" y="1688421"/>
                </a:lnTo>
                <a:lnTo>
                  <a:pt x="30328" y="1688421"/>
                </a:lnTo>
                <a:lnTo>
                  <a:pt x="29657" y="1688421"/>
                </a:lnTo>
                <a:lnTo>
                  <a:pt x="29657" y="1689100"/>
                </a:lnTo>
                <a:lnTo>
                  <a:pt x="28987" y="1689100"/>
                </a:lnTo>
                <a:lnTo>
                  <a:pt x="28315" y="1689100"/>
                </a:lnTo>
                <a:lnTo>
                  <a:pt x="28315" y="1689781"/>
                </a:lnTo>
                <a:lnTo>
                  <a:pt x="27645" y="1689781"/>
                </a:lnTo>
                <a:lnTo>
                  <a:pt x="26974" y="1689848"/>
                </a:lnTo>
                <a:lnTo>
                  <a:pt x="26302" y="1689169"/>
                </a:lnTo>
                <a:cubicBezTo>
                  <a:pt x="26300" y="1688942"/>
                  <a:pt x="26299" y="1688715"/>
                  <a:pt x="26297" y="1688488"/>
                </a:cubicBezTo>
                <a:lnTo>
                  <a:pt x="25624" y="1688488"/>
                </a:lnTo>
                <a:lnTo>
                  <a:pt x="22941" y="1688488"/>
                </a:lnTo>
                <a:lnTo>
                  <a:pt x="22271" y="1688488"/>
                </a:lnTo>
                <a:lnTo>
                  <a:pt x="21594" y="1688488"/>
                </a:lnTo>
                <a:lnTo>
                  <a:pt x="21594" y="1687809"/>
                </a:lnTo>
                <a:lnTo>
                  <a:pt x="20916" y="1687128"/>
                </a:lnTo>
                <a:lnTo>
                  <a:pt x="20916" y="1686449"/>
                </a:lnTo>
                <a:lnTo>
                  <a:pt x="20246" y="1686449"/>
                </a:lnTo>
                <a:lnTo>
                  <a:pt x="19573" y="1686449"/>
                </a:lnTo>
                <a:lnTo>
                  <a:pt x="18903" y="1686449"/>
                </a:lnTo>
                <a:lnTo>
                  <a:pt x="18226" y="1686449"/>
                </a:lnTo>
                <a:lnTo>
                  <a:pt x="17563" y="1687128"/>
                </a:lnTo>
                <a:lnTo>
                  <a:pt x="16893" y="1687128"/>
                </a:lnTo>
                <a:lnTo>
                  <a:pt x="16220" y="1687128"/>
                </a:lnTo>
                <a:lnTo>
                  <a:pt x="16220" y="1687809"/>
                </a:lnTo>
                <a:lnTo>
                  <a:pt x="15550" y="1687878"/>
                </a:lnTo>
                <a:cubicBezTo>
                  <a:pt x="15552" y="1688081"/>
                  <a:pt x="15555" y="1688285"/>
                  <a:pt x="15557" y="1688488"/>
                </a:cubicBezTo>
                <a:lnTo>
                  <a:pt x="15557" y="1689169"/>
                </a:lnTo>
                <a:lnTo>
                  <a:pt x="14885" y="1689169"/>
                </a:lnTo>
                <a:lnTo>
                  <a:pt x="14215" y="1689238"/>
                </a:lnTo>
                <a:lnTo>
                  <a:pt x="13544" y="1689238"/>
                </a:lnTo>
                <a:lnTo>
                  <a:pt x="12874" y="1689238"/>
                </a:lnTo>
                <a:lnTo>
                  <a:pt x="12202" y="1689238"/>
                </a:lnTo>
                <a:lnTo>
                  <a:pt x="11531" y="1689238"/>
                </a:lnTo>
                <a:cubicBezTo>
                  <a:pt x="11529" y="1689011"/>
                  <a:pt x="11526" y="1688784"/>
                  <a:pt x="11524" y="1688557"/>
                </a:cubicBezTo>
                <a:lnTo>
                  <a:pt x="10854" y="1688557"/>
                </a:lnTo>
                <a:lnTo>
                  <a:pt x="10184" y="1688557"/>
                </a:lnTo>
                <a:lnTo>
                  <a:pt x="9514" y="1688557"/>
                </a:lnTo>
                <a:cubicBezTo>
                  <a:pt x="9511" y="1688331"/>
                  <a:pt x="9509" y="1688104"/>
                  <a:pt x="9506" y="1687878"/>
                </a:cubicBezTo>
                <a:lnTo>
                  <a:pt x="8834" y="1687878"/>
                </a:lnTo>
                <a:lnTo>
                  <a:pt x="8834" y="1687197"/>
                </a:lnTo>
                <a:lnTo>
                  <a:pt x="9499" y="1686518"/>
                </a:lnTo>
                <a:lnTo>
                  <a:pt x="9499" y="1685837"/>
                </a:lnTo>
                <a:cubicBezTo>
                  <a:pt x="9497" y="1685611"/>
                  <a:pt x="9494" y="1685384"/>
                  <a:pt x="9492" y="1685158"/>
                </a:cubicBezTo>
                <a:lnTo>
                  <a:pt x="9492" y="1684477"/>
                </a:lnTo>
                <a:cubicBezTo>
                  <a:pt x="9490" y="1684251"/>
                  <a:pt x="9489" y="1684025"/>
                  <a:pt x="9487" y="1683799"/>
                </a:cubicBezTo>
                <a:lnTo>
                  <a:pt x="10157" y="1683799"/>
                </a:lnTo>
                <a:lnTo>
                  <a:pt x="10157" y="1683118"/>
                </a:lnTo>
                <a:cubicBezTo>
                  <a:pt x="10155" y="1682892"/>
                  <a:pt x="10152" y="1682665"/>
                  <a:pt x="10150" y="1682439"/>
                </a:cubicBezTo>
                <a:lnTo>
                  <a:pt x="10150" y="1681758"/>
                </a:lnTo>
                <a:cubicBezTo>
                  <a:pt x="10148" y="1681532"/>
                  <a:pt x="10145" y="1681305"/>
                  <a:pt x="10143" y="1681079"/>
                </a:cubicBezTo>
                <a:lnTo>
                  <a:pt x="9472" y="1681079"/>
                </a:lnTo>
                <a:lnTo>
                  <a:pt x="8802" y="1681079"/>
                </a:lnTo>
                <a:lnTo>
                  <a:pt x="8125" y="1680398"/>
                </a:lnTo>
                <a:lnTo>
                  <a:pt x="7452" y="1680398"/>
                </a:lnTo>
                <a:lnTo>
                  <a:pt x="6782" y="1680467"/>
                </a:lnTo>
                <a:lnTo>
                  <a:pt x="6112" y="1679788"/>
                </a:lnTo>
                <a:cubicBezTo>
                  <a:pt x="6110" y="1679561"/>
                  <a:pt x="6107" y="1679334"/>
                  <a:pt x="6105" y="1679107"/>
                </a:cubicBezTo>
                <a:lnTo>
                  <a:pt x="5434" y="1679107"/>
                </a:lnTo>
                <a:lnTo>
                  <a:pt x="5434" y="1678428"/>
                </a:lnTo>
                <a:lnTo>
                  <a:pt x="4757" y="1677747"/>
                </a:lnTo>
                <a:cubicBezTo>
                  <a:pt x="4755" y="1677521"/>
                  <a:pt x="4752" y="1677295"/>
                  <a:pt x="4750" y="1677069"/>
                </a:cubicBezTo>
                <a:lnTo>
                  <a:pt x="4079" y="1676388"/>
                </a:lnTo>
                <a:cubicBezTo>
                  <a:pt x="4077" y="1676162"/>
                  <a:pt x="4074" y="1675935"/>
                  <a:pt x="4072" y="1675709"/>
                </a:cubicBezTo>
                <a:lnTo>
                  <a:pt x="3402" y="1675028"/>
                </a:lnTo>
                <a:lnTo>
                  <a:pt x="2729" y="1675028"/>
                </a:lnTo>
                <a:cubicBezTo>
                  <a:pt x="2728" y="1674802"/>
                  <a:pt x="2726" y="1674575"/>
                  <a:pt x="2725" y="1674349"/>
                </a:cubicBezTo>
                <a:lnTo>
                  <a:pt x="2052" y="1674349"/>
                </a:lnTo>
                <a:lnTo>
                  <a:pt x="1382" y="1674349"/>
                </a:lnTo>
                <a:cubicBezTo>
                  <a:pt x="1379" y="1674123"/>
                  <a:pt x="1377" y="1673896"/>
                  <a:pt x="1374" y="1673670"/>
                </a:cubicBezTo>
                <a:lnTo>
                  <a:pt x="1374" y="1672989"/>
                </a:lnTo>
                <a:cubicBezTo>
                  <a:pt x="1373" y="1672762"/>
                  <a:pt x="1371" y="1672535"/>
                  <a:pt x="1370" y="1672308"/>
                </a:cubicBezTo>
                <a:lnTo>
                  <a:pt x="1370" y="1671630"/>
                </a:lnTo>
                <a:lnTo>
                  <a:pt x="692" y="1670951"/>
                </a:lnTo>
                <a:lnTo>
                  <a:pt x="20" y="1670951"/>
                </a:lnTo>
                <a:lnTo>
                  <a:pt x="20" y="1670270"/>
                </a:lnTo>
                <a:lnTo>
                  <a:pt x="685" y="1669591"/>
                </a:lnTo>
                <a:lnTo>
                  <a:pt x="685" y="1668979"/>
                </a:lnTo>
                <a:cubicBezTo>
                  <a:pt x="683" y="1668752"/>
                  <a:pt x="680" y="1668525"/>
                  <a:pt x="678" y="1668298"/>
                </a:cubicBezTo>
                <a:lnTo>
                  <a:pt x="0" y="1667619"/>
                </a:lnTo>
                <a:lnTo>
                  <a:pt x="670" y="1666941"/>
                </a:lnTo>
                <a:lnTo>
                  <a:pt x="670" y="1666259"/>
                </a:lnTo>
                <a:lnTo>
                  <a:pt x="1336" y="1665578"/>
                </a:lnTo>
                <a:lnTo>
                  <a:pt x="1336" y="1664900"/>
                </a:lnTo>
                <a:lnTo>
                  <a:pt x="658" y="1664900"/>
                </a:lnTo>
                <a:lnTo>
                  <a:pt x="658" y="1664221"/>
                </a:lnTo>
                <a:cubicBezTo>
                  <a:pt x="656" y="1663994"/>
                  <a:pt x="653" y="1663767"/>
                  <a:pt x="651" y="1663540"/>
                </a:cubicBezTo>
                <a:lnTo>
                  <a:pt x="1321" y="1662861"/>
                </a:lnTo>
                <a:lnTo>
                  <a:pt x="1994" y="1662861"/>
                </a:lnTo>
                <a:lnTo>
                  <a:pt x="2664" y="1662861"/>
                </a:lnTo>
                <a:lnTo>
                  <a:pt x="3334" y="1662861"/>
                </a:lnTo>
                <a:lnTo>
                  <a:pt x="4011" y="1663473"/>
                </a:lnTo>
                <a:lnTo>
                  <a:pt x="5354" y="1663473"/>
                </a:lnTo>
                <a:lnTo>
                  <a:pt x="6024" y="1663473"/>
                </a:lnTo>
                <a:cubicBezTo>
                  <a:pt x="6027" y="1663699"/>
                  <a:pt x="6029" y="1663926"/>
                  <a:pt x="6032" y="1664152"/>
                </a:cubicBezTo>
                <a:lnTo>
                  <a:pt x="6702" y="1664152"/>
                </a:lnTo>
                <a:cubicBezTo>
                  <a:pt x="6704" y="1664605"/>
                  <a:pt x="6707" y="1665059"/>
                  <a:pt x="6709" y="1665512"/>
                </a:cubicBezTo>
                <a:lnTo>
                  <a:pt x="6709" y="1666193"/>
                </a:lnTo>
                <a:lnTo>
                  <a:pt x="7379" y="1666193"/>
                </a:lnTo>
                <a:lnTo>
                  <a:pt x="8049" y="1665512"/>
                </a:lnTo>
                <a:lnTo>
                  <a:pt x="8049" y="1664831"/>
                </a:lnTo>
                <a:cubicBezTo>
                  <a:pt x="8047" y="1664605"/>
                  <a:pt x="8044" y="1664378"/>
                  <a:pt x="8042" y="1664152"/>
                </a:cubicBezTo>
                <a:cubicBezTo>
                  <a:pt x="8040" y="1663926"/>
                  <a:pt x="8039" y="1663699"/>
                  <a:pt x="8037" y="1663473"/>
                </a:cubicBezTo>
                <a:lnTo>
                  <a:pt x="8037" y="1662792"/>
                </a:lnTo>
                <a:lnTo>
                  <a:pt x="7360" y="1662111"/>
                </a:lnTo>
                <a:lnTo>
                  <a:pt x="7360" y="1661433"/>
                </a:lnTo>
                <a:cubicBezTo>
                  <a:pt x="7358" y="1661207"/>
                  <a:pt x="7355" y="1660980"/>
                  <a:pt x="7353" y="1660754"/>
                </a:cubicBezTo>
                <a:lnTo>
                  <a:pt x="6682" y="1660073"/>
                </a:lnTo>
                <a:cubicBezTo>
                  <a:pt x="6680" y="1659847"/>
                  <a:pt x="6677" y="1659620"/>
                  <a:pt x="6675" y="1659394"/>
                </a:cubicBezTo>
                <a:lnTo>
                  <a:pt x="6675" y="1658713"/>
                </a:lnTo>
                <a:lnTo>
                  <a:pt x="5998" y="1658101"/>
                </a:lnTo>
                <a:cubicBezTo>
                  <a:pt x="5995" y="1657649"/>
                  <a:pt x="5993" y="1657196"/>
                  <a:pt x="5990" y="1656744"/>
                </a:cubicBezTo>
                <a:lnTo>
                  <a:pt x="6661" y="1656062"/>
                </a:lnTo>
                <a:lnTo>
                  <a:pt x="7333" y="1656062"/>
                </a:lnTo>
                <a:lnTo>
                  <a:pt x="7996" y="1655381"/>
                </a:lnTo>
                <a:lnTo>
                  <a:pt x="8666" y="1654703"/>
                </a:lnTo>
                <a:lnTo>
                  <a:pt x="9339" y="1654634"/>
                </a:lnTo>
                <a:lnTo>
                  <a:pt x="10009" y="1654634"/>
                </a:lnTo>
                <a:lnTo>
                  <a:pt x="10679" y="1654634"/>
                </a:lnTo>
                <a:lnTo>
                  <a:pt x="11349" y="1654634"/>
                </a:lnTo>
                <a:lnTo>
                  <a:pt x="12022" y="1654634"/>
                </a:lnTo>
                <a:lnTo>
                  <a:pt x="12692" y="1653955"/>
                </a:lnTo>
                <a:lnTo>
                  <a:pt x="13362" y="1653955"/>
                </a:lnTo>
                <a:lnTo>
                  <a:pt x="14035" y="1653955"/>
                </a:lnTo>
                <a:lnTo>
                  <a:pt x="14705" y="1653276"/>
                </a:lnTo>
                <a:cubicBezTo>
                  <a:pt x="14703" y="1653049"/>
                  <a:pt x="14700" y="1652822"/>
                  <a:pt x="14698" y="1652595"/>
                </a:cubicBezTo>
                <a:lnTo>
                  <a:pt x="14698" y="1651917"/>
                </a:lnTo>
                <a:lnTo>
                  <a:pt x="15368" y="1652595"/>
                </a:lnTo>
                <a:lnTo>
                  <a:pt x="16040" y="1652595"/>
                </a:lnTo>
                <a:lnTo>
                  <a:pt x="16040" y="1651917"/>
                </a:lnTo>
                <a:lnTo>
                  <a:pt x="16703" y="1651236"/>
                </a:lnTo>
                <a:lnTo>
                  <a:pt x="17374" y="1650557"/>
                </a:lnTo>
                <a:lnTo>
                  <a:pt x="18046" y="1650557"/>
                </a:lnTo>
                <a:lnTo>
                  <a:pt x="18716" y="1649876"/>
                </a:lnTo>
                <a:lnTo>
                  <a:pt x="19379" y="1649197"/>
                </a:lnTo>
                <a:lnTo>
                  <a:pt x="20052" y="1649197"/>
                </a:lnTo>
                <a:lnTo>
                  <a:pt x="20722" y="1649197"/>
                </a:lnTo>
                <a:lnTo>
                  <a:pt x="21399" y="1649197"/>
                </a:lnTo>
                <a:cubicBezTo>
                  <a:pt x="21397" y="1648970"/>
                  <a:pt x="21394" y="1648743"/>
                  <a:pt x="21392" y="1648516"/>
                </a:cubicBezTo>
                <a:lnTo>
                  <a:pt x="22065" y="1648516"/>
                </a:lnTo>
                <a:lnTo>
                  <a:pt x="22735" y="1648516"/>
                </a:lnTo>
                <a:lnTo>
                  <a:pt x="23405" y="1647837"/>
                </a:lnTo>
                <a:lnTo>
                  <a:pt x="24075" y="1647837"/>
                </a:lnTo>
                <a:lnTo>
                  <a:pt x="24745" y="1647837"/>
                </a:lnTo>
                <a:lnTo>
                  <a:pt x="25418" y="1647837"/>
                </a:lnTo>
                <a:lnTo>
                  <a:pt x="25418" y="1647156"/>
                </a:lnTo>
                <a:lnTo>
                  <a:pt x="26088" y="1647156"/>
                </a:lnTo>
                <a:cubicBezTo>
                  <a:pt x="26086" y="1646930"/>
                  <a:pt x="26083" y="1646704"/>
                  <a:pt x="26081" y="1646478"/>
                </a:cubicBezTo>
                <a:lnTo>
                  <a:pt x="26753" y="1646478"/>
                </a:lnTo>
                <a:lnTo>
                  <a:pt x="27424" y="1645730"/>
                </a:lnTo>
                <a:cubicBezTo>
                  <a:pt x="27421" y="1645526"/>
                  <a:pt x="27419" y="1645322"/>
                  <a:pt x="27416" y="1645118"/>
                </a:cubicBezTo>
                <a:lnTo>
                  <a:pt x="28086" y="1645052"/>
                </a:lnTo>
                <a:lnTo>
                  <a:pt x="28764" y="1645052"/>
                </a:lnTo>
                <a:lnTo>
                  <a:pt x="29429" y="1644370"/>
                </a:lnTo>
                <a:lnTo>
                  <a:pt x="29429" y="1643689"/>
                </a:lnTo>
                <a:lnTo>
                  <a:pt x="30099" y="1643689"/>
                </a:lnTo>
                <a:lnTo>
                  <a:pt x="30765" y="1643011"/>
                </a:lnTo>
                <a:lnTo>
                  <a:pt x="31435" y="1643011"/>
                </a:lnTo>
                <a:lnTo>
                  <a:pt x="32112" y="1643011"/>
                </a:lnTo>
                <a:lnTo>
                  <a:pt x="32782" y="1643011"/>
                </a:lnTo>
                <a:lnTo>
                  <a:pt x="33453" y="1643689"/>
                </a:lnTo>
                <a:lnTo>
                  <a:pt x="34130" y="1644370"/>
                </a:lnTo>
                <a:lnTo>
                  <a:pt x="34803" y="1644370"/>
                </a:lnTo>
                <a:lnTo>
                  <a:pt x="35473" y="1643689"/>
                </a:lnTo>
                <a:lnTo>
                  <a:pt x="35473" y="1644370"/>
                </a:lnTo>
                <a:lnTo>
                  <a:pt x="36143" y="1644370"/>
                </a:lnTo>
                <a:lnTo>
                  <a:pt x="36816" y="1644370"/>
                </a:lnTo>
                <a:lnTo>
                  <a:pt x="37486" y="1644370"/>
                </a:lnTo>
                <a:lnTo>
                  <a:pt x="38156" y="1644370"/>
                </a:lnTo>
                <a:lnTo>
                  <a:pt x="38833" y="1644370"/>
                </a:lnTo>
                <a:lnTo>
                  <a:pt x="39504" y="1644370"/>
                </a:lnTo>
                <a:lnTo>
                  <a:pt x="40176" y="1644370"/>
                </a:lnTo>
                <a:lnTo>
                  <a:pt x="40176" y="1645052"/>
                </a:lnTo>
                <a:lnTo>
                  <a:pt x="40846" y="1644983"/>
                </a:lnTo>
                <a:lnTo>
                  <a:pt x="41524" y="1644983"/>
                </a:lnTo>
                <a:cubicBezTo>
                  <a:pt x="41521" y="1644756"/>
                  <a:pt x="41519" y="1644529"/>
                  <a:pt x="41516" y="1644302"/>
                </a:cubicBezTo>
                <a:cubicBezTo>
                  <a:pt x="41514" y="1644098"/>
                  <a:pt x="41511" y="1643893"/>
                  <a:pt x="41509" y="1643689"/>
                </a:cubicBezTo>
                <a:lnTo>
                  <a:pt x="41509" y="1643011"/>
                </a:lnTo>
                <a:cubicBezTo>
                  <a:pt x="41507" y="1642785"/>
                  <a:pt x="41506" y="1642558"/>
                  <a:pt x="41504" y="1642332"/>
                </a:cubicBezTo>
                <a:lnTo>
                  <a:pt x="41504" y="1641651"/>
                </a:lnTo>
                <a:lnTo>
                  <a:pt x="42845" y="1640970"/>
                </a:lnTo>
                <a:cubicBezTo>
                  <a:pt x="42842" y="1640744"/>
                  <a:pt x="42840" y="1640517"/>
                  <a:pt x="42837" y="1640291"/>
                </a:cubicBezTo>
                <a:lnTo>
                  <a:pt x="43510" y="1639612"/>
                </a:lnTo>
                <a:lnTo>
                  <a:pt x="44173" y="1638931"/>
                </a:lnTo>
                <a:lnTo>
                  <a:pt x="44843" y="1638865"/>
                </a:lnTo>
                <a:lnTo>
                  <a:pt x="45520" y="1638865"/>
                </a:lnTo>
                <a:lnTo>
                  <a:pt x="46193" y="1639544"/>
                </a:lnTo>
                <a:lnTo>
                  <a:pt x="47541" y="1640222"/>
                </a:lnTo>
                <a:lnTo>
                  <a:pt x="48204" y="1639544"/>
                </a:lnTo>
                <a:lnTo>
                  <a:pt x="48883" y="1639544"/>
                </a:lnTo>
                <a:cubicBezTo>
                  <a:pt x="48881" y="1639318"/>
                  <a:pt x="48878" y="1639091"/>
                  <a:pt x="48876" y="1638865"/>
                </a:cubicBezTo>
                <a:lnTo>
                  <a:pt x="49554" y="1639544"/>
                </a:lnTo>
                <a:lnTo>
                  <a:pt x="50224" y="1639544"/>
                </a:lnTo>
                <a:lnTo>
                  <a:pt x="50224" y="1640222"/>
                </a:lnTo>
                <a:lnTo>
                  <a:pt x="50894" y="1640222"/>
                </a:lnTo>
                <a:lnTo>
                  <a:pt x="51567" y="1640222"/>
                </a:lnTo>
                <a:lnTo>
                  <a:pt x="52244" y="1640222"/>
                </a:lnTo>
                <a:lnTo>
                  <a:pt x="52907" y="1639544"/>
                </a:lnTo>
                <a:lnTo>
                  <a:pt x="53577" y="1638865"/>
                </a:lnTo>
                <a:lnTo>
                  <a:pt x="54250" y="1638865"/>
                </a:lnTo>
                <a:cubicBezTo>
                  <a:pt x="54247" y="1638638"/>
                  <a:pt x="54245" y="1638411"/>
                  <a:pt x="54242" y="1638184"/>
                </a:cubicBezTo>
                <a:lnTo>
                  <a:pt x="54912" y="1638184"/>
                </a:lnTo>
                <a:lnTo>
                  <a:pt x="55590" y="1638184"/>
                </a:lnTo>
                <a:lnTo>
                  <a:pt x="56260" y="1638184"/>
                </a:lnTo>
                <a:lnTo>
                  <a:pt x="56925" y="1637503"/>
                </a:lnTo>
                <a:lnTo>
                  <a:pt x="56925" y="1636824"/>
                </a:lnTo>
                <a:lnTo>
                  <a:pt x="58261" y="1636145"/>
                </a:lnTo>
                <a:lnTo>
                  <a:pt x="58931" y="1635464"/>
                </a:lnTo>
                <a:lnTo>
                  <a:pt x="59601" y="1635398"/>
                </a:lnTo>
                <a:lnTo>
                  <a:pt x="59601" y="1634786"/>
                </a:lnTo>
                <a:lnTo>
                  <a:pt x="60274" y="1634717"/>
                </a:lnTo>
                <a:lnTo>
                  <a:pt x="60944" y="1634717"/>
                </a:lnTo>
                <a:cubicBezTo>
                  <a:pt x="60942" y="1634491"/>
                  <a:pt x="60939" y="1634264"/>
                  <a:pt x="60937" y="1634038"/>
                </a:cubicBezTo>
                <a:lnTo>
                  <a:pt x="60937" y="1633357"/>
                </a:lnTo>
                <a:cubicBezTo>
                  <a:pt x="60934" y="1633153"/>
                  <a:pt x="60932" y="1632949"/>
                  <a:pt x="60929" y="1632745"/>
                </a:cubicBezTo>
                <a:lnTo>
                  <a:pt x="60929" y="1632066"/>
                </a:lnTo>
                <a:lnTo>
                  <a:pt x="60259" y="1632066"/>
                </a:lnTo>
                <a:lnTo>
                  <a:pt x="59589" y="1632066"/>
                </a:lnTo>
                <a:cubicBezTo>
                  <a:pt x="59587" y="1631840"/>
                  <a:pt x="59584" y="1631613"/>
                  <a:pt x="59582" y="1631387"/>
                </a:cubicBezTo>
                <a:lnTo>
                  <a:pt x="61587" y="1629347"/>
                </a:lnTo>
                <a:lnTo>
                  <a:pt x="62250" y="1628668"/>
                </a:lnTo>
                <a:lnTo>
                  <a:pt x="62250" y="1627987"/>
                </a:lnTo>
                <a:lnTo>
                  <a:pt x="62923" y="1627308"/>
                </a:lnTo>
                <a:lnTo>
                  <a:pt x="63586" y="1626627"/>
                </a:lnTo>
                <a:lnTo>
                  <a:pt x="64258" y="1625948"/>
                </a:lnTo>
                <a:lnTo>
                  <a:pt x="64929" y="1625948"/>
                </a:lnTo>
                <a:lnTo>
                  <a:pt x="65599" y="1625880"/>
                </a:lnTo>
                <a:lnTo>
                  <a:pt x="66269" y="1625201"/>
                </a:lnTo>
                <a:lnTo>
                  <a:pt x="66941" y="1625201"/>
                </a:lnTo>
                <a:lnTo>
                  <a:pt x="67604" y="1624520"/>
                </a:lnTo>
                <a:lnTo>
                  <a:pt x="68275" y="1624520"/>
                </a:lnTo>
                <a:lnTo>
                  <a:pt x="68947" y="1624520"/>
                </a:lnTo>
                <a:lnTo>
                  <a:pt x="69625" y="1624520"/>
                </a:lnTo>
                <a:lnTo>
                  <a:pt x="70295" y="1624520"/>
                </a:lnTo>
                <a:cubicBezTo>
                  <a:pt x="70292" y="1624294"/>
                  <a:pt x="70290" y="1624067"/>
                  <a:pt x="70287" y="1623841"/>
                </a:cubicBezTo>
                <a:lnTo>
                  <a:pt x="70958" y="1623841"/>
                </a:lnTo>
                <a:lnTo>
                  <a:pt x="70958" y="1623160"/>
                </a:lnTo>
                <a:lnTo>
                  <a:pt x="72293" y="1622481"/>
                </a:lnTo>
                <a:lnTo>
                  <a:pt x="72293" y="1621800"/>
                </a:lnTo>
                <a:lnTo>
                  <a:pt x="72963" y="1621122"/>
                </a:lnTo>
                <a:cubicBezTo>
                  <a:pt x="72961" y="1620895"/>
                  <a:pt x="72960" y="1620668"/>
                  <a:pt x="72958" y="1620441"/>
                </a:cubicBezTo>
                <a:lnTo>
                  <a:pt x="72958" y="1619762"/>
                </a:lnTo>
                <a:lnTo>
                  <a:pt x="73628" y="1619762"/>
                </a:lnTo>
                <a:lnTo>
                  <a:pt x="74299" y="1619762"/>
                </a:lnTo>
                <a:lnTo>
                  <a:pt x="74964" y="1619081"/>
                </a:lnTo>
                <a:lnTo>
                  <a:pt x="74964" y="1618402"/>
                </a:lnTo>
                <a:lnTo>
                  <a:pt x="75634" y="1618402"/>
                </a:lnTo>
                <a:cubicBezTo>
                  <a:pt x="75632" y="1618176"/>
                  <a:pt x="75629" y="1617949"/>
                  <a:pt x="75627" y="1617723"/>
                </a:cubicBezTo>
                <a:lnTo>
                  <a:pt x="76304" y="1617723"/>
                </a:lnTo>
                <a:cubicBezTo>
                  <a:pt x="76302" y="1617496"/>
                  <a:pt x="76299" y="1617269"/>
                  <a:pt x="76297" y="1617042"/>
                </a:cubicBezTo>
                <a:lnTo>
                  <a:pt x="76970" y="1617042"/>
                </a:lnTo>
                <a:lnTo>
                  <a:pt x="76970" y="1616364"/>
                </a:lnTo>
                <a:lnTo>
                  <a:pt x="77640" y="1616364"/>
                </a:lnTo>
                <a:lnTo>
                  <a:pt x="78303" y="1615683"/>
                </a:lnTo>
                <a:lnTo>
                  <a:pt x="78975" y="1615004"/>
                </a:lnTo>
                <a:cubicBezTo>
                  <a:pt x="78973" y="1614777"/>
                  <a:pt x="78970" y="1614550"/>
                  <a:pt x="78968" y="1614323"/>
                </a:cubicBezTo>
                <a:lnTo>
                  <a:pt x="79638" y="1613644"/>
                </a:lnTo>
                <a:lnTo>
                  <a:pt x="80311" y="1613644"/>
                </a:lnTo>
                <a:lnTo>
                  <a:pt x="80988" y="1614323"/>
                </a:lnTo>
                <a:lnTo>
                  <a:pt x="81658" y="1615004"/>
                </a:lnTo>
                <a:lnTo>
                  <a:pt x="83013" y="1616364"/>
                </a:lnTo>
                <a:lnTo>
                  <a:pt x="83683" y="1616976"/>
                </a:lnTo>
                <a:cubicBezTo>
                  <a:pt x="83686" y="1617202"/>
                  <a:pt x="83688" y="1617429"/>
                  <a:pt x="83691" y="1617655"/>
                </a:cubicBezTo>
                <a:lnTo>
                  <a:pt x="84361" y="1618333"/>
                </a:lnTo>
                <a:lnTo>
                  <a:pt x="85031" y="1618333"/>
                </a:lnTo>
                <a:lnTo>
                  <a:pt x="85704" y="1617655"/>
                </a:lnTo>
                <a:lnTo>
                  <a:pt x="86374" y="1617655"/>
                </a:lnTo>
                <a:lnTo>
                  <a:pt x="87044" y="1616976"/>
                </a:lnTo>
                <a:cubicBezTo>
                  <a:pt x="87042" y="1616749"/>
                  <a:pt x="87039" y="1616522"/>
                  <a:pt x="87037" y="1616295"/>
                </a:cubicBezTo>
                <a:lnTo>
                  <a:pt x="87037" y="1615614"/>
                </a:lnTo>
                <a:cubicBezTo>
                  <a:pt x="87035" y="1615388"/>
                  <a:pt x="87034" y="1615161"/>
                  <a:pt x="87032" y="1614935"/>
                </a:cubicBezTo>
                <a:lnTo>
                  <a:pt x="87702" y="1614935"/>
                </a:lnTo>
                <a:lnTo>
                  <a:pt x="87702" y="1614256"/>
                </a:lnTo>
                <a:cubicBezTo>
                  <a:pt x="87700" y="1614029"/>
                  <a:pt x="87697" y="1613802"/>
                  <a:pt x="87695" y="1613575"/>
                </a:cubicBezTo>
                <a:lnTo>
                  <a:pt x="87025" y="1613575"/>
                </a:lnTo>
                <a:lnTo>
                  <a:pt x="87025" y="1612897"/>
                </a:lnTo>
                <a:lnTo>
                  <a:pt x="87695" y="1612897"/>
                </a:lnTo>
                <a:lnTo>
                  <a:pt x="88372" y="1613575"/>
                </a:lnTo>
                <a:lnTo>
                  <a:pt x="89037" y="1612897"/>
                </a:lnTo>
                <a:lnTo>
                  <a:pt x="89708" y="1612216"/>
                </a:lnTo>
                <a:lnTo>
                  <a:pt x="90378" y="1612216"/>
                </a:lnTo>
                <a:lnTo>
                  <a:pt x="91043" y="1611537"/>
                </a:lnTo>
                <a:lnTo>
                  <a:pt x="91713" y="1610856"/>
                </a:lnTo>
                <a:lnTo>
                  <a:pt x="92383" y="1610856"/>
                </a:lnTo>
                <a:lnTo>
                  <a:pt x="93049" y="1609496"/>
                </a:lnTo>
                <a:lnTo>
                  <a:pt x="93049" y="1608817"/>
                </a:lnTo>
                <a:lnTo>
                  <a:pt x="93719" y="1608817"/>
                </a:lnTo>
                <a:cubicBezTo>
                  <a:pt x="93717" y="1608590"/>
                  <a:pt x="93714" y="1608363"/>
                  <a:pt x="93712" y="1608136"/>
                </a:cubicBezTo>
                <a:lnTo>
                  <a:pt x="94384" y="1608136"/>
                </a:lnTo>
                <a:lnTo>
                  <a:pt x="94384" y="1607458"/>
                </a:lnTo>
                <a:lnTo>
                  <a:pt x="95054" y="1606779"/>
                </a:lnTo>
                <a:lnTo>
                  <a:pt x="95717" y="1606098"/>
                </a:lnTo>
                <a:lnTo>
                  <a:pt x="96390" y="1605419"/>
                </a:lnTo>
                <a:cubicBezTo>
                  <a:pt x="96388" y="1605192"/>
                  <a:pt x="96385" y="1604965"/>
                  <a:pt x="96383" y="1604738"/>
                </a:cubicBezTo>
                <a:lnTo>
                  <a:pt x="97053" y="1604738"/>
                </a:lnTo>
                <a:lnTo>
                  <a:pt x="97730" y="1605419"/>
                </a:lnTo>
                <a:lnTo>
                  <a:pt x="98400" y="1605419"/>
                </a:lnTo>
                <a:lnTo>
                  <a:pt x="99073" y="1605419"/>
                </a:lnTo>
                <a:lnTo>
                  <a:pt x="99743" y="1604738"/>
                </a:lnTo>
                <a:cubicBezTo>
                  <a:pt x="99741" y="1604512"/>
                  <a:pt x="99738" y="1604285"/>
                  <a:pt x="99736" y="1604059"/>
                </a:cubicBezTo>
                <a:lnTo>
                  <a:pt x="100406" y="1603378"/>
                </a:lnTo>
                <a:lnTo>
                  <a:pt x="101079" y="1602700"/>
                </a:lnTo>
                <a:cubicBezTo>
                  <a:pt x="101076" y="1602473"/>
                  <a:pt x="101074" y="1602246"/>
                  <a:pt x="101071" y="1602019"/>
                </a:cubicBezTo>
                <a:lnTo>
                  <a:pt x="101741" y="1602019"/>
                </a:lnTo>
                <a:lnTo>
                  <a:pt x="102412" y="1601340"/>
                </a:lnTo>
                <a:lnTo>
                  <a:pt x="101734" y="1600659"/>
                </a:lnTo>
                <a:lnTo>
                  <a:pt x="101734" y="1599980"/>
                </a:lnTo>
                <a:lnTo>
                  <a:pt x="102407" y="1599980"/>
                </a:lnTo>
                <a:lnTo>
                  <a:pt x="103077" y="1600659"/>
                </a:lnTo>
                <a:lnTo>
                  <a:pt x="103754" y="1600659"/>
                </a:lnTo>
                <a:lnTo>
                  <a:pt x="104425" y="1600659"/>
                </a:lnTo>
                <a:lnTo>
                  <a:pt x="105090" y="1599980"/>
                </a:lnTo>
                <a:lnTo>
                  <a:pt x="105090" y="1599299"/>
                </a:lnTo>
                <a:lnTo>
                  <a:pt x="105753" y="1597939"/>
                </a:lnTo>
                <a:lnTo>
                  <a:pt x="106418" y="1597261"/>
                </a:lnTo>
                <a:lnTo>
                  <a:pt x="106418" y="1596582"/>
                </a:lnTo>
                <a:cubicBezTo>
                  <a:pt x="106416" y="1596355"/>
                  <a:pt x="106413" y="1596128"/>
                  <a:pt x="106411" y="1595901"/>
                </a:cubicBezTo>
                <a:lnTo>
                  <a:pt x="106411" y="1595222"/>
                </a:lnTo>
                <a:cubicBezTo>
                  <a:pt x="106409" y="1594995"/>
                  <a:pt x="106406" y="1594768"/>
                  <a:pt x="106404" y="1594541"/>
                </a:cubicBezTo>
                <a:lnTo>
                  <a:pt x="106404" y="1593862"/>
                </a:lnTo>
                <a:lnTo>
                  <a:pt x="107076" y="1593181"/>
                </a:lnTo>
                <a:lnTo>
                  <a:pt x="107739" y="1592503"/>
                </a:lnTo>
                <a:lnTo>
                  <a:pt x="107739" y="1591822"/>
                </a:lnTo>
                <a:cubicBezTo>
                  <a:pt x="107737" y="1591596"/>
                  <a:pt x="107734" y="1591369"/>
                  <a:pt x="107732" y="1591143"/>
                </a:cubicBezTo>
                <a:cubicBezTo>
                  <a:pt x="107725" y="1589557"/>
                  <a:pt x="107719" y="1587971"/>
                  <a:pt x="107712" y="1586385"/>
                </a:cubicBezTo>
                <a:cubicBezTo>
                  <a:pt x="107710" y="1586158"/>
                  <a:pt x="107707" y="1585931"/>
                  <a:pt x="107705" y="1585704"/>
                </a:cubicBezTo>
                <a:lnTo>
                  <a:pt x="108378" y="1585025"/>
                </a:lnTo>
                <a:lnTo>
                  <a:pt x="109040" y="1584344"/>
                </a:lnTo>
                <a:lnTo>
                  <a:pt x="110381" y="1582984"/>
                </a:lnTo>
                <a:lnTo>
                  <a:pt x="111046" y="1582306"/>
                </a:lnTo>
                <a:lnTo>
                  <a:pt x="111716" y="1582306"/>
                </a:lnTo>
                <a:lnTo>
                  <a:pt x="112389" y="1581625"/>
                </a:lnTo>
                <a:lnTo>
                  <a:pt x="113059" y="1581625"/>
                </a:lnTo>
                <a:lnTo>
                  <a:pt x="113059" y="1580946"/>
                </a:lnTo>
                <a:cubicBezTo>
                  <a:pt x="113057" y="1580719"/>
                  <a:pt x="113054" y="1580492"/>
                  <a:pt x="113052" y="1580265"/>
                </a:cubicBezTo>
                <a:lnTo>
                  <a:pt x="113052" y="1579586"/>
                </a:lnTo>
                <a:lnTo>
                  <a:pt x="113722" y="1579586"/>
                </a:lnTo>
                <a:lnTo>
                  <a:pt x="114387" y="1578905"/>
                </a:lnTo>
                <a:lnTo>
                  <a:pt x="116400" y="1577548"/>
                </a:lnTo>
                <a:lnTo>
                  <a:pt x="118406" y="1576188"/>
                </a:lnTo>
                <a:lnTo>
                  <a:pt x="120411" y="1574147"/>
                </a:lnTo>
                <a:lnTo>
                  <a:pt x="121074" y="1573468"/>
                </a:lnTo>
                <a:lnTo>
                  <a:pt x="121744" y="1572787"/>
                </a:lnTo>
                <a:lnTo>
                  <a:pt x="122417" y="1572109"/>
                </a:lnTo>
                <a:lnTo>
                  <a:pt x="123080" y="1571428"/>
                </a:lnTo>
                <a:cubicBezTo>
                  <a:pt x="123078" y="1570975"/>
                  <a:pt x="123075" y="1570523"/>
                  <a:pt x="123073" y="1570070"/>
                </a:cubicBezTo>
                <a:lnTo>
                  <a:pt x="125066" y="1564631"/>
                </a:lnTo>
                <a:lnTo>
                  <a:pt x="130425" y="1561843"/>
                </a:lnTo>
                <a:lnTo>
                  <a:pt x="141808" y="1555725"/>
                </a:lnTo>
                <a:lnTo>
                  <a:pt x="147169" y="1552327"/>
                </a:lnTo>
                <a:lnTo>
                  <a:pt x="149161" y="1547567"/>
                </a:lnTo>
                <a:lnTo>
                  <a:pt x="151154" y="1542809"/>
                </a:lnTo>
                <a:lnTo>
                  <a:pt x="153145" y="1538051"/>
                </a:lnTo>
                <a:lnTo>
                  <a:pt x="157856" y="1540023"/>
                </a:lnTo>
                <a:lnTo>
                  <a:pt x="162564" y="1542061"/>
                </a:lnTo>
                <a:lnTo>
                  <a:pt x="167279" y="1544099"/>
                </a:lnTo>
                <a:lnTo>
                  <a:pt x="172660" y="1546072"/>
                </a:lnTo>
                <a:lnTo>
                  <a:pt x="174680" y="1546753"/>
                </a:lnTo>
                <a:lnTo>
                  <a:pt x="178696" y="1544714"/>
                </a:lnTo>
                <a:lnTo>
                  <a:pt x="184063" y="1543286"/>
                </a:lnTo>
                <a:lnTo>
                  <a:pt x="189431" y="1541926"/>
                </a:lnTo>
                <a:lnTo>
                  <a:pt x="195475" y="1540566"/>
                </a:lnTo>
                <a:lnTo>
                  <a:pt x="200841" y="1539137"/>
                </a:lnTo>
                <a:lnTo>
                  <a:pt x="206207" y="1538459"/>
                </a:lnTo>
                <a:lnTo>
                  <a:pt x="225666" y="1533632"/>
                </a:lnTo>
                <a:lnTo>
                  <a:pt x="231705" y="1532203"/>
                </a:lnTo>
                <a:lnTo>
                  <a:pt x="233703" y="1529486"/>
                </a:lnTo>
                <a:lnTo>
                  <a:pt x="234374" y="1528805"/>
                </a:lnTo>
                <a:lnTo>
                  <a:pt x="235039" y="1527445"/>
                </a:lnTo>
                <a:lnTo>
                  <a:pt x="235709" y="1526767"/>
                </a:lnTo>
                <a:lnTo>
                  <a:pt x="236379" y="1526086"/>
                </a:lnTo>
                <a:lnTo>
                  <a:pt x="237707" y="1524047"/>
                </a:lnTo>
                <a:lnTo>
                  <a:pt x="238380" y="1523369"/>
                </a:lnTo>
                <a:lnTo>
                  <a:pt x="238380" y="1522687"/>
                </a:lnTo>
                <a:lnTo>
                  <a:pt x="241714" y="1517930"/>
                </a:lnTo>
                <a:lnTo>
                  <a:pt x="245048" y="1513172"/>
                </a:lnTo>
                <a:lnTo>
                  <a:pt x="248386" y="1508411"/>
                </a:lnTo>
                <a:lnTo>
                  <a:pt x="251723" y="1503653"/>
                </a:lnTo>
                <a:lnTo>
                  <a:pt x="254391" y="1500255"/>
                </a:lnTo>
                <a:lnTo>
                  <a:pt x="255056" y="1498895"/>
                </a:lnTo>
                <a:lnTo>
                  <a:pt x="258395" y="1494135"/>
                </a:lnTo>
                <a:lnTo>
                  <a:pt x="261736" y="1490058"/>
                </a:lnTo>
                <a:lnTo>
                  <a:pt x="265070" y="1485300"/>
                </a:lnTo>
                <a:lnTo>
                  <a:pt x="268404" y="1480540"/>
                </a:lnTo>
                <a:lnTo>
                  <a:pt x="269732" y="1476460"/>
                </a:lnTo>
                <a:lnTo>
                  <a:pt x="270397" y="1475103"/>
                </a:lnTo>
                <a:lnTo>
                  <a:pt x="271718" y="1469664"/>
                </a:lnTo>
                <a:lnTo>
                  <a:pt x="273032" y="1464906"/>
                </a:lnTo>
                <a:lnTo>
                  <a:pt x="275025" y="1459467"/>
                </a:lnTo>
                <a:lnTo>
                  <a:pt x="276346" y="1454776"/>
                </a:lnTo>
                <a:lnTo>
                  <a:pt x="276346" y="1454097"/>
                </a:lnTo>
                <a:lnTo>
                  <a:pt x="277012" y="1453416"/>
                </a:lnTo>
                <a:lnTo>
                  <a:pt x="278340" y="1449339"/>
                </a:lnTo>
                <a:lnTo>
                  <a:pt x="276985" y="1447298"/>
                </a:lnTo>
                <a:lnTo>
                  <a:pt x="275630" y="1445260"/>
                </a:lnTo>
                <a:cubicBezTo>
                  <a:pt x="275628" y="1444807"/>
                  <a:pt x="275625" y="1444353"/>
                  <a:pt x="275623" y="1443900"/>
                </a:cubicBezTo>
                <a:cubicBezTo>
                  <a:pt x="275618" y="1442540"/>
                  <a:pt x="275613" y="1441181"/>
                  <a:pt x="275608" y="1439821"/>
                </a:cubicBezTo>
                <a:cubicBezTo>
                  <a:pt x="275604" y="1438914"/>
                  <a:pt x="275600" y="1438008"/>
                  <a:pt x="275596" y="1437101"/>
                </a:cubicBezTo>
                <a:cubicBezTo>
                  <a:pt x="275591" y="1436444"/>
                  <a:pt x="275586" y="1435788"/>
                  <a:pt x="275581" y="1435131"/>
                </a:cubicBezTo>
                <a:lnTo>
                  <a:pt x="276232" y="1429692"/>
                </a:lnTo>
                <a:lnTo>
                  <a:pt x="276205" y="1424934"/>
                </a:lnTo>
                <a:lnTo>
                  <a:pt x="275528" y="1423575"/>
                </a:lnTo>
                <a:lnTo>
                  <a:pt x="274851" y="1422215"/>
                </a:lnTo>
                <a:lnTo>
                  <a:pt x="272825" y="1420174"/>
                </a:lnTo>
                <a:lnTo>
                  <a:pt x="272148" y="1418814"/>
                </a:lnTo>
                <a:lnTo>
                  <a:pt x="270793" y="1416845"/>
                </a:lnTo>
                <a:lnTo>
                  <a:pt x="269431" y="1412765"/>
                </a:lnTo>
                <a:lnTo>
                  <a:pt x="268739" y="1408005"/>
                </a:lnTo>
                <a:cubicBezTo>
                  <a:pt x="268735" y="1407326"/>
                  <a:pt x="268731" y="1406646"/>
                  <a:pt x="268727" y="1405967"/>
                </a:cubicBezTo>
                <a:cubicBezTo>
                  <a:pt x="268724" y="1405514"/>
                  <a:pt x="268722" y="1405060"/>
                  <a:pt x="268719" y="1404607"/>
                </a:cubicBezTo>
                <a:lnTo>
                  <a:pt x="268719" y="1403928"/>
                </a:lnTo>
                <a:lnTo>
                  <a:pt x="268030" y="1399918"/>
                </a:lnTo>
                <a:cubicBezTo>
                  <a:pt x="268023" y="1398558"/>
                  <a:pt x="268015" y="1397198"/>
                  <a:pt x="268008" y="1395838"/>
                </a:cubicBezTo>
                <a:lnTo>
                  <a:pt x="270009" y="1392440"/>
                </a:lnTo>
                <a:lnTo>
                  <a:pt x="272014" y="1389721"/>
                </a:lnTo>
                <a:lnTo>
                  <a:pt x="274013" y="1386320"/>
                </a:lnTo>
                <a:lnTo>
                  <a:pt x="277359" y="1384282"/>
                </a:lnTo>
                <a:lnTo>
                  <a:pt x="280042" y="1382853"/>
                </a:lnTo>
                <a:lnTo>
                  <a:pt x="283376" y="1378095"/>
                </a:lnTo>
                <a:lnTo>
                  <a:pt x="286717" y="1373337"/>
                </a:lnTo>
                <a:lnTo>
                  <a:pt x="290058" y="1369258"/>
                </a:lnTo>
                <a:cubicBezTo>
                  <a:pt x="290056" y="1369032"/>
                  <a:pt x="290053" y="1368805"/>
                  <a:pt x="290051" y="1368579"/>
                </a:cubicBezTo>
                <a:lnTo>
                  <a:pt x="290051" y="1367898"/>
                </a:lnTo>
                <a:lnTo>
                  <a:pt x="289373" y="1367219"/>
                </a:lnTo>
                <a:lnTo>
                  <a:pt x="289373" y="1366607"/>
                </a:lnTo>
                <a:lnTo>
                  <a:pt x="288696" y="1365929"/>
                </a:lnTo>
                <a:lnTo>
                  <a:pt x="287348" y="1365247"/>
                </a:lnTo>
                <a:lnTo>
                  <a:pt x="287348" y="1364569"/>
                </a:lnTo>
                <a:cubicBezTo>
                  <a:pt x="287346" y="1364342"/>
                  <a:pt x="287343" y="1364115"/>
                  <a:pt x="287341" y="1363888"/>
                </a:cubicBezTo>
                <a:lnTo>
                  <a:pt x="286671" y="1363888"/>
                </a:lnTo>
                <a:lnTo>
                  <a:pt x="286671" y="1363209"/>
                </a:lnTo>
                <a:lnTo>
                  <a:pt x="285993" y="1363209"/>
                </a:lnTo>
                <a:lnTo>
                  <a:pt x="286663" y="1362528"/>
                </a:lnTo>
                <a:lnTo>
                  <a:pt x="287334" y="1362528"/>
                </a:lnTo>
                <a:lnTo>
                  <a:pt x="288006" y="1361849"/>
                </a:lnTo>
                <a:lnTo>
                  <a:pt x="288006" y="1361168"/>
                </a:lnTo>
                <a:cubicBezTo>
                  <a:pt x="288004" y="1360942"/>
                  <a:pt x="288001" y="1360716"/>
                  <a:pt x="287999" y="1360490"/>
                </a:cubicBezTo>
                <a:lnTo>
                  <a:pt x="287329" y="1360490"/>
                </a:lnTo>
                <a:lnTo>
                  <a:pt x="286651" y="1359808"/>
                </a:lnTo>
                <a:lnTo>
                  <a:pt x="287321" y="1359130"/>
                </a:lnTo>
                <a:cubicBezTo>
                  <a:pt x="287319" y="1358903"/>
                  <a:pt x="287316" y="1358676"/>
                  <a:pt x="287314" y="1358449"/>
                </a:cubicBezTo>
                <a:lnTo>
                  <a:pt x="287314" y="1357770"/>
                </a:lnTo>
                <a:cubicBezTo>
                  <a:pt x="287312" y="1357543"/>
                  <a:pt x="287309" y="1357316"/>
                  <a:pt x="287307" y="1357089"/>
                </a:cubicBezTo>
                <a:lnTo>
                  <a:pt x="286637" y="1356410"/>
                </a:lnTo>
                <a:lnTo>
                  <a:pt x="285959" y="1355732"/>
                </a:lnTo>
                <a:lnTo>
                  <a:pt x="285959" y="1355050"/>
                </a:lnTo>
                <a:lnTo>
                  <a:pt x="286629" y="1355050"/>
                </a:lnTo>
                <a:cubicBezTo>
                  <a:pt x="286628" y="1354824"/>
                  <a:pt x="286626" y="1354598"/>
                  <a:pt x="286625" y="1354372"/>
                </a:cubicBezTo>
                <a:lnTo>
                  <a:pt x="286625" y="1353691"/>
                </a:lnTo>
                <a:cubicBezTo>
                  <a:pt x="286622" y="1353465"/>
                  <a:pt x="286620" y="1353238"/>
                  <a:pt x="286617" y="1353012"/>
                </a:cubicBezTo>
                <a:lnTo>
                  <a:pt x="284597" y="1351652"/>
                </a:lnTo>
                <a:cubicBezTo>
                  <a:pt x="284595" y="1350995"/>
                  <a:pt x="284594" y="1350337"/>
                  <a:pt x="284592" y="1349680"/>
                </a:cubicBezTo>
                <a:lnTo>
                  <a:pt x="283912" y="1349002"/>
                </a:lnTo>
                <a:lnTo>
                  <a:pt x="285920" y="1347642"/>
                </a:lnTo>
                <a:lnTo>
                  <a:pt x="286598" y="1347642"/>
                </a:lnTo>
                <a:lnTo>
                  <a:pt x="287268" y="1347573"/>
                </a:lnTo>
                <a:cubicBezTo>
                  <a:pt x="287266" y="1347369"/>
                  <a:pt x="287263" y="1347165"/>
                  <a:pt x="287261" y="1346961"/>
                </a:cubicBezTo>
                <a:lnTo>
                  <a:pt x="287261" y="1346282"/>
                </a:lnTo>
                <a:cubicBezTo>
                  <a:pt x="287258" y="1346055"/>
                  <a:pt x="287256" y="1345828"/>
                  <a:pt x="287253" y="1345601"/>
                </a:cubicBezTo>
                <a:lnTo>
                  <a:pt x="287931" y="1345601"/>
                </a:lnTo>
                <a:cubicBezTo>
                  <a:pt x="287929" y="1345375"/>
                  <a:pt x="287928" y="1345148"/>
                  <a:pt x="287926" y="1344922"/>
                </a:cubicBezTo>
                <a:lnTo>
                  <a:pt x="287926" y="1344241"/>
                </a:lnTo>
                <a:lnTo>
                  <a:pt x="287249" y="1344241"/>
                </a:lnTo>
                <a:lnTo>
                  <a:pt x="287249" y="1343563"/>
                </a:lnTo>
                <a:cubicBezTo>
                  <a:pt x="287246" y="1343336"/>
                  <a:pt x="287244" y="1343108"/>
                  <a:pt x="287241" y="1342881"/>
                </a:cubicBezTo>
                <a:lnTo>
                  <a:pt x="286569" y="1342881"/>
                </a:lnTo>
                <a:lnTo>
                  <a:pt x="285228" y="1342881"/>
                </a:lnTo>
                <a:cubicBezTo>
                  <a:pt x="285226" y="1342655"/>
                  <a:pt x="285223" y="1342429"/>
                  <a:pt x="285221" y="1342203"/>
                </a:cubicBezTo>
                <a:lnTo>
                  <a:pt x="283881" y="1341524"/>
                </a:lnTo>
                <a:lnTo>
                  <a:pt x="283203" y="1340843"/>
                </a:lnTo>
                <a:lnTo>
                  <a:pt x="282531" y="1340843"/>
                </a:lnTo>
                <a:lnTo>
                  <a:pt x="281860" y="1341524"/>
                </a:lnTo>
                <a:lnTo>
                  <a:pt x="281190" y="1341524"/>
                </a:lnTo>
                <a:lnTo>
                  <a:pt x="280520" y="1342203"/>
                </a:lnTo>
                <a:lnTo>
                  <a:pt x="280520" y="1341524"/>
                </a:lnTo>
                <a:lnTo>
                  <a:pt x="279848" y="1341524"/>
                </a:lnTo>
                <a:lnTo>
                  <a:pt x="279170" y="1341524"/>
                </a:lnTo>
                <a:lnTo>
                  <a:pt x="278500" y="1340843"/>
                </a:lnTo>
                <a:lnTo>
                  <a:pt x="277152" y="1340843"/>
                </a:lnTo>
                <a:lnTo>
                  <a:pt x="276482" y="1340909"/>
                </a:lnTo>
                <a:lnTo>
                  <a:pt x="275810" y="1340231"/>
                </a:lnTo>
                <a:cubicBezTo>
                  <a:pt x="275807" y="1340005"/>
                  <a:pt x="275805" y="1339778"/>
                  <a:pt x="275802" y="1339552"/>
                </a:cubicBezTo>
                <a:lnTo>
                  <a:pt x="275802" y="1338871"/>
                </a:lnTo>
                <a:lnTo>
                  <a:pt x="275125" y="1338192"/>
                </a:lnTo>
                <a:lnTo>
                  <a:pt x="275125" y="1337511"/>
                </a:lnTo>
                <a:cubicBezTo>
                  <a:pt x="275123" y="1337285"/>
                  <a:pt x="275122" y="1337059"/>
                  <a:pt x="275120" y="1336833"/>
                </a:cubicBezTo>
                <a:lnTo>
                  <a:pt x="275790" y="1336833"/>
                </a:lnTo>
                <a:lnTo>
                  <a:pt x="276460" y="1336151"/>
                </a:lnTo>
                <a:cubicBezTo>
                  <a:pt x="276458" y="1335925"/>
                  <a:pt x="276455" y="1335699"/>
                  <a:pt x="276453" y="1335473"/>
                </a:cubicBezTo>
                <a:lnTo>
                  <a:pt x="276453" y="1334794"/>
                </a:lnTo>
                <a:cubicBezTo>
                  <a:pt x="276451" y="1334567"/>
                  <a:pt x="276450" y="1334340"/>
                  <a:pt x="276448" y="1334113"/>
                </a:cubicBezTo>
                <a:lnTo>
                  <a:pt x="277126" y="1334113"/>
                </a:lnTo>
                <a:lnTo>
                  <a:pt x="277796" y="1334113"/>
                </a:lnTo>
                <a:lnTo>
                  <a:pt x="278466" y="1333432"/>
                </a:lnTo>
                <a:lnTo>
                  <a:pt x="279131" y="1332753"/>
                </a:lnTo>
                <a:lnTo>
                  <a:pt x="279801" y="1332075"/>
                </a:lnTo>
                <a:cubicBezTo>
                  <a:pt x="279799" y="1331848"/>
                  <a:pt x="279796" y="1331621"/>
                  <a:pt x="279794" y="1331394"/>
                </a:cubicBezTo>
                <a:lnTo>
                  <a:pt x="280467" y="1330715"/>
                </a:lnTo>
                <a:lnTo>
                  <a:pt x="280467" y="1330034"/>
                </a:lnTo>
                <a:lnTo>
                  <a:pt x="281807" y="1329355"/>
                </a:lnTo>
                <a:lnTo>
                  <a:pt x="282477" y="1329355"/>
                </a:lnTo>
                <a:lnTo>
                  <a:pt x="283143" y="1328674"/>
                </a:lnTo>
                <a:lnTo>
                  <a:pt x="283820" y="1328674"/>
                </a:lnTo>
                <a:cubicBezTo>
                  <a:pt x="283818" y="1328448"/>
                  <a:pt x="283815" y="1328221"/>
                  <a:pt x="283813" y="1327995"/>
                </a:cubicBezTo>
                <a:lnTo>
                  <a:pt x="284483" y="1327314"/>
                </a:lnTo>
                <a:lnTo>
                  <a:pt x="285156" y="1326636"/>
                </a:lnTo>
                <a:lnTo>
                  <a:pt x="284478" y="1325954"/>
                </a:lnTo>
                <a:lnTo>
                  <a:pt x="283801" y="1324597"/>
                </a:lnTo>
                <a:cubicBezTo>
                  <a:pt x="283798" y="1324370"/>
                  <a:pt x="283796" y="1324143"/>
                  <a:pt x="283793" y="1323916"/>
                </a:cubicBezTo>
                <a:lnTo>
                  <a:pt x="283793" y="1323237"/>
                </a:lnTo>
                <a:lnTo>
                  <a:pt x="283116" y="1322556"/>
                </a:lnTo>
                <a:cubicBezTo>
                  <a:pt x="283114" y="1322103"/>
                  <a:pt x="283111" y="1321650"/>
                  <a:pt x="283109" y="1321197"/>
                </a:cubicBezTo>
                <a:lnTo>
                  <a:pt x="282431" y="1320518"/>
                </a:lnTo>
                <a:lnTo>
                  <a:pt x="281761" y="1320518"/>
                </a:lnTo>
                <a:lnTo>
                  <a:pt x="281761" y="1319837"/>
                </a:lnTo>
                <a:lnTo>
                  <a:pt x="281088" y="1319837"/>
                </a:lnTo>
                <a:cubicBezTo>
                  <a:pt x="281087" y="1319611"/>
                  <a:pt x="281085" y="1319384"/>
                  <a:pt x="281084" y="1319158"/>
                </a:cubicBezTo>
                <a:lnTo>
                  <a:pt x="280411" y="1319158"/>
                </a:lnTo>
                <a:lnTo>
                  <a:pt x="279733" y="1318477"/>
                </a:lnTo>
                <a:lnTo>
                  <a:pt x="279063" y="1317798"/>
                </a:lnTo>
                <a:lnTo>
                  <a:pt x="278393" y="1317798"/>
                </a:lnTo>
                <a:lnTo>
                  <a:pt x="277046" y="1317186"/>
                </a:lnTo>
                <a:cubicBezTo>
                  <a:pt x="277043" y="1316960"/>
                  <a:pt x="277041" y="1316733"/>
                  <a:pt x="277038" y="1316507"/>
                </a:cubicBezTo>
                <a:lnTo>
                  <a:pt x="276368" y="1315826"/>
                </a:lnTo>
                <a:lnTo>
                  <a:pt x="275688" y="1315826"/>
                </a:lnTo>
                <a:lnTo>
                  <a:pt x="275018" y="1315148"/>
                </a:lnTo>
                <a:lnTo>
                  <a:pt x="274341" y="1314467"/>
                </a:lnTo>
                <a:lnTo>
                  <a:pt x="273670" y="1314467"/>
                </a:lnTo>
                <a:lnTo>
                  <a:pt x="273000" y="1314467"/>
                </a:lnTo>
                <a:lnTo>
                  <a:pt x="272323" y="1314467"/>
                </a:lnTo>
                <a:lnTo>
                  <a:pt x="272323" y="1313788"/>
                </a:lnTo>
                <a:lnTo>
                  <a:pt x="272323" y="1313107"/>
                </a:lnTo>
                <a:lnTo>
                  <a:pt x="272993" y="1313107"/>
                </a:lnTo>
                <a:cubicBezTo>
                  <a:pt x="272991" y="1312881"/>
                  <a:pt x="272988" y="1312654"/>
                  <a:pt x="272986" y="1312428"/>
                </a:cubicBezTo>
                <a:lnTo>
                  <a:pt x="272316" y="1312428"/>
                </a:lnTo>
                <a:lnTo>
                  <a:pt x="271638" y="1311747"/>
                </a:lnTo>
                <a:lnTo>
                  <a:pt x="270968" y="1311068"/>
                </a:lnTo>
                <a:lnTo>
                  <a:pt x="270295" y="1311068"/>
                </a:lnTo>
                <a:lnTo>
                  <a:pt x="269618" y="1311068"/>
                </a:lnTo>
                <a:lnTo>
                  <a:pt x="269618" y="1310387"/>
                </a:lnTo>
                <a:lnTo>
                  <a:pt x="270953" y="1309030"/>
                </a:lnTo>
                <a:lnTo>
                  <a:pt x="271624" y="1308349"/>
                </a:lnTo>
                <a:lnTo>
                  <a:pt x="272296" y="1308349"/>
                </a:lnTo>
                <a:lnTo>
                  <a:pt x="272966" y="1307670"/>
                </a:lnTo>
                <a:lnTo>
                  <a:pt x="273636" y="1307670"/>
                </a:lnTo>
                <a:lnTo>
                  <a:pt x="274314" y="1308349"/>
                </a:lnTo>
                <a:lnTo>
                  <a:pt x="275657" y="1308349"/>
                </a:lnTo>
                <a:lnTo>
                  <a:pt x="276997" y="1308349"/>
                </a:lnTo>
                <a:lnTo>
                  <a:pt x="277674" y="1309030"/>
                </a:lnTo>
                <a:lnTo>
                  <a:pt x="278345" y="1309030"/>
                </a:lnTo>
                <a:lnTo>
                  <a:pt x="279695" y="1309030"/>
                </a:lnTo>
                <a:lnTo>
                  <a:pt x="280365" y="1309030"/>
                </a:lnTo>
                <a:lnTo>
                  <a:pt x="281035" y="1309030"/>
                </a:lnTo>
                <a:lnTo>
                  <a:pt x="281708" y="1308349"/>
                </a:lnTo>
                <a:lnTo>
                  <a:pt x="282370" y="1307670"/>
                </a:lnTo>
                <a:lnTo>
                  <a:pt x="282370" y="1306989"/>
                </a:lnTo>
                <a:cubicBezTo>
                  <a:pt x="282368" y="1306763"/>
                  <a:pt x="282365" y="1306536"/>
                  <a:pt x="282363" y="1306310"/>
                </a:cubicBezTo>
                <a:lnTo>
                  <a:pt x="282363" y="1305629"/>
                </a:lnTo>
                <a:cubicBezTo>
                  <a:pt x="282361" y="1305403"/>
                  <a:pt x="282360" y="1305177"/>
                  <a:pt x="282358" y="1304951"/>
                </a:cubicBezTo>
                <a:lnTo>
                  <a:pt x="281686" y="1304951"/>
                </a:lnTo>
                <a:lnTo>
                  <a:pt x="281686" y="1304270"/>
                </a:lnTo>
                <a:lnTo>
                  <a:pt x="282358" y="1304270"/>
                </a:lnTo>
                <a:lnTo>
                  <a:pt x="282358" y="1303591"/>
                </a:lnTo>
                <a:cubicBezTo>
                  <a:pt x="282356" y="1303364"/>
                  <a:pt x="282353" y="1303137"/>
                  <a:pt x="282351" y="1302910"/>
                </a:cubicBezTo>
                <a:lnTo>
                  <a:pt x="282351" y="1302231"/>
                </a:lnTo>
                <a:cubicBezTo>
                  <a:pt x="282349" y="1302004"/>
                  <a:pt x="282346" y="1301777"/>
                  <a:pt x="282344" y="1301550"/>
                </a:cubicBezTo>
                <a:lnTo>
                  <a:pt x="282344" y="1300871"/>
                </a:lnTo>
                <a:cubicBezTo>
                  <a:pt x="282341" y="1300644"/>
                  <a:pt x="282339" y="1300417"/>
                  <a:pt x="282336" y="1300190"/>
                </a:cubicBezTo>
                <a:lnTo>
                  <a:pt x="282336" y="1299512"/>
                </a:lnTo>
                <a:lnTo>
                  <a:pt x="281659" y="1299512"/>
                </a:lnTo>
                <a:lnTo>
                  <a:pt x="281659" y="1298833"/>
                </a:lnTo>
                <a:lnTo>
                  <a:pt x="281659" y="1298152"/>
                </a:lnTo>
                <a:lnTo>
                  <a:pt x="282329" y="1298152"/>
                </a:lnTo>
                <a:cubicBezTo>
                  <a:pt x="282327" y="1297926"/>
                  <a:pt x="282326" y="1297699"/>
                  <a:pt x="282324" y="1297473"/>
                </a:cubicBezTo>
                <a:lnTo>
                  <a:pt x="282324" y="1296792"/>
                </a:lnTo>
                <a:lnTo>
                  <a:pt x="281647" y="1296113"/>
                </a:lnTo>
                <a:lnTo>
                  <a:pt x="281647" y="1295432"/>
                </a:lnTo>
                <a:lnTo>
                  <a:pt x="280969" y="1295432"/>
                </a:lnTo>
                <a:lnTo>
                  <a:pt x="280969" y="1294754"/>
                </a:lnTo>
                <a:cubicBezTo>
                  <a:pt x="280967" y="1294527"/>
                  <a:pt x="280964" y="1294300"/>
                  <a:pt x="280962" y="1294073"/>
                </a:cubicBezTo>
                <a:lnTo>
                  <a:pt x="280962" y="1293394"/>
                </a:lnTo>
                <a:lnTo>
                  <a:pt x="281632" y="1292713"/>
                </a:lnTo>
                <a:cubicBezTo>
                  <a:pt x="281630" y="1292487"/>
                  <a:pt x="281627" y="1292260"/>
                  <a:pt x="281625" y="1292034"/>
                </a:cubicBezTo>
                <a:lnTo>
                  <a:pt x="281625" y="1291355"/>
                </a:lnTo>
                <a:lnTo>
                  <a:pt x="280948" y="1290674"/>
                </a:lnTo>
                <a:lnTo>
                  <a:pt x="280948" y="1289993"/>
                </a:lnTo>
                <a:cubicBezTo>
                  <a:pt x="280946" y="1289767"/>
                  <a:pt x="280945" y="1289541"/>
                  <a:pt x="280943" y="1289315"/>
                </a:cubicBezTo>
                <a:lnTo>
                  <a:pt x="281606" y="1287955"/>
                </a:lnTo>
                <a:lnTo>
                  <a:pt x="281606" y="1287343"/>
                </a:lnTo>
                <a:lnTo>
                  <a:pt x="280935" y="1287343"/>
                </a:lnTo>
                <a:cubicBezTo>
                  <a:pt x="280933" y="1287117"/>
                  <a:pt x="280930" y="1286890"/>
                  <a:pt x="280928" y="1286664"/>
                </a:cubicBezTo>
                <a:lnTo>
                  <a:pt x="280928" y="1285983"/>
                </a:lnTo>
                <a:cubicBezTo>
                  <a:pt x="280926" y="1285757"/>
                  <a:pt x="280923" y="1285530"/>
                  <a:pt x="280921" y="1285304"/>
                </a:cubicBezTo>
                <a:lnTo>
                  <a:pt x="280921" y="1284626"/>
                </a:lnTo>
                <a:cubicBezTo>
                  <a:pt x="280919" y="1284399"/>
                  <a:pt x="280918" y="1284171"/>
                  <a:pt x="280916" y="1283944"/>
                </a:cubicBezTo>
                <a:lnTo>
                  <a:pt x="280916" y="1283263"/>
                </a:lnTo>
                <a:cubicBezTo>
                  <a:pt x="280914" y="1283037"/>
                  <a:pt x="280911" y="1282811"/>
                  <a:pt x="280909" y="1282585"/>
                </a:cubicBezTo>
                <a:lnTo>
                  <a:pt x="280239" y="1281906"/>
                </a:lnTo>
                <a:cubicBezTo>
                  <a:pt x="280236" y="1281679"/>
                  <a:pt x="280234" y="1281452"/>
                  <a:pt x="280231" y="1281225"/>
                </a:cubicBezTo>
                <a:lnTo>
                  <a:pt x="280231" y="1280546"/>
                </a:lnTo>
                <a:lnTo>
                  <a:pt x="279554" y="1280546"/>
                </a:lnTo>
                <a:lnTo>
                  <a:pt x="278884" y="1280546"/>
                </a:lnTo>
                <a:lnTo>
                  <a:pt x="278211" y="1280546"/>
                </a:lnTo>
                <a:lnTo>
                  <a:pt x="277534" y="1279865"/>
                </a:lnTo>
                <a:lnTo>
                  <a:pt x="276863" y="1279186"/>
                </a:lnTo>
                <a:cubicBezTo>
                  <a:pt x="276861" y="1278959"/>
                  <a:pt x="276858" y="1278732"/>
                  <a:pt x="276856" y="1278505"/>
                </a:cubicBezTo>
                <a:lnTo>
                  <a:pt x="276856" y="1277827"/>
                </a:lnTo>
                <a:lnTo>
                  <a:pt x="276179" y="1277146"/>
                </a:lnTo>
                <a:lnTo>
                  <a:pt x="276179" y="1276467"/>
                </a:lnTo>
                <a:lnTo>
                  <a:pt x="275501" y="1276467"/>
                </a:lnTo>
                <a:lnTo>
                  <a:pt x="274831" y="1275786"/>
                </a:lnTo>
                <a:lnTo>
                  <a:pt x="274161" y="1275855"/>
                </a:lnTo>
                <a:lnTo>
                  <a:pt x="273483" y="1275855"/>
                </a:lnTo>
                <a:lnTo>
                  <a:pt x="274154" y="1275176"/>
                </a:lnTo>
                <a:lnTo>
                  <a:pt x="274154" y="1274495"/>
                </a:lnTo>
                <a:cubicBezTo>
                  <a:pt x="274151" y="1274269"/>
                  <a:pt x="274149" y="1274042"/>
                  <a:pt x="274146" y="1273816"/>
                </a:cubicBezTo>
                <a:lnTo>
                  <a:pt x="274146" y="1273135"/>
                </a:lnTo>
                <a:cubicBezTo>
                  <a:pt x="274144" y="1272909"/>
                  <a:pt x="274141" y="1272682"/>
                  <a:pt x="274139" y="1272456"/>
                </a:cubicBezTo>
                <a:lnTo>
                  <a:pt x="274139" y="1271775"/>
                </a:lnTo>
                <a:lnTo>
                  <a:pt x="274812" y="1271775"/>
                </a:lnTo>
                <a:lnTo>
                  <a:pt x="274134" y="1271097"/>
                </a:lnTo>
                <a:lnTo>
                  <a:pt x="274134" y="1270416"/>
                </a:lnTo>
                <a:lnTo>
                  <a:pt x="273462" y="1270416"/>
                </a:lnTo>
                <a:lnTo>
                  <a:pt x="274127" y="1269737"/>
                </a:lnTo>
                <a:lnTo>
                  <a:pt x="274127" y="1269056"/>
                </a:lnTo>
                <a:cubicBezTo>
                  <a:pt x="274125" y="1268830"/>
                  <a:pt x="274122" y="1268603"/>
                  <a:pt x="274120" y="1268377"/>
                </a:cubicBezTo>
                <a:lnTo>
                  <a:pt x="274120" y="1267699"/>
                </a:lnTo>
                <a:lnTo>
                  <a:pt x="273449" y="1267699"/>
                </a:lnTo>
                <a:lnTo>
                  <a:pt x="272772" y="1267017"/>
                </a:lnTo>
                <a:lnTo>
                  <a:pt x="272095" y="1266339"/>
                </a:lnTo>
                <a:lnTo>
                  <a:pt x="270745" y="1264979"/>
                </a:lnTo>
                <a:cubicBezTo>
                  <a:pt x="270743" y="1264752"/>
                  <a:pt x="270742" y="1264525"/>
                  <a:pt x="270740" y="1264298"/>
                </a:cubicBezTo>
                <a:lnTo>
                  <a:pt x="270067" y="1263619"/>
                </a:lnTo>
                <a:lnTo>
                  <a:pt x="269397" y="1263619"/>
                </a:lnTo>
                <a:lnTo>
                  <a:pt x="268727" y="1264298"/>
                </a:lnTo>
                <a:cubicBezTo>
                  <a:pt x="268724" y="1264072"/>
                  <a:pt x="268722" y="1263845"/>
                  <a:pt x="268719" y="1263619"/>
                </a:cubicBezTo>
                <a:lnTo>
                  <a:pt x="268049" y="1263686"/>
                </a:lnTo>
                <a:lnTo>
                  <a:pt x="267377" y="1263007"/>
                </a:lnTo>
                <a:cubicBezTo>
                  <a:pt x="267375" y="1262780"/>
                  <a:pt x="267374" y="1262553"/>
                  <a:pt x="267372" y="1262326"/>
                </a:cubicBezTo>
                <a:lnTo>
                  <a:pt x="266694" y="1261647"/>
                </a:lnTo>
                <a:lnTo>
                  <a:pt x="266694" y="1260969"/>
                </a:lnTo>
                <a:cubicBezTo>
                  <a:pt x="266692" y="1260742"/>
                  <a:pt x="266689" y="1260514"/>
                  <a:pt x="266687" y="1260287"/>
                </a:cubicBezTo>
                <a:lnTo>
                  <a:pt x="266017" y="1260287"/>
                </a:lnTo>
                <a:lnTo>
                  <a:pt x="266017" y="1259609"/>
                </a:lnTo>
                <a:lnTo>
                  <a:pt x="265344" y="1259609"/>
                </a:lnTo>
                <a:cubicBezTo>
                  <a:pt x="265343" y="1259382"/>
                  <a:pt x="265341" y="1259155"/>
                  <a:pt x="265340" y="1258928"/>
                </a:cubicBezTo>
                <a:lnTo>
                  <a:pt x="265340" y="1258249"/>
                </a:lnTo>
                <a:lnTo>
                  <a:pt x="264662" y="1258249"/>
                </a:lnTo>
                <a:lnTo>
                  <a:pt x="263992" y="1257568"/>
                </a:lnTo>
                <a:cubicBezTo>
                  <a:pt x="263990" y="1257342"/>
                  <a:pt x="263987" y="1257115"/>
                  <a:pt x="263985" y="1256889"/>
                </a:cubicBezTo>
                <a:lnTo>
                  <a:pt x="263312" y="1256889"/>
                </a:lnTo>
                <a:lnTo>
                  <a:pt x="263312" y="1256208"/>
                </a:lnTo>
                <a:lnTo>
                  <a:pt x="262635" y="1256208"/>
                </a:lnTo>
                <a:lnTo>
                  <a:pt x="262635" y="1255530"/>
                </a:lnTo>
                <a:lnTo>
                  <a:pt x="261964" y="1255530"/>
                </a:lnTo>
                <a:lnTo>
                  <a:pt x="261287" y="1254848"/>
                </a:lnTo>
                <a:lnTo>
                  <a:pt x="260617" y="1254848"/>
                </a:lnTo>
                <a:lnTo>
                  <a:pt x="259947" y="1254848"/>
                </a:lnTo>
                <a:lnTo>
                  <a:pt x="259267" y="1254236"/>
                </a:lnTo>
                <a:lnTo>
                  <a:pt x="258589" y="1253557"/>
                </a:lnTo>
                <a:lnTo>
                  <a:pt x="257919" y="1253557"/>
                </a:lnTo>
                <a:lnTo>
                  <a:pt x="257249" y="1253557"/>
                </a:lnTo>
                <a:cubicBezTo>
                  <a:pt x="257247" y="1253331"/>
                  <a:pt x="257244" y="1253105"/>
                  <a:pt x="257242" y="1252879"/>
                </a:cubicBezTo>
                <a:lnTo>
                  <a:pt x="256572" y="1252879"/>
                </a:lnTo>
                <a:lnTo>
                  <a:pt x="255901" y="1252198"/>
                </a:lnTo>
                <a:cubicBezTo>
                  <a:pt x="255899" y="1251972"/>
                  <a:pt x="255896" y="1251745"/>
                  <a:pt x="255894" y="1251519"/>
                </a:cubicBezTo>
                <a:lnTo>
                  <a:pt x="255224" y="1251519"/>
                </a:lnTo>
                <a:cubicBezTo>
                  <a:pt x="255222" y="1251292"/>
                  <a:pt x="255219" y="1251065"/>
                  <a:pt x="255217" y="1250838"/>
                </a:cubicBezTo>
                <a:lnTo>
                  <a:pt x="254546" y="1250838"/>
                </a:lnTo>
                <a:lnTo>
                  <a:pt x="254546" y="1250159"/>
                </a:lnTo>
                <a:cubicBezTo>
                  <a:pt x="254544" y="1249932"/>
                  <a:pt x="254541" y="1249705"/>
                  <a:pt x="254539" y="1249478"/>
                </a:cubicBezTo>
                <a:lnTo>
                  <a:pt x="254539" y="1248800"/>
                </a:lnTo>
                <a:lnTo>
                  <a:pt x="253869" y="1248800"/>
                </a:lnTo>
                <a:lnTo>
                  <a:pt x="253192" y="1248800"/>
                </a:lnTo>
                <a:lnTo>
                  <a:pt x="252519" y="1248800"/>
                </a:lnTo>
                <a:lnTo>
                  <a:pt x="251849" y="1248800"/>
                </a:lnTo>
                <a:lnTo>
                  <a:pt x="251171" y="1248118"/>
                </a:lnTo>
                <a:lnTo>
                  <a:pt x="250501" y="1247440"/>
                </a:lnTo>
                <a:lnTo>
                  <a:pt x="249824" y="1246828"/>
                </a:lnTo>
                <a:lnTo>
                  <a:pt x="249151" y="1246828"/>
                </a:lnTo>
                <a:lnTo>
                  <a:pt x="248481" y="1246828"/>
                </a:lnTo>
                <a:cubicBezTo>
                  <a:pt x="248479" y="1246602"/>
                  <a:pt x="248476" y="1246375"/>
                  <a:pt x="248474" y="1246149"/>
                </a:cubicBezTo>
                <a:lnTo>
                  <a:pt x="248474" y="1245468"/>
                </a:lnTo>
                <a:lnTo>
                  <a:pt x="249146" y="1245468"/>
                </a:lnTo>
                <a:cubicBezTo>
                  <a:pt x="249144" y="1245242"/>
                  <a:pt x="249141" y="1245015"/>
                  <a:pt x="249139" y="1244789"/>
                </a:cubicBezTo>
                <a:lnTo>
                  <a:pt x="248469" y="1244789"/>
                </a:lnTo>
                <a:lnTo>
                  <a:pt x="248469" y="1244108"/>
                </a:lnTo>
                <a:cubicBezTo>
                  <a:pt x="248467" y="1243882"/>
                  <a:pt x="248464" y="1243655"/>
                  <a:pt x="248462" y="1243429"/>
                </a:cubicBezTo>
                <a:lnTo>
                  <a:pt x="247791" y="1243429"/>
                </a:lnTo>
                <a:lnTo>
                  <a:pt x="247119" y="1243429"/>
                </a:lnTo>
                <a:cubicBezTo>
                  <a:pt x="247117" y="1243202"/>
                  <a:pt x="247116" y="1242975"/>
                  <a:pt x="247114" y="1242748"/>
                </a:cubicBezTo>
                <a:lnTo>
                  <a:pt x="246441" y="1242748"/>
                </a:lnTo>
                <a:lnTo>
                  <a:pt x="246441" y="1242070"/>
                </a:lnTo>
                <a:cubicBezTo>
                  <a:pt x="246439" y="1241844"/>
                  <a:pt x="246438" y="1241617"/>
                  <a:pt x="246436" y="1241391"/>
                </a:cubicBezTo>
                <a:lnTo>
                  <a:pt x="246436" y="1240710"/>
                </a:lnTo>
                <a:cubicBezTo>
                  <a:pt x="246434" y="1240483"/>
                  <a:pt x="246431" y="1240256"/>
                  <a:pt x="246429" y="1240029"/>
                </a:cubicBezTo>
                <a:lnTo>
                  <a:pt x="246429" y="1239350"/>
                </a:lnTo>
                <a:cubicBezTo>
                  <a:pt x="246427" y="1239124"/>
                  <a:pt x="246424" y="1238897"/>
                  <a:pt x="246422" y="1238671"/>
                </a:cubicBezTo>
                <a:lnTo>
                  <a:pt x="246422" y="1237990"/>
                </a:lnTo>
                <a:lnTo>
                  <a:pt x="245744" y="1237990"/>
                </a:lnTo>
                <a:lnTo>
                  <a:pt x="245744" y="1237309"/>
                </a:lnTo>
                <a:lnTo>
                  <a:pt x="245074" y="1237309"/>
                </a:lnTo>
                <a:cubicBezTo>
                  <a:pt x="245072" y="1237083"/>
                  <a:pt x="245069" y="1236857"/>
                  <a:pt x="245067" y="1236631"/>
                </a:cubicBezTo>
                <a:lnTo>
                  <a:pt x="245067" y="1235952"/>
                </a:lnTo>
                <a:lnTo>
                  <a:pt x="244397" y="1235952"/>
                </a:lnTo>
                <a:cubicBezTo>
                  <a:pt x="244395" y="1235725"/>
                  <a:pt x="244392" y="1235498"/>
                  <a:pt x="244390" y="1235271"/>
                </a:cubicBezTo>
                <a:lnTo>
                  <a:pt x="244390" y="1234592"/>
                </a:lnTo>
                <a:lnTo>
                  <a:pt x="243712" y="1234658"/>
                </a:lnTo>
                <a:lnTo>
                  <a:pt x="243712" y="1233980"/>
                </a:lnTo>
                <a:cubicBezTo>
                  <a:pt x="243710" y="1233753"/>
                  <a:pt x="243707" y="1233526"/>
                  <a:pt x="243705" y="1233299"/>
                </a:cubicBezTo>
                <a:lnTo>
                  <a:pt x="244375" y="1232620"/>
                </a:lnTo>
                <a:lnTo>
                  <a:pt x="244375" y="1231941"/>
                </a:lnTo>
                <a:cubicBezTo>
                  <a:pt x="244373" y="1231714"/>
                  <a:pt x="244372" y="1231487"/>
                  <a:pt x="244370" y="1231260"/>
                </a:cubicBezTo>
                <a:lnTo>
                  <a:pt x="243698" y="1231260"/>
                </a:lnTo>
                <a:cubicBezTo>
                  <a:pt x="243696" y="1231034"/>
                  <a:pt x="243695" y="1230808"/>
                  <a:pt x="243693" y="1230582"/>
                </a:cubicBezTo>
                <a:lnTo>
                  <a:pt x="243693" y="1229901"/>
                </a:lnTo>
                <a:lnTo>
                  <a:pt x="243020" y="1229901"/>
                </a:lnTo>
                <a:lnTo>
                  <a:pt x="242350" y="1229901"/>
                </a:lnTo>
                <a:lnTo>
                  <a:pt x="241672" y="1229901"/>
                </a:lnTo>
                <a:lnTo>
                  <a:pt x="241672" y="1229222"/>
                </a:lnTo>
                <a:lnTo>
                  <a:pt x="241002" y="1229222"/>
                </a:lnTo>
                <a:lnTo>
                  <a:pt x="240325" y="1229222"/>
                </a:lnTo>
                <a:lnTo>
                  <a:pt x="240325" y="1228541"/>
                </a:lnTo>
                <a:lnTo>
                  <a:pt x="239652" y="1228541"/>
                </a:lnTo>
                <a:cubicBezTo>
                  <a:pt x="239650" y="1228315"/>
                  <a:pt x="239649" y="1228088"/>
                  <a:pt x="239647" y="1227862"/>
                </a:cubicBezTo>
                <a:lnTo>
                  <a:pt x="238977" y="1227181"/>
                </a:lnTo>
                <a:lnTo>
                  <a:pt x="238300" y="1227181"/>
                </a:lnTo>
                <a:lnTo>
                  <a:pt x="237627" y="1226502"/>
                </a:lnTo>
                <a:lnTo>
                  <a:pt x="236950" y="1226502"/>
                </a:lnTo>
                <a:lnTo>
                  <a:pt x="236950" y="1225821"/>
                </a:lnTo>
                <a:lnTo>
                  <a:pt x="236950" y="1225143"/>
                </a:lnTo>
                <a:cubicBezTo>
                  <a:pt x="236947" y="1224916"/>
                  <a:pt x="236945" y="1224688"/>
                  <a:pt x="236942" y="1224461"/>
                </a:cubicBezTo>
                <a:lnTo>
                  <a:pt x="237615" y="1223783"/>
                </a:lnTo>
                <a:cubicBezTo>
                  <a:pt x="237613" y="1223556"/>
                  <a:pt x="237610" y="1223329"/>
                  <a:pt x="237608" y="1223102"/>
                </a:cubicBezTo>
                <a:lnTo>
                  <a:pt x="237608" y="1222492"/>
                </a:lnTo>
                <a:cubicBezTo>
                  <a:pt x="237605" y="1222265"/>
                  <a:pt x="237603" y="1222038"/>
                  <a:pt x="237600" y="1221811"/>
                </a:cubicBezTo>
                <a:lnTo>
                  <a:pt x="237600" y="1221132"/>
                </a:lnTo>
                <a:cubicBezTo>
                  <a:pt x="237598" y="1220905"/>
                  <a:pt x="237595" y="1220678"/>
                  <a:pt x="237593" y="1220451"/>
                </a:cubicBezTo>
                <a:lnTo>
                  <a:pt x="237593" y="1219772"/>
                </a:lnTo>
                <a:cubicBezTo>
                  <a:pt x="237591" y="1219545"/>
                  <a:pt x="237590" y="1219318"/>
                  <a:pt x="237588" y="1219091"/>
                </a:cubicBezTo>
                <a:lnTo>
                  <a:pt x="237588" y="1218413"/>
                </a:lnTo>
                <a:cubicBezTo>
                  <a:pt x="237586" y="1218186"/>
                  <a:pt x="237583" y="1217959"/>
                  <a:pt x="237581" y="1217732"/>
                </a:cubicBezTo>
                <a:lnTo>
                  <a:pt x="237581" y="1217053"/>
                </a:lnTo>
                <a:lnTo>
                  <a:pt x="238251" y="1216374"/>
                </a:lnTo>
                <a:lnTo>
                  <a:pt x="238921" y="1216374"/>
                </a:lnTo>
                <a:lnTo>
                  <a:pt x="239587" y="1215693"/>
                </a:lnTo>
                <a:lnTo>
                  <a:pt x="239587" y="1215014"/>
                </a:lnTo>
                <a:lnTo>
                  <a:pt x="240257" y="1215014"/>
                </a:lnTo>
                <a:lnTo>
                  <a:pt x="240257" y="1214333"/>
                </a:lnTo>
                <a:lnTo>
                  <a:pt x="239579" y="1213655"/>
                </a:lnTo>
                <a:lnTo>
                  <a:pt x="238902" y="1212974"/>
                </a:lnTo>
                <a:lnTo>
                  <a:pt x="238232" y="1212974"/>
                </a:lnTo>
                <a:lnTo>
                  <a:pt x="237562" y="1212974"/>
                </a:lnTo>
                <a:lnTo>
                  <a:pt x="236889" y="1212974"/>
                </a:lnTo>
                <a:lnTo>
                  <a:pt x="236212" y="1212974"/>
                </a:lnTo>
                <a:lnTo>
                  <a:pt x="236212" y="1212295"/>
                </a:lnTo>
                <a:lnTo>
                  <a:pt x="235541" y="1212295"/>
                </a:lnTo>
                <a:cubicBezTo>
                  <a:pt x="235539" y="1212068"/>
                  <a:pt x="235536" y="1211841"/>
                  <a:pt x="235534" y="1211614"/>
                </a:cubicBezTo>
                <a:lnTo>
                  <a:pt x="235534" y="1210935"/>
                </a:lnTo>
                <a:lnTo>
                  <a:pt x="234857" y="1210254"/>
                </a:lnTo>
                <a:lnTo>
                  <a:pt x="234857" y="1209575"/>
                </a:lnTo>
                <a:cubicBezTo>
                  <a:pt x="234854" y="1209122"/>
                  <a:pt x="234852" y="1208669"/>
                  <a:pt x="234849" y="1208216"/>
                </a:cubicBezTo>
                <a:lnTo>
                  <a:pt x="233502" y="1207535"/>
                </a:lnTo>
                <a:cubicBezTo>
                  <a:pt x="233500" y="1207309"/>
                  <a:pt x="233497" y="1207082"/>
                  <a:pt x="233495" y="1206856"/>
                </a:cubicBezTo>
                <a:lnTo>
                  <a:pt x="233495" y="1206244"/>
                </a:lnTo>
                <a:lnTo>
                  <a:pt x="234160" y="1205496"/>
                </a:lnTo>
                <a:lnTo>
                  <a:pt x="234160" y="1204884"/>
                </a:lnTo>
                <a:cubicBezTo>
                  <a:pt x="234158" y="1204658"/>
                  <a:pt x="234155" y="1204431"/>
                  <a:pt x="234153" y="1204205"/>
                </a:cubicBezTo>
                <a:lnTo>
                  <a:pt x="233482" y="1203524"/>
                </a:lnTo>
                <a:cubicBezTo>
                  <a:pt x="233480" y="1203298"/>
                  <a:pt x="233477" y="1203071"/>
                  <a:pt x="233475" y="1202845"/>
                </a:cubicBezTo>
                <a:lnTo>
                  <a:pt x="232805" y="1202845"/>
                </a:lnTo>
                <a:lnTo>
                  <a:pt x="231462" y="1202845"/>
                </a:lnTo>
                <a:lnTo>
                  <a:pt x="230785" y="1202845"/>
                </a:lnTo>
                <a:lnTo>
                  <a:pt x="230785" y="1202167"/>
                </a:lnTo>
                <a:cubicBezTo>
                  <a:pt x="230782" y="1201940"/>
                  <a:pt x="230780" y="1201713"/>
                  <a:pt x="230777" y="1201486"/>
                </a:cubicBezTo>
                <a:lnTo>
                  <a:pt x="230107" y="1201486"/>
                </a:lnTo>
                <a:lnTo>
                  <a:pt x="230107" y="1200805"/>
                </a:lnTo>
                <a:lnTo>
                  <a:pt x="229437" y="1200805"/>
                </a:lnTo>
                <a:lnTo>
                  <a:pt x="228760" y="1200805"/>
                </a:lnTo>
                <a:cubicBezTo>
                  <a:pt x="228762" y="1201032"/>
                  <a:pt x="228765" y="1201259"/>
                  <a:pt x="228767" y="1201486"/>
                </a:cubicBezTo>
                <a:lnTo>
                  <a:pt x="228097" y="1201486"/>
                </a:lnTo>
                <a:lnTo>
                  <a:pt x="227417" y="1201486"/>
                </a:lnTo>
                <a:lnTo>
                  <a:pt x="226747" y="1201486"/>
                </a:lnTo>
                <a:lnTo>
                  <a:pt x="226077" y="1201486"/>
                </a:lnTo>
                <a:lnTo>
                  <a:pt x="225406" y="1202167"/>
                </a:lnTo>
                <a:lnTo>
                  <a:pt x="224734" y="1202167"/>
                </a:lnTo>
                <a:lnTo>
                  <a:pt x="224064" y="1202167"/>
                </a:lnTo>
                <a:lnTo>
                  <a:pt x="224064" y="1202845"/>
                </a:lnTo>
                <a:lnTo>
                  <a:pt x="223393" y="1202845"/>
                </a:lnTo>
                <a:lnTo>
                  <a:pt x="222723" y="1202845"/>
                </a:lnTo>
                <a:lnTo>
                  <a:pt x="222051" y="1203524"/>
                </a:lnTo>
                <a:lnTo>
                  <a:pt x="221380" y="1203593"/>
                </a:lnTo>
                <a:lnTo>
                  <a:pt x="220710" y="1203593"/>
                </a:lnTo>
                <a:lnTo>
                  <a:pt x="220033" y="1202914"/>
                </a:lnTo>
                <a:lnTo>
                  <a:pt x="219363" y="1202914"/>
                </a:lnTo>
                <a:lnTo>
                  <a:pt x="218690" y="1202914"/>
                </a:lnTo>
                <a:lnTo>
                  <a:pt x="218020" y="1203593"/>
                </a:lnTo>
                <a:lnTo>
                  <a:pt x="217350" y="1203593"/>
                </a:lnTo>
                <a:lnTo>
                  <a:pt x="216677" y="1203593"/>
                </a:lnTo>
                <a:cubicBezTo>
                  <a:pt x="216675" y="1203367"/>
                  <a:pt x="216674" y="1203140"/>
                  <a:pt x="216672" y="1202914"/>
                </a:cubicBezTo>
                <a:lnTo>
                  <a:pt x="216672" y="1202233"/>
                </a:lnTo>
                <a:lnTo>
                  <a:pt x="215995" y="1201552"/>
                </a:lnTo>
                <a:lnTo>
                  <a:pt x="216665" y="1200873"/>
                </a:lnTo>
                <a:cubicBezTo>
                  <a:pt x="216663" y="1200647"/>
                  <a:pt x="216660" y="1200421"/>
                  <a:pt x="216658" y="1200195"/>
                </a:cubicBezTo>
                <a:lnTo>
                  <a:pt x="217328" y="1199514"/>
                </a:lnTo>
                <a:lnTo>
                  <a:pt x="216658" y="1199514"/>
                </a:lnTo>
                <a:cubicBezTo>
                  <a:pt x="216656" y="1199288"/>
                  <a:pt x="216653" y="1199061"/>
                  <a:pt x="216651" y="1198835"/>
                </a:cubicBezTo>
                <a:lnTo>
                  <a:pt x="215980" y="1198835"/>
                </a:lnTo>
                <a:lnTo>
                  <a:pt x="215310" y="1198835"/>
                </a:lnTo>
                <a:cubicBezTo>
                  <a:pt x="215308" y="1198608"/>
                  <a:pt x="215305" y="1198381"/>
                  <a:pt x="215303" y="1198154"/>
                </a:cubicBezTo>
                <a:lnTo>
                  <a:pt x="214633" y="1198154"/>
                </a:lnTo>
                <a:lnTo>
                  <a:pt x="213963" y="1198154"/>
                </a:lnTo>
                <a:lnTo>
                  <a:pt x="213290" y="1198154"/>
                </a:lnTo>
                <a:cubicBezTo>
                  <a:pt x="213288" y="1197928"/>
                  <a:pt x="213287" y="1197701"/>
                  <a:pt x="213285" y="1197475"/>
                </a:cubicBezTo>
                <a:lnTo>
                  <a:pt x="212613" y="1196794"/>
                </a:lnTo>
                <a:lnTo>
                  <a:pt x="211935" y="1196863"/>
                </a:lnTo>
                <a:lnTo>
                  <a:pt x="211935" y="1196184"/>
                </a:lnTo>
                <a:lnTo>
                  <a:pt x="211265" y="1196184"/>
                </a:lnTo>
                <a:lnTo>
                  <a:pt x="210587" y="1195503"/>
                </a:lnTo>
                <a:cubicBezTo>
                  <a:pt x="210585" y="1195277"/>
                  <a:pt x="210582" y="1195051"/>
                  <a:pt x="210580" y="1194825"/>
                </a:cubicBezTo>
                <a:lnTo>
                  <a:pt x="209910" y="1194143"/>
                </a:lnTo>
                <a:lnTo>
                  <a:pt x="209233" y="1193465"/>
                </a:lnTo>
                <a:lnTo>
                  <a:pt x="208562" y="1193465"/>
                </a:lnTo>
                <a:cubicBezTo>
                  <a:pt x="208560" y="1193238"/>
                  <a:pt x="208557" y="1193011"/>
                  <a:pt x="208555" y="1192784"/>
                </a:cubicBezTo>
                <a:cubicBezTo>
                  <a:pt x="208553" y="1192331"/>
                  <a:pt x="208550" y="1191877"/>
                  <a:pt x="208548" y="1191424"/>
                </a:cubicBezTo>
                <a:lnTo>
                  <a:pt x="209225" y="1191424"/>
                </a:lnTo>
                <a:cubicBezTo>
                  <a:pt x="209223" y="1191198"/>
                  <a:pt x="209220" y="1190971"/>
                  <a:pt x="209218" y="1190745"/>
                </a:cubicBezTo>
                <a:lnTo>
                  <a:pt x="208548" y="1190745"/>
                </a:lnTo>
                <a:lnTo>
                  <a:pt x="207870" y="1190064"/>
                </a:lnTo>
                <a:lnTo>
                  <a:pt x="204490" y="1186054"/>
                </a:lnTo>
                <a:lnTo>
                  <a:pt x="203818" y="1186054"/>
                </a:lnTo>
                <a:lnTo>
                  <a:pt x="203140" y="1185375"/>
                </a:lnTo>
                <a:lnTo>
                  <a:pt x="202470" y="1185375"/>
                </a:lnTo>
                <a:lnTo>
                  <a:pt x="202470" y="1184694"/>
                </a:lnTo>
                <a:cubicBezTo>
                  <a:pt x="202468" y="1184468"/>
                  <a:pt x="202465" y="1184241"/>
                  <a:pt x="202463" y="1184015"/>
                </a:cubicBezTo>
                <a:lnTo>
                  <a:pt x="201786" y="1183334"/>
                </a:lnTo>
                <a:lnTo>
                  <a:pt x="201115" y="1183334"/>
                </a:lnTo>
                <a:lnTo>
                  <a:pt x="201115" y="1182655"/>
                </a:lnTo>
                <a:lnTo>
                  <a:pt x="200438" y="1182655"/>
                </a:lnTo>
                <a:lnTo>
                  <a:pt x="200438" y="1181974"/>
                </a:lnTo>
                <a:lnTo>
                  <a:pt x="199768" y="1181974"/>
                </a:lnTo>
                <a:lnTo>
                  <a:pt x="199090" y="1181974"/>
                </a:lnTo>
                <a:lnTo>
                  <a:pt x="199090" y="1181296"/>
                </a:lnTo>
                <a:lnTo>
                  <a:pt x="198420" y="1181296"/>
                </a:lnTo>
                <a:cubicBezTo>
                  <a:pt x="198418" y="1181070"/>
                  <a:pt x="198415" y="1180843"/>
                  <a:pt x="198413" y="1180617"/>
                </a:cubicBezTo>
                <a:lnTo>
                  <a:pt x="197740" y="1180617"/>
                </a:lnTo>
                <a:lnTo>
                  <a:pt x="197070" y="1180617"/>
                </a:lnTo>
                <a:cubicBezTo>
                  <a:pt x="197068" y="1180390"/>
                  <a:pt x="197065" y="1180163"/>
                  <a:pt x="197063" y="1179936"/>
                </a:cubicBezTo>
                <a:lnTo>
                  <a:pt x="196393" y="1179936"/>
                </a:lnTo>
                <a:lnTo>
                  <a:pt x="195722" y="1179936"/>
                </a:lnTo>
                <a:cubicBezTo>
                  <a:pt x="195720" y="1179710"/>
                  <a:pt x="195717" y="1179483"/>
                  <a:pt x="195715" y="1179257"/>
                </a:cubicBezTo>
                <a:lnTo>
                  <a:pt x="195045" y="1179324"/>
                </a:lnTo>
                <a:lnTo>
                  <a:pt x="195045" y="1178645"/>
                </a:lnTo>
                <a:cubicBezTo>
                  <a:pt x="195043" y="1178192"/>
                  <a:pt x="195040" y="1177738"/>
                  <a:pt x="195038" y="1177285"/>
                </a:cubicBezTo>
                <a:cubicBezTo>
                  <a:pt x="195035" y="1177058"/>
                  <a:pt x="195033" y="1176831"/>
                  <a:pt x="195030" y="1176604"/>
                </a:cubicBezTo>
                <a:lnTo>
                  <a:pt x="194360" y="1175926"/>
                </a:lnTo>
                <a:cubicBezTo>
                  <a:pt x="194358" y="1175699"/>
                  <a:pt x="194355" y="1175471"/>
                  <a:pt x="194353" y="1175244"/>
                </a:cubicBezTo>
                <a:lnTo>
                  <a:pt x="194353" y="1174566"/>
                </a:lnTo>
                <a:lnTo>
                  <a:pt x="193676" y="1174566"/>
                </a:lnTo>
                <a:lnTo>
                  <a:pt x="193676" y="1173887"/>
                </a:lnTo>
                <a:lnTo>
                  <a:pt x="193005" y="1173887"/>
                </a:lnTo>
                <a:cubicBezTo>
                  <a:pt x="193003" y="1173660"/>
                  <a:pt x="193000" y="1173433"/>
                  <a:pt x="192998" y="1173206"/>
                </a:cubicBezTo>
                <a:lnTo>
                  <a:pt x="192998" y="1172527"/>
                </a:lnTo>
                <a:cubicBezTo>
                  <a:pt x="192996" y="1172300"/>
                  <a:pt x="192993" y="1172073"/>
                  <a:pt x="192991" y="1171846"/>
                </a:cubicBezTo>
                <a:lnTo>
                  <a:pt x="192321" y="1171846"/>
                </a:lnTo>
                <a:cubicBezTo>
                  <a:pt x="192319" y="1171620"/>
                  <a:pt x="192318" y="1171394"/>
                  <a:pt x="192316" y="1171168"/>
                </a:cubicBezTo>
                <a:lnTo>
                  <a:pt x="191643" y="1170486"/>
                </a:lnTo>
                <a:cubicBezTo>
                  <a:pt x="191641" y="1170260"/>
                  <a:pt x="191640" y="1170034"/>
                  <a:pt x="191638" y="1169808"/>
                </a:cubicBezTo>
                <a:lnTo>
                  <a:pt x="191638" y="1169127"/>
                </a:lnTo>
                <a:cubicBezTo>
                  <a:pt x="191636" y="1168901"/>
                  <a:pt x="191633" y="1168674"/>
                  <a:pt x="191631" y="1168448"/>
                </a:cubicBezTo>
                <a:lnTo>
                  <a:pt x="191631" y="1167767"/>
                </a:lnTo>
                <a:lnTo>
                  <a:pt x="190954" y="1167088"/>
                </a:lnTo>
                <a:lnTo>
                  <a:pt x="190276" y="1166410"/>
                </a:lnTo>
                <a:lnTo>
                  <a:pt x="190946" y="1165729"/>
                </a:lnTo>
                <a:lnTo>
                  <a:pt x="190269" y="1165116"/>
                </a:lnTo>
                <a:lnTo>
                  <a:pt x="190269" y="1164438"/>
                </a:lnTo>
                <a:cubicBezTo>
                  <a:pt x="190267" y="1164211"/>
                  <a:pt x="190264" y="1163983"/>
                  <a:pt x="190262" y="1163756"/>
                </a:cubicBezTo>
                <a:lnTo>
                  <a:pt x="190262" y="1163078"/>
                </a:lnTo>
                <a:lnTo>
                  <a:pt x="190932" y="1163078"/>
                </a:lnTo>
                <a:cubicBezTo>
                  <a:pt x="190930" y="1162852"/>
                  <a:pt x="190929" y="1162625"/>
                  <a:pt x="190927" y="1162399"/>
                </a:cubicBezTo>
                <a:lnTo>
                  <a:pt x="191604" y="1162399"/>
                </a:lnTo>
                <a:cubicBezTo>
                  <a:pt x="191602" y="1162172"/>
                  <a:pt x="191599" y="1161945"/>
                  <a:pt x="191597" y="1161718"/>
                </a:cubicBezTo>
                <a:lnTo>
                  <a:pt x="191597" y="1161037"/>
                </a:lnTo>
                <a:lnTo>
                  <a:pt x="190920" y="1161037"/>
                </a:lnTo>
                <a:lnTo>
                  <a:pt x="190920" y="1160358"/>
                </a:lnTo>
                <a:cubicBezTo>
                  <a:pt x="190917" y="1160132"/>
                  <a:pt x="190915" y="1159906"/>
                  <a:pt x="190912" y="1159680"/>
                </a:cubicBezTo>
                <a:lnTo>
                  <a:pt x="190912" y="1158999"/>
                </a:lnTo>
                <a:cubicBezTo>
                  <a:pt x="190910" y="1158772"/>
                  <a:pt x="190907" y="1158544"/>
                  <a:pt x="190905" y="1158317"/>
                </a:cubicBezTo>
                <a:lnTo>
                  <a:pt x="190235" y="1158317"/>
                </a:lnTo>
                <a:lnTo>
                  <a:pt x="189565" y="1158317"/>
                </a:lnTo>
                <a:cubicBezTo>
                  <a:pt x="189562" y="1158091"/>
                  <a:pt x="189560" y="1157865"/>
                  <a:pt x="189557" y="1157639"/>
                </a:cubicBezTo>
                <a:lnTo>
                  <a:pt x="188887" y="1156960"/>
                </a:lnTo>
                <a:lnTo>
                  <a:pt x="188217" y="1156960"/>
                </a:lnTo>
                <a:cubicBezTo>
                  <a:pt x="188215" y="1156733"/>
                  <a:pt x="188212" y="1156506"/>
                  <a:pt x="188210" y="1156279"/>
                </a:cubicBezTo>
                <a:lnTo>
                  <a:pt x="188210" y="1155600"/>
                </a:lnTo>
                <a:lnTo>
                  <a:pt x="187532" y="1155600"/>
                </a:lnTo>
                <a:lnTo>
                  <a:pt x="187532" y="1154919"/>
                </a:lnTo>
                <a:cubicBezTo>
                  <a:pt x="187530" y="1154693"/>
                  <a:pt x="187527" y="1154467"/>
                  <a:pt x="187525" y="1154241"/>
                </a:cubicBezTo>
                <a:lnTo>
                  <a:pt x="187525" y="1153559"/>
                </a:lnTo>
                <a:lnTo>
                  <a:pt x="186848" y="1152881"/>
                </a:lnTo>
                <a:lnTo>
                  <a:pt x="186170" y="1152202"/>
                </a:lnTo>
                <a:lnTo>
                  <a:pt x="185500" y="1152202"/>
                </a:lnTo>
                <a:lnTo>
                  <a:pt x="184827" y="1152269"/>
                </a:lnTo>
                <a:lnTo>
                  <a:pt x="184827" y="1152881"/>
                </a:lnTo>
                <a:lnTo>
                  <a:pt x="184157" y="1152950"/>
                </a:lnTo>
                <a:lnTo>
                  <a:pt x="183487" y="1152950"/>
                </a:lnTo>
                <a:lnTo>
                  <a:pt x="182817" y="1152950"/>
                </a:lnTo>
                <a:lnTo>
                  <a:pt x="182144" y="1153628"/>
                </a:lnTo>
                <a:lnTo>
                  <a:pt x="181474" y="1153628"/>
                </a:lnTo>
                <a:lnTo>
                  <a:pt x="180804" y="1153628"/>
                </a:lnTo>
                <a:lnTo>
                  <a:pt x="180127" y="1152950"/>
                </a:lnTo>
                <a:lnTo>
                  <a:pt x="179449" y="1152269"/>
                </a:lnTo>
                <a:lnTo>
                  <a:pt x="178779" y="1152269"/>
                </a:lnTo>
                <a:lnTo>
                  <a:pt x="178779" y="1151587"/>
                </a:lnTo>
                <a:cubicBezTo>
                  <a:pt x="178777" y="1151135"/>
                  <a:pt x="178774" y="1150682"/>
                  <a:pt x="178772" y="1150230"/>
                </a:cubicBezTo>
                <a:cubicBezTo>
                  <a:pt x="178769" y="1150003"/>
                  <a:pt x="178767" y="1149776"/>
                  <a:pt x="178764" y="1149549"/>
                </a:cubicBezTo>
                <a:lnTo>
                  <a:pt x="177417" y="1148870"/>
                </a:lnTo>
                <a:lnTo>
                  <a:pt x="176739" y="1148189"/>
                </a:lnTo>
                <a:lnTo>
                  <a:pt x="176067" y="1148189"/>
                </a:lnTo>
                <a:lnTo>
                  <a:pt x="176067" y="1147511"/>
                </a:lnTo>
                <a:lnTo>
                  <a:pt x="175389" y="1146830"/>
                </a:lnTo>
                <a:lnTo>
                  <a:pt x="174719" y="1146898"/>
                </a:lnTo>
                <a:lnTo>
                  <a:pt x="174049" y="1146898"/>
                </a:lnTo>
                <a:lnTo>
                  <a:pt x="173376" y="1147577"/>
                </a:lnTo>
                <a:lnTo>
                  <a:pt x="172701" y="1146898"/>
                </a:lnTo>
                <a:lnTo>
                  <a:pt x="172029" y="1146898"/>
                </a:lnTo>
                <a:lnTo>
                  <a:pt x="171359" y="1146898"/>
                </a:lnTo>
                <a:cubicBezTo>
                  <a:pt x="171356" y="1146672"/>
                  <a:pt x="171354" y="1146446"/>
                  <a:pt x="171351" y="1146220"/>
                </a:cubicBezTo>
                <a:lnTo>
                  <a:pt x="171351" y="1145539"/>
                </a:lnTo>
                <a:lnTo>
                  <a:pt x="170674" y="1145539"/>
                </a:lnTo>
                <a:lnTo>
                  <a:pt x="170674" y="1144860"/>
                </a:lnTo>
                <a:cubicBezTo>
                  <a:pt x="170672" y="1144633"/>
                  <a:pt x="170669" y="1144406"/>
                  <a:pt x="170667" y="1144179"/>
                </a:cubicBezTo>
                <a:lnTo>
                  <a:pt x="170667" y="1143500"/>
                </a:lnTo>
                <a:lnTo>
                  <a:pt x="171339" y="1142819"/>
                </a:lnTo>
                <a:lnTo>
                  <a:pt x="172009" y="1142819"/>
                </a:lnTo>
                <a:lnTo>
                  <a:pt x="171332" y="1142140"/>
                </a:lnTo>
                <a:lnTo>
                  <a:pt x="171332" y="1141459"/>
                </a:lnTo>
                <a:lnTo>
                  <a:pt x="170654" y="1140781"/>
                </a:lnTo>
                <a:lnTo>
                  <a:pt x="169977" y="1140100"/>
                </a:lnTo>
                <a:lnTo>
                  <a:pt x="169307" y="1140100"/>
                </a:lnTo>
                <a:cubicBezTo>
                  <a:pt x="169304" y="1139874"/>
                  <a:pt x="169302" y="1139647"/>
                  <a:pt x="169299" y="1139421"/>
                </a:cubicBezTo>
                <a:lnTo>
                  <a:pt x="169299" y="1138740"/>
                </a:lnTo>
                <a:cubicBezTo>
                  <a:pt x="169297" y="1138514"/>
                  <a:pt x="169294" y="1138287"/>
                  <a:pt x="169292" y="1138061"/>
                </a:cubicBezTo>
                <a:lnTo>
                  <a:pt x="168622" y="1137382"/>
                </a:lnTo>
                <a:cubicBezTo>
                  <a:pt x="168620" y="1137155"/>
                  <a:pt x="168617" y="1136928"/>
                  <a:pt x="168615" y="1136701"/>
                </a:cubicBezTo>
                <a:lnTo>
                  <a:pt x="168615" y="1136023"/>
                </a:lnTo>
                <a:cubicBezTo>
                  <a:pt x="168612" y="1135796"/>
                  <a:pt x="168610" y="1135569"/>
                  <a:pt x="168607" y="1135342"/>
                </a:cubicBezTo>
                <a:lnTo>
                  <a:pt x="167937" y="1135410"/>
                </a:lnTo>
                <a:cubicBezTo>
                  <a:pt x="167935" y="1135183"/>
                  <a:pt x="167932" y="1134956"/>
                  <a:pt x="167930" y="1134729"/>
                </a:cubicBezTo>
                <a:lnTo>
                  <a:pt x="167260" y="1134051"/>
                </a:lnTo>
                <a:lnTo>
                  <a:pt x="166590" y="1134051"/>
                </a:lnTo>
                <a:cubicBezTo>
                  <a:pt x="166587" y="1133824"/>
                  <a:pt x="166585" y="1133597"/>
                  <a:pt x="166582" y="1133370"/>
                </a:cubicBezTo>
                <a:lnTo>
                  <a:pt x="167253" y="1133370"/>
                </a:lnTo>
                <a:lnTo>
                  <a:pt x="167253" y="1132691"/>
                </a:lnTo>
                <a:lnTo>
                  <a:pt x="167923" y="1132691"/>
                </a:lnTo>
                <a:lnTo>
                  <a:pt x="168595" y="1132010"/>
                </a:lnTo>
                <a:cubicBezTo>
                  <a:pt x="168593" y="1131784"/>
                  <a:pt x="168590" y="1131557"/>
                  <a:pt x="168588" y="1131331"/>
                </a:cubicBezTo>
                <a:lnTo>
                  <a:pt x="169258" y="1131331"/>
                </a:lnTo>
                <a:lnTo>
                  <a:pt x="169936" y="1131331"/>
                </a:lnTo>
                <a:lnTo>
                  <a:pt x="169936" y="1132010"/>
                </a:lnTo>
                <a:lnTo>
                  <a:pt x="170608" y="1131943"/>
                </a:lnTo>
                <a:lnTo>
                  <a:pt x="171286" y="1132622"/>
                </a:lnTo>
                <a:lnTo>
                  <a:pt x="171956" y="1132622"/>
                </a:lnTo>
                <a:lnTo>
                  <a:pt x="172626" y="1131943"/>
                </a:lnTo>
                <a:lnTo>
                  <a:pt x="173296" y="1131943"/>
                </a:lnTo>
                <a:lnTo>
                  <a:pt x="173969" y="1131262"/>
                </a:lnTo>
                <a:lnTo>
                  <a:pt x="174639" y="1130584"/>
                </a:lnTo>
                <a:lnTo>
                  <a:pt x="175309" y="1130584"/>
                </a:lnTo>
                <a:lnTo>
                  <a:pt x="175979" y="1130584"/>
                </a:lnTo>
                <a:lnTo>
                  <a:pt x="176652" y="1129903"/>
                </a:lnTo>
                <a:lnTo>
                  <a:pt x="177315" y="1129224"/>
                </a:lnTo>
                <a:lnTo>
                  <a:pt x="177315" y="1128543"/>
                </a:lnTo>
                <a:lnTo>
                  <a:pt x="177985" y="1127864"/>
                </a:lnTo>
                <a:lnTo>
                  <a:pt x="178650" y="1127185"/>
                </a:lnTo>
                <a:lnTo>
                  <a:pt x="179320" y="1126504"/>
                </a:lnTo>
                <a:lnTo>
                  <a:pt x="179993" y="1126504"/>
                </a:lnTo>
                <a:lnTo>
                  <a:pt x="180663" y="1125826"/>
                </a:lnTo>
                <a:cubicBezTo>
                  <a:pt x="180661" y="1125599"/>
                  <a:pt x="180658" y="1125372"/>
                  <a:pt x="180656" y="1125145"/>
                </a:cubicBezTo>
                <a:lnTo>
                  <a:pt x="179986" y="1124466"/>
                </a:lnTo>
                <a:cubicBezTo>
                  <a:pt x="179983" y="1124239"/>
                  <a:pt x="179981" y="1124012"/>
                  <a:pt x="179978" y="1123785"/>
                </a:cubicBezTo>
                <a:lnTo>
                  <a:pt x="179308" y="1123785"/>
                </a:lnTo>
                <a:lnTo>
                  <a:pt x="178638" y="1123785"/>
                </a:lnTo>
                <a:lnTo>
                  <a:pt x="177966" y="1123785"/>
                </a:lnTo>
                <a:cubicBezTo>
                  <a:pt x="177963" y="1123559"/>
                  <a:pt x="177961" y="1123332"/>
                  <a:pt x="177958" y="1123106"/>
                </a:cubicBezTo>
                <a:lnTo>
                  <a:pt x="177288" y="1123106"/>
                </a:lnTo>
                <a:lnTo>
                  <a:pt x="176618" y="1123106"/>
                </a:lnTo>
                <a:lnTo>
                  <a:pt x="175940" y="1123106"/>
                </a:lnTo>
                <a:cubicBezTo>
                  <a:pt x="175943" y="1123332"/>
                  <a:pt x="175945" y="1123559"/>
                  <a:pt x="175948" y="1123785"/>
                </a:cubicBezTo>
                <a:lnTo>
                  <a:pt x="175275" y="1123785"/>
                </a:lnTo>
                <a:lnTo>
                  <a:pt x="174598" y="1123854"/>
                </a:lnTo>
                <a:lnTo>
                  <a:pt x="173928" y="1123854"/>
                </a:lnTo>
                <a:lnTo>
                  <a:pt x="173928" y="1123175"/>
                </a:lnTo>
                <a:lnTo>
                  <a:pt x="173257" y="1123175"/>
                </a:lnTo>
                <a:lnTo>
                  <a:pt x="172580" y="1123175"/>
                </a:lnTo>
                <a:lnTo>
                  <a:pt x="172580" y="1122494"/>
                </a:lnTo>
                <a:lnTo>
                  <a:pt x="171907" y="1122494"/>
                </a:lnTo>
                <a:cubicBezTo>
                  <a:pt x="171905" y="1122267"/>
                  <a:pt x="171904" y="1122040"/>
                  <a:pt x="171902" y="1121813"/>
                </a:cubicBezTo>
                <a:lnTo>
                  <a:pt x="171902" y="1121134"/>
                </a:lnTo>
                <a:cubicBezTo>
                  <a:pt x="171900" y="1120908"/>
                  <a:pt x="171897" y="1120682"/>
                  <a:pt x="171895" y="1120456"/>
                </a:cubicBezTo>
                <a:lnTo>
                  <a:pt x="172560" y="1119096"/>
                </a:lnTo>
                <a:lnTo>
                  <a:pt x="171888" y="1118415"/>
                </a:lnTo>
                <a:cubicBezTo>
                  <a:pt x="171886" y="1118189"/>
                  <a:pt x="171885" y="1117962"/>
                  <a:pt x="171883" y="1117736"/>
                </a:cubicBezTo>
                <a:lnTo>
                  <a:pt x="171210" y="1117736"/>
                </a:lnTo>
                <a:lnTo>
                  <a:pt x="170533" y="1117055"/>
                </a:lnTo>
                <a:lnTo>
                  <a:pt x="169863" y="1117055"/>
                </a:lnTo>
                <a:lnTo>
                  <a:pt x="169863" y="1117736"/>
                </a:lnTo>
                <a:lnTo>
                  <a:pt x="169193" y="1117736"/>
                </a:lnTo>
                <a:lnTo>
                  <a:pt x="169193" y="1117055"/>
                </a:lnTo>
                <a:lnTo>
                  <a:pt x="168515" y="1116376"/>
                </a:lnTo>
                <a:lnTo>
                  <a:pt x="167843" y="1116376"/>
                </a:lnTo>
                <a:cubicBezTo>
                  <a:pt x="167841" y="1116149"/>
                  <a:pt x="167840" y="1115922"/>
                  <a:pt x="167838" y="1115695"/>
                </a:cubicBezTo>
                <a:lnTo>
                  <a:pt x="168508" y="1115695"/>
                </a:lnTo>
                <a:lnTo>
                  <a:pt x="168508" y="1115016"/>
                </a:lnTo>
                <a:cubicBezTo>
                  <a:pt x="168506" y="1114789"/>
                  <a:pt x="168503" y="1114562"/>
                  <a:pt x="168501" y="1114335"/>
                </a:cubicBezTo>
                <a:lnTo>
                  <a:pt x="169178" y="1114335"/>
                </a:lnTo>
                <a:lnTo>
                  <a:pt x="170521" y="1114335"/>
                </a:lnTo>
                <a:lnTo>
                  <a:pt x="171191" y="1114335"/>
                </a:lnTo>
                <a:lnTo>
                  <a:pt x="171861" y="1114335"/>
                </a:lnTo>
                <a:lnTo>
                  <a:pt x="172539" y="1114335"/>
                </a:lnTo>
                <a:lnTo>
                  <a:pt x="173881" y="1114335"/>
                </a:lnTo>
                <a:lnTo>
                  <a:pt x="174552" y="1113657"/>
                </a:lnTo>
                <a:lnTo>
                  <a:pt x="175222" y="1112976"/>
                </a:lnTo>
                <a:cubicBezTo>
                  <a:pt x="175220" y="1112750"/>
                  <a:pt x="175219" y="1112523"/>
                  <a:pt x="175217" y="1112297"/>
                </a:cubicBezTo>
                <a:cubicBezTo>
                  <a:pt x="175214" y="1112071"/>
                  <a:pt x="175212" y="1111844"/>
                  <a:pt x="175209" y="1111618"/>
                </a:cubicBezTo>
                <a:lnTo>
                  <a:pt x="174539" y="1110937"/>
                </a:lnTo>
                <a:lnTo>
                  <a:pt x="173867" y="1110937"/>
                </a:lnTo>
                <a:cubicBezTo>
                  <a:pt x="173865" y="1110711"/>
                  <a:pt x="173862" y="1110485"/>
                  <a:pt x="173860" y="1110259"/>
                </a:cubicBezTo>
                <a:lnTo>
                  <a:pt x="173860" y="1109577"/>
                </a:lnTo>
                <a:lnTo>
                  <a:pt x="174532" y="1109577"/>
                </a:lnTo>
                <a:lnTo>
                  <a:pt x="175202" y="1109577"/>
                </a:lnTo>
                <a:lnTo>
                  <a:pt x="175872" y="1108899"/>
                </a:lnTo>
                <a:cubicBezTo>
                  <a:pt x="175871" y="1108672"/>
                  <a:pt x="175869" y="1108445"/>
                  <a:pt x="175868" y="1108218"/>
                </a:cubicBezTo>
                <a:lnTo>
                  <a:pt x="176538" y="1108218"/>
                </a:lnTo>
                <a:lnTo>
                  <a:pt x="176538" y="1107539"/>
                </a:lnTo>
                <a:lnTo>
                  <a:pt x="177208" y="1107539"/>
                </a:lnTo>
                <a:lnTo>
                  <a:pt x="177878" y="1107539"/>
                </a:lnTo>
                <a:lnTo>
                  <a:pt x="178551" y="1106858"/>
                </a:lnTo>
                <a:cubicBezTo>
                  <a:pt x="178548" y="1106632"/>
                  <a:pt x="178546" y="1106405"/>
                  <a:pt x="178543" y="1106179"/>
                </a:cubicBezTo>
                <a:lnTo>
                  <a:pt x="179221" y="1106179"/>
                </a:lnTo>
                <a:cubicBezTo>
                  <a:pt x="179219" y="1105952"/>
                  <a:pt x="179216" y="1105725"/>
                  <a:pt x="179214" y="1105498"/>
                </a:cubicBezTo>
                <a:lnTo>
                  <a:pt x="179884" y="1104819"/>
                </a:lnTo>
                <a:lnTo>
                  <a:pt x="180556" y="1104819"/>
                </a:lnTo>
                <a:lnTo>
                  <a:pt x="181226" y="1104819"/>
                </a:lnTo>
                <a:lnTo>
                  <a:pt x="182574" y="1104819"/>
                </a:lnTo>
                <a:lnTo>
                  <a:pt x="183239" y="1104138"/>
                </a:lnTo>
                <a:lnTo>
                  <a:pt x="183910" y="1103460"/>
                </a:lnTo>
                <a:lnTo>
                  <a:pt x="184580" y="1103460"/>
                </a:lnTo>
                <a:lnTo>
                  <a:pt x="185257" y="1104138"/>
                </a:lnTo>
                <a:lnTo>
                  <a:pt x="186612" y="1105432"/>
                </a:lnTo>
                <a:lnTo>
                  <a:pt x="187955" y="1105432"/>
                </a:lnTo>
                <a:lnTo>
                  <a:pt x="189973" y="1105432"/>
                </a:lnTo>
                <a:lnTo>
                  <a:pt x="190645" y="1105432"/>
                </a:lnTo>
                <a:lnTo>
                  <a:pt x="191315" y="1104751"/>
                </a:lnTo>
                <a:lnTo>
                  <a:pt x="191978" y="1104072"/>
                </a:lnTo>
                <a:lnTo>
                  <a:pt x="191978" y="1103391"/>
                </a:lnTo>
                <a:lnTo>
                  <a:pt x="192651" y="1103391"/>
                </a:lnTo>
                <a:lnTo>
                  <a:pt x="193321" y="1103391"/>
                </a:lnTo>
                <a:lnTo>
                  <a:pt x="193991" y="1103391"/>
                </a:lnTo>
                <a:lnTo>
                  <a:pt x="194669" y="1104072"/>
                </a:lnTo>
                <a:cubicBezTo>
                  <a:pt x="194671" y="1104298"/>
                  <a:pt x="194674" y="1104525"/>
                  <a:pt x="194676" y="1104751"/>
                </a:cubicBezTo>
                <a:lnTo>
                  <a:pt x="195346" y="1104751"/>
                </a:lnTo>
                <a:lnTo>
                  <a:pt x="195346" y="1105432"/>
                </a:lnTo>
                <a:cubicBezTo>
                  <a:pt x="195348" y="1105658"/>
                  <a:pt x="195351" y="1105884"/>
                  <a:pt x="195353" y="1106110"/>
                </a:cubicBezTo>
                <a:lnTo>
                  <a:pt x="196031" y="1106791"/>
                </a:lnTo>
                <a:lnTo>
                  <a:pt x="196031" y="1107470"/>
                </a:lnTo>
                <a:lnTo>
                  <a:pt x="198051" y="1107401"/>
                </a:lnTo>
                <a:lnTo>
                  <a:pt x="198721" y="1107401"/>
                </a:lnTo>
                <a:lnTo>
                  <a:pt x="199391" y="1107401"/>
                </a:lnTo>
                <a:lnTo>
                  <a:pt x="200069" y="1107401"/>
                </a:lnTo>
                <a:lnTo>
                  <a:pt x="200739" y="1107401"/>
                </a:lnTo>
                <a:lnTo>
                  <a:pt x="201412" y="1107401"/>
                </a:lnTo>
                <a:lnTo>
                  <a:pt x="202082" y="1107401"/>
                </a:lnTo>
                <a:lnTo>
                  <a:pt x="202082" y="1106723"/>
                </a:lnTo>
                <a:cubicBezTo>
                  <a:pt x="202079" y="1106497"/>
                  <a:pt x="202077" y="1106270"/>
                  <a:pt x="202074" y="1106044"/>
                </a:cubicBezTo>
                <a:lnTo>
                  <a:pt x="201397" y="1105363"/>
                </a:lnTo>
                <a:lnTo>
                  <a:pt x="201397" y="1104684"/>
                </a:lnTo>
                <a:cubicBezTo>
                  <a:pt x="201395" y="1104457"/>
                  <a:pt x="201392" y="1104230"/>
                  <a:pt x="201390" y="1104003"/>
                </a:cubicBezTo>
                <a:lnTo>
                  <a:pt x="202062" y="1102643"/>
                </a:lnTo>
                <a:cubicBezTo>
                  <a:pt x="202060" y="1102190"/>
                  <a:pt x="202057" y="1101737"/>
                  <a:pt x="202055" y="1101284"/>
                </a:cubicBezTo>
                <a:lnTo>
                  <a:pt x="202725" y="1101284"/>
                </a:lnTo>
                <a:cubicBezTo>
                  <a:pt x="202723" y="1101058"/>
                  <a:pt x="202720" y="1100831"/>
                  <a:pt x="202718" y="1100605"/>
                </a:cubicBezTo>
                <a:lnTo>
                  <a:pt x="202718" y="1099924"/>
                </a:lnTo>
                <a:cubicBezTo>
                  <a:pt x="202716" y="1099698"/>
                  <a:pt x="202715" y="1099471"/>
                  <a:pt x="202713" y="1099245"/>
                </a:cubicBezTo>
                <a:lnTo>
                  <a:pt x="202713" y="1098633"/>
                </a:lnTo>
                <a:cubicBezTo>
                  <a:pt x="202711" y="1098407"/>
                  <a:pt x="202708" y="1098180"/>
                  <a:pt x="202706" y="1097954"/>
                </a:cubicBezTo>
                <a:lnTo>
                  <a:pt x="202706" y="1097273"/>
                </a:lnTo>
                <a:lnTo>
                  <a:pt x="202035" y="1097273"/>
                </a:lnTo>
                <a:lnTo>
                  <a:pt x="200686" y="1096594"/>
                </a:lnTo>
                <a:lnTo>
                  <a:pt x="199338" y="1095913"/>
                </a:lnTo>
                <a:lnTo>
                  <a:pt x="198660" y="1095235"/>
                </a:lnTo>
                <a:cubicBezTo>
                  <a:pt x="198658" y="1094782"/>
                  <a:pt x="198655" y="1094328"/>
                  <a:pt x="198653" y="1093875"/>
                </a:cubicBezTo>
                <a:cubicBezTo>
                  <a:pt x="198651" y="1093648"/>
                  <a:pt x="198648" y="1093421"/>
                  <a:pt x="198646" y="1093194"/>
                </a:cubicBezTo>
                <a:lnTo>
                  <a:pt x="199319" y="1092515"/>
                </a:lnTo>
                <a:lnTo>
                  <a:pt x="199319" y="1091834"/>
                </a:lnTo>
                <a:lnTo>
                  <a:pt x="199989" y="1091834"/>
                </a:lnTo>
                <a:lnTo>
                  <a:pt x="201331" y="1091155"/>
                </a:lnTo>
                <a:lnTo>
                  <a:pt x="203342" y="1090474"/>
                </a:lnTo>
                <a:lnTo>
                  <a:pt x="204015" y="1090474"/>
                </a:lnTo>
                <a:lnTo>
                  <a:pt x="204015" y="1089796"/>
                </a:lnTo>
                <a:lnTo>
                  <a:pt x="204685" y="1089796"/>
                </a:lnTo>
                <a:cubicBezTo>
                  <a:pt x="204682" y="1089570"/>
                  <a:pt x="204680" y="1089343"/>
                  <a:pt x="204677" y="1089117"/>
                </a:cubicBezTo>
                <a:lnTo>
                  <a:pt x="205348" y="1088436"/>
                </a:lnTo>
                <a:lnTo>
                  <a:pt x="204670" y="1087757"/>
                </a:lnTo>
                <a:lnTo>
                  <a:pt x="204670" y="1087076"/>
                </a:lnTo>
                <a:lnTo>
                  <a:pt x="205343" y="1086397"/>
                </a:lnTo>
                <a:lnTo>
                  <a:pt x="204663" y="1086397"/>
                </a:lnTo>
                <a:lnTo>
                  <a:pt x="204663" y="1085716"/>
                </a:lnTo>
                <a:cubicBezTo>
                  <a:pt x="204661" y="1085490"/>
                  <a:pt x="204660" y="1085264"/>
                  <a:pt x="204658" y="1085038"/>
                </a:cubicBezTo>
                <a:lnTo>
                  <a:pt x="205328" y="1084357"/>
                </a:lnTo>
                <a:lnTo>
                  <a:pt x="205328" y="1083678"/>
                </a:lnTo>
                <a:cubicBezTo>
                  <a:pt x="205326" y="1083451"/>
                  <a:pt x="205323" y="1083224"/>
                  <a:pt x="205321" y="1082997"/>
                </a:cubicBezTo>
                <a:lnTo>
                  <a:pt x="204651" y="1082997"/>
                </a:lnTo>
                <a:lnTo>
                  <a:pt x="203981" y="1082997"/>
                </a:lnTo>
                <a:cubicBezTo>
                  <a:pt x="203978" y="1082771"/>
                  <a:pt x="203976" y="1082544"/>
                  <a:pt x="203973" y="1082318"/>
                </a:cubicBezTo>
                <a:lnTo>
                  <a:pt x="203303" y="1082318"/>
                </a:lnTo>
                <a:cubicBezTo>
                  <a:pt x="203301" y="1082091"/>
                  <a:pt x="203298" y="1081864"/>
                  <a:pt x="203296" y="1081637"/>
                </a:cubicBezTo>
                <a:lnTo>
                  <a:pt x="202626" y="1081637"/>
                </a:lnTo>
                <a:lnTo>
                  <a:pt x="202626" y="1080958"/>
                </a:lnTo>
                <a:cubicBezTo>
                  <a:pt x="202623" y="1080732"/>
                  <a:pt x="202621" y="1080506"/>
                  <a:pt x="202618" y="1080280"/>
                </a:cubicBezTo>
                <a:lnTo>
                  <a:pt x="202618" y="1079599"/>
                </a:lnTo>
                <a:lnTo>
                  <a:pt x="203289" y="1079599"/>
                </a:lnTo>
                <a:lnTo>
                  <a:pt x="203959" y="1079599"/>
                </a:lnTo>
                <a:lnTo>
                  <a:pt x="204639" y="1080280"/>
                </a:lnTo>
                <a:lnTo>
                  <a:pt x="205316" y="1080958"/>
                </a:lnTo>
                <a:lnTo>
                  <a:pt x="205986" y="1080958"/>
                </a:lnTo>
                <a:lnTo>
                  <a:pt x="206656" y="1080280"/>
                </a:lnTo>
                <a:lnTo>
                  <a:pt x="207327" y="1080280"/>
                </a:lnTo>
                <a:lnTo>
                  <a:pt x="207992" y="1079599"/>
                </a:lnTo>
                <a:lnTo>
                  <a:pt x="208662" y="1078920"/>
                </a:lnTo>
                <a:lnTo>
                  <a:pt x="209332" y="1078239"/>
                </a:lnTo>
                <a:lnTo>
                  <a:pt x="210005" y="1078239"/>
                </a:lnTo>
                <a:lnTo>
                  <a:pt x="210675" y="1077560"/>
                </a:lnTo>
                <a:lnTo>
                  <a:pt x="211345" y="1077560"/>
                </a:lnTo>
                <a:lnTo>
                  <a:pt x="212015" y="1077560"/>
                </a:lnTo>
                <a:lnTo>
                  <a:pt x="212693" y="1077560"/>
                </a:lnTo>
                <a:lnTo>
                  <a:pt x="214035" y="1077560"/>
                </a:lnTo>
                <a:lnTo>
                  <a:pt x="215371" y="1076200"/>
                </a:lnTo>
                <a:lnTo>
                  <a:pt x="216041" y="1075519"/>
                </a:lnTo>
                <a:lnTo>
                  <a:pt x="217384" y="1074772"/>
                </a:lnTo>
                <a:lnTo>
                  <a:pt x="218054" y="1074093"/>
                </a:lnTo>
                <a:lnTo>
                  <a:pt x="218724" y="1074093"/>
                </a:lnTo>
                <a:lnTo>
                  <a:pt x="219394" y="1073412"/>
                </a:lnTo>
                <a:lnTo>
                  <a:pt x="220737" y="1072733"/>
                </a:lnTo>
                <a:lnTo>
                  <a:pt x="221407" y="1072733"/>
                </a:lnTo>
                <a:lnTo>
                  <a:pt x="222077" y="1072733"/>
                </a:lnTo>
                <a:lnTo>
                  <a:pt x="222750" y="1072733"/>
                </a:lnTo>
                <a:lnTo>
                  <a:pt x="223420" y="1072052"/>
                </a:lnTo>
                <a:lnTo>
                  <a:pt x="224090" y="1072052"/>
                </a:lnTo>
                <a:lnTo>
                  <a:pt x="225433" y="1070693"/>
                </a:lnTo>
                <a:lnTo>
                  <a:pt x="226103" y="1070014"/>
                </a:lnTo>
                <a:lnTo>
                  <a:pt x="226769" y="1069333"/>
                </a:lnTo>
                <a:lnTo>
                  <a:pt x="227439" y="1068654"/>
                </a:lnTo>
                <a:lnTo>
                  <a:pt x="228779" y="1067975"/>
                </a:lnTo>
                <a:lnTo>
                  <a:pt x="229449" y="1067294"/>
                </a:lnTo>
                <a:lnTo>
                  <a:pt x="230792" y="1066616"/>
                </a:lnTo>
                <a:lnTo>
                  <a:pt x="231457" y="1065935"/>
                </a:lnTo>
                <a:lnTo>
                  <a:pt x="232135" y="1065935"/>
                </a:lnTo>
                <a:lnTo>
                  <a:pt x="232798" y="1065256"/>
                </a:lnTo>
                <a:lnTo>
                  <a:pt x="233475" y="1065256"/>
                </a:lnTo>
                <a:lnTo>
                  <a:pt x="234145" y="1065256"/>
                </a:lnTo>
                <a:lnTo>
                  <a:pt x="234818" y="1065256"/>
                </a:lnTo>
                <a:cubicBezTo>
                  <a:pt x="234816" y="1064803"/>
                  <a:pt x="234813" y="1064349"/>
                  <a:pt x="234811" y="1063896"/>
                </a:cubicBezTo>
                <a:lnTo>
                  <a:pt x="234811" y="1063215"/>
                </a:lnTo>
                <a:cubicBezTo>
                  <a:pt x="234808" y="1062989"/>
                  <a:pt x="234806" y="1062762"/>
                  <a:pt x="234803" y="1062536"/>
                </a:cubicBezTo>
                <a:lnTo>
                  <a:pt x="235473" y="1061855"/>
                </a:lnTo>
                <a:lnTo>
                  <a:pt x="236139" y="1061177"/>
                </a:lnTo>
                <a:lnTo>
                  <a:pt x="235469" y="1060496"/>
                </a:lnTo>
                <a:cubicBezTo>
                  <a:pt x="235466" y="1060270"/>
                  <a:pt x="235464" y="1060043"/>
                  <a:pt x="235461" y="1059817"/>
                </a:cubicBezTo>
                <a:lnTo>
                  <a:pt x="236131" y="1059138"/>
                </a:lnTo>
                <a:lnTo>
                  <a:pt x="236802" y="1059138"/>
                </a:lnTo>
                <a:lnTo>
                  <a:pt x="236802" y="1058457"/>
                </a:lnTo>
                <a:cubicBezTo>
                  <a:pt x="236800" y="1058231"/>
                  <a:pt x="236799" y="1058004"/>
                  <a:pt x="236797" y="1057778"/>
                </a:cubicBezTo>
                <a:lnTo>
                  <a:pt x="236797" y="1057097"/>
                </a:lnTo>
                <a:lnTo>
                  <a:pt x="237467" y="1057097"/>
                </a:lnTo>
                <a:lnTo>
                  <a:pt x="238137" y="1056419"/>
                </a:lnTo>
                <a:cubicBezTo>
                  <a:pt x="238135" y="1056192"/>
                  <a:pt x="238132" y="1055965"/>
                  <a:pt x="238130" y="1055738"/>
                </a:cubicBezTo>
                <a:lnTo>
                  <a:pt x="238802" y="1055059"/>
                </a:lnTo>
                <a:cubicBezTo>
                  <a:pt x="238800" y="1054832"/>
                  <a:pt x="238797" y="1054605"/>
                  <a:pt x="238795" y="1054378"/>
                </a:cubicBezTo>
                <a:lnTo>
                  <a:pt x="239465" y="1053699"/>
                </a:lnTo>
                <a:lnTo>
                  <a:pt x="239465" y="1053018"/>
                </a:lnTo>
                <a:cubicBezTo>
                  <a:pt x="239463" y="1052792"/>
                  <a:pt x="239460" y="1052565"/>
                  <a:pt x="239458" y="1052339"/>
                </a:cubicBezTo>
                <a:lnTo>
                  <a:pt x="239458" y="1051661"/>
                </a:lnTo>
                <a:cubicBezTo>
                  <a:pt x="239456" y="1051434"/>
                  <a:pt x="239455" y="1051207"/>
                  <a:pt x="239453" y="1050980"/>
                </a:cubicBezTo>
                <a:cubicBezTo>
                  <a:pt x="239451" y="1050300"/>
                  <a:pt x="239448" y="1049621"/>
                  <a:pt x="239446" y="1048941"/>
                </a:cubicBezTo>
                <a:lnTo>
                  <a:pt x="238768" y="1048260"/>
                </a:lnTo>
                <a:lnTo>
                  <a:pt x="238098" y="1048260"/>
                </a:lnTo>
                <a:lnTo>
                  <a:pt x="237426" y="1048941"/>
                </a:lnTo>
                <a:lnTo>
                  <a:pt x="236756" y="1048941"/>
                </a:lnTo>
                <a:lnTo>
                  <a:pt x="236085" y="1049620"/>
                </a:lnTo>
                <a:lnTo>
                  <a:pt x="235415" y="1049620"/>
                </a:lnTo>
                <a:lnTo>
                  <a:pt x="234743" y="1050301"/>
                </a:lnTo>
                <a:cubicBezTo>
                  <a:pt x="234745" y="1050527"/>
                  <a:pt x="234748" y="1050754"/>
                  <a:pt x="234750" y="1050980"/>
                </a:cubicBezTo>
                <a:lnTo>
                  <a:pt x="234750" y="1051661"/>
                </a:lnTo>
                <a:lnTo>
                  <a:pt x="234080" y="1052339"/>
                </a:lnTo>
                <a:lnTo>
                  <a:pt x="233410" y="1052339"/>
                </a:lnTo>
                <a:lnTo>
                  <a:pt x="232737" y="1052339"/>
                </a:lnTo>
                <a:cubicBezTo>
                  <a:pt x="232735" y="1052113"/>
                  <a:pt x="232732" y="1051887"/>
                  <a:pt x="232730" y="1051661"/>
                </a:cubicBezTo>
                <a:lnTo>
                  <a:pt x="232059" y="1050980"/>
                </a:lnTo>
                <a:lnTo>
                  <a:pt x="231382" y="1050980"/>
                </a:lnTo>
                <a:lnTo>
                  <a:pt x="230712" y="1051048"/>
                </a:lnTo>
                <a:lnTo>
                  <a:pt x="230042" y="1051727"/>
                </a:lnTo>
                <a:lnTo>
                  <a:pt x="229369" y="1051727"/>
                </a:lnTo>
                <a:lnTo>
                  <a:pt x="228699" y="1051727"/>
                </a:lnTo>
                <a:lnTo>
                  <a:pt x="227351" y="1051727"/>
                </a:lnTo>
                <a:lnTo>
                  <a:pt x="226681" y="1051048"/>
                </a:lnTo>
                <a:cubicBezTo>
                  <a:pt x="226679" y="1050821"/>
                  <a:pt x="226676" y="1050594"/>
                  <a:pt x="226674" y="1050367"/>
                </a:cubicBezTo>
                <a:lnTo>
                  <a:pt x="226674" y="1049689"/>
                </a:lnTo>
                <a:cubicBezTo>
                  <a:pt x="226672" y="1049462"/>
                  <a:pt x="226669" y="1049235"/>
                  <a:pt x="226667" y="1049008"/>
                </a:cubicBezTo>
                <a:lnTo>
                  <a:pt x="228014" y="1049008"/>
                </a:lnTo>
                <a:cubicBezTo>
                  <a:pt x="228012" y="1048782"/>
                  <a:pt x="228011" y="1048555"/>
                  <a:pt x="228009" y="1048329"/>
                </a:cubicBezTo>
                <a:lnTo>
                  <a:pt x="227337" y="1048329"/>
                </a:lnTo>
                <a:lnTo>
                  <a:pt x="226667" y="1048329"/>
                </a:lnTo>
                <a:lnTo>
                  <a:pt x="225989" y="1047648"/>
                </a:lnTo>
                <a:lnTo>
                  <a:pt x="225319" y="1047648"/>
                </a:lnTo>
                <a:lnTo>
                  <a:pt x="224642" y="1046969"/>
                </a:lnTo>
                <a:lnTo>
                  <a:pt x="223971" y="1046969"/>
                </a:lnTo>
                <a:lnTo>
                  <a:pt x="223299" y="1046969"/>
                </a:lnTo>
                <a:lnTo>
                  <a:pt x="222621" y="1046969"/>
                </a:lnTo>
                <a:lnTo>
                  <a:pt x="221951" y="1046288"/>
                </a:lnTo>
                <a:lnTo>
                  <a:pt x="221274" y="1046288"/>
                </a:lnTo>
                <a:lnTo>
                  <a:pt x="221274" y="1045609"/>
                </a:lnTo>
                <a:cubicBezTo>
                  <a:pt x="221271" y="1045383"/>
                  <a:pt x="221269" y="1045157"/>
                  <a:pt x="221266" y="1044931"/>
                </a:cubicBezTo>
                <a:lnTo>
                  <a:pt x="221944" y="1044931"/>
                </a:lnTo>
                <a:cubicBezTo>
                  <a:pt x="221942" y="1044704"/>
                  <a:pt x="221939" y="1044477"/>
                  <a:pt x="221937" y="1044250"/>
                </a:cubicBezTo>
                <a:lnTo>
                  <a:pt x="221937" y="1043637"/>
                </a:lnTo>
                <a:cubicBezTo>
                  <a:pt x="221935" y="1043411"/>
                  <a:pt x="221934" y="1043185"/>
                  <a:pt x="221932" y="1042959"/>
                </a:cubicBezTo>
                <a:lnTo>
                  <a:pt x="221932" y="1042278"/>
                </a:lnTo>
                <a:lnTo>
                  <a:pt x="221254" y="1042278"/>
                </a:lnTo>
                <a:lnTo>
                  <a:pt x="220589" y="1042959"/>
                </a:lnTo>
                <a:lnTo>
                  <a:pt x="219912" y="1042278"/>
                </a:lnTo>
                <a:lnTo>
                  <a:pt x="219241" y="1042959"/>
                </a:lnTo>
                <a:lnTo>
                  <a:pt x="218571" y="1042959"/>
                </a:lnTo>
                <a:lnTo>
                  <a:pt x="217899" y="1042959"/>
                </a:lnTo>
                <a:lnTo>
                  <a:pt x="216551" y="1042959"/>
                </a:lnTo>
                <a:lnTo>
                  <a:pt x="215881" y="1042959"/>
                </a:lnTo>
                <a:cubicBezTo>
                  <a:pt x="215879" y="1042732"/>
                  <a:pt x="215876" y="1042505"/>
                  <a:pt x="215874" y="1042278"/>
                </a:cubicBezTo>
                <a:cubicBezTo>
                  <a:pt x="215871" y="1041825"/>
                  <a:pt x="215869" y="1041371"/>
                  <a:pt x="215866" y="1040918"/>
                </a:cubicBezTo>
                <a:lnTo>
                  <a:pt x="215866" y="1040239"/>
                </a:lnTo>
                <a:cubicBezTo>
                  <a:pt x="215864" y="1040012"/>
                  <a:pt x="215861" y="1039785"/>
                  <a:pt x="215859" y="1039558"/>
                </a:cubicBezTo>
                <a:lnTo>
                  <a:pt x="215189" y="1038879"/>
                </a:lnTo>
                <a:lnTo>
                  <a:pt x="214511" y="1038198"/>
                </a:lnTo>
                <a:lnTo>
                  <a:pt x="213841" y="1038198"/>
                </a:lnTo>
                <a:lnTo>
                  <a:pt x="213164" y="1038198"/>
                </a:lnTo>
                <a:lnTo>
                  <a:pt x="213164" y="1037520"/>
                </a:lnTo>
                <a:cubicBezTo>
                  <a:pt x="213161" y="1037294"/>
                  <a:pt x="213159" y="1037067"/>
                  <a:pt x="213156" y="1036841"/>
                </a:cubicBezTo>
                <a:lnTo>
                  <a:pt x="212486" y="1036229"/>
                </a:lnTo>
                <a:cubicBezTo>
                  <a:pt x="212484" y="1036002"/>
                  <a:pt x="212481" y="1035775"/>
                  <a:pt x="212479" y="1035548"/>
                </a:cubicBezTo>
                <a:lnTo>
                  <a:pt x="212479" y="1034869"/>
                </a:lnTo>
                <a:cubicBezTo>
                  <a:pt x="212477" y="1034642"/>
                  <a:pt x="212474" y="1034415"/>
                  <a:pt x="212472" y="1034188"/>
                </a:cubicBezTo>
                <a:lnTo>
                  <a:pt x="212472" y="1033509"/>
                </a:lnTo>
                <a:lnTo>
                  <a:pt x="213137" y="1032828"/>
                </a:lnTo>
                <a:lnTo>
                  <a:pt x="213137" y="1032149"/>
                </a:lnTo>
                <a:cubicBezTo>
                  <a:pt x="213135" y="1031922"/>
                  <a:pt x="213132" y="1031695"/>
                  <a:pt x="213130" y="1031468"/>
                </a:cubicBezTo>
                <a:lnTo>
                  <a:pt x="213130" y="1030790"/>
                </a:lnTo>
                <a:lnTo>
                  <a:pt x="213800" y="1030790"/>
                </a:lnTo>
                <a:lnTo>
                  <a:pt x="213800" y="1030109"/>
                </a:lnTo>
                <a:lnTo>
                  <a:pt x="214473" y="1030109"/>
                </a:lnTo>
                <a:lnTo>
                  <a:pt x="215143" y="1030109"/>
                </a:lnTo>
                <a:lnTo>
                  <a:pt x="215143" y="1029430"/>
                </a:lnTo>
                <a:lnTo>
                  <a:pt x="215813" y="1029430"/>
                </a:lnTo>
                <a:lnTo>
                  <a:pt x="216483" y="1029430"/>
                </a:lnTo>
                <a:lnTo>
                  <a:pt x="217156" y="1028751"/>
                </a:lnTo>
                <a:lnTo>
                  <a:pt x="217826" y="1028001"/>
                </a:lnTo>
                <a:lnTo>
                  <a:pt x="218489" y="1027323"/>
                </a:lnTo>
                <a:lnTo>
                  <a:pt x="218489" y="1026710"/>
                </a:lnTo>
                <a:lnTo>
                  <a:pt x="219161" y="1025963"/>
                </a:lnTo>
                <a:lnTo>
                  <a:pt x="219824" y="1025284"/>
                </a:lnTo>
                <a:lnTo>
                  <a:pt x="219824" y="1024603"/>
                </a:lnTo>
                <a:lnTo>
                  <a:pt x="220489" y="1023925"/>
                </a:lnTo>
                <a:lnTo>
                  <a:pt x="221167" y="1023925"/>
                </a:lnTo>
                <a:lnTo>
                  <a:pt x="221837" y="1023925"/>
                </a:lnTo>
                <a:lnTo>
                  <a:pt x="222507" y="1023243"/>
                </a:lnTo>
                <a:lnTo>
                  <a:pt x="223173" y="1022565"/>
                </a:lnTo>
                <a:lnTo>
                  <a:pt x="223843" y="1021884"/>
                </a:lnTo>
                <a:lnTo>
                  <a:pt x="223843" y="1021205"/>
                </a:lnTo>
                <a:cubicBezTo>
                  <a:pt x="223840" y="1020978"/>
                  <a:pt x="223838" y="1020751"/>
                  <a:pt x="223835" y="1020524"/>
                </a:cubicBezTo>
                <a:lnTo>
                  <a:pt x="223835" y="1019845"/>
                </a:lnTo>
                <a:lnTo>
                  <a:pt x="225178" y="1019845"/>
                </a:lnTo>
                <a:lnTo>
                  <a:pt x="225848" y="1019164"/>
                </a:lnTo>
                <a:lnTo>
                  <a:pt x="226518" y="1019164"/>
                </a:lnTo>
                <a:lnTo>
                  <a:pt x="226518" y="1018485"/>
                </a:lnTo>
                <a:lnTo>
                  <a:pt x="227191" y="1018485"/>
                </a:lnTo>
                <a:cubicBezTo>
                  <a:pt x="227189" y="1018259"/>
                  <a:pt x="227186" y="1018033"/>
                  <a:pt x="227184" y="1017807"/>
                </a:cubicBezTo>
                <a:lnTo>
                  <a:pt x="227861" y="1017807"/>
                </a:lnTo>
                <a:lnTo>
                  <a:pt x="228531" y="1017807"/>
                </a:lnTo>
                <a:lnTo>
                  <a:pt x="229202" y="1017807"/>
                </a:lnTo>
                <a:lnTo>
                  <a:pt x="229202" y="1017126"/>
                </a:lnTo>
                <a:lnTo>
                  <a:pt x="228524" y="1016447"/>
                </a:lnTo>
                <a:lnTo>
                  <a:pt x="227854" y="1016447"/>
                </a:lnTo>
                <a:cubicBezTo>
                  <a:pt x="227852" y="1016220"/>
                  <a:pt x="227849" y="1015993"/>
                  <a:pt x="227847" y="1015766"/>
                </a:cubicBezTo>
                <a:lnTo>
                  <a:pt x="227847" y="1015087"/>
                </a:lnTo>
                <a:lnTo>
                  <a:pt x="228512" y="1014406"/>
                </a:lnTo>
                <a:lnTo>
                  <a:pt x="228512" y="1013728"/>
                </a:lnTo>
                <a:lnTo>
                  <a:pt x="229182" y="1013728"/>
                </a:lnTo>
                <a:lnTo>
                  <a:pt x="229852" y="1013046"/>
                </a:lnTo>
                <a:lnTo>
                  <a:pt x="230525" y="1013046"/>
                </a:lnTo>
                <a:cubicBezTo>
                  <a:pt x="230523" y="1012820"/>
                  <a:pt x="230520" y="1012594"/>
                  <a:pt x="230518" y="1012368"/>
                </a:cubicBezTo>
                <a:lnTo>
                  <a:pt x="231195" y="1012368"/>
                </a:lnTo>
                <a:lnTo>
                  <a:pt x="231865" y="1012368"/>
                </a:lnTo>
                <a:lnTo>
                  <a:pt x="232535" y="1012368"/>
                </a:lnTo>
                <a:lnTo>
                  <a:pt x="232535" y="1011687"/>
                </a:lnTo>
                <a:lnTo>
                  <a:pt x="233208" y="1011687"/>
                </a:lnTo>
                <a:lnTo>
                  <a:pt x="233878" y="1011687"/>
                </a:lnTo>
                <a:lnTo>
                  <a:pt x="234548" y="1011008"/>
                </a:lnTo>
                <a:lnTo>
                  <a:pt x="235218" y="1010327"/>
                </a:lnTo>
                <a:lnTo>
                  <a:pt x="235891" y="1010327"/>
                </a:lnTo>
                <a:lnTo>
                  <a:pt x="236561" y="1009648"/>
                </a:lnTo>
                <a:lnTo>
                  <a:pt x="237231" y="1009648"/>
                </a:lnTo>
                <a:cubicBezTo>
                  <a:pt x="237229" y="1009422"/>
                  <a:pt x="237226" y="1009196"/>
                  <a:pt x="237224" y="1008970"/>
                </a:cubicBezTo>
                <a:lnTo>
                  <a:pt x="237902" y="1008970"/>
                </a:lnTo>
                <a:lnTo>
                  <a:pt x="237902" y="1009648"/>
                </a:lnTo>
                <a:lnTo>
                  <a:pt x="238574" y="1009648"/>
                </a:lnTo>
                <a:lnTo>
                  <a:pt x="239244" y="1008970"/>
                </a:lnTo>
                <a:lnTo>
                  <a:pt x="239915" y="1008288"/>
                </a:lnTo>
                <a:cubicBezTo>
                  <a:pt x="239913" y="1008062"/>
                  <a:pt x="239912" y="1007836"/>
                  <a:pt x="239910" y="1007610"/>
                </a:cubicBezTo>
                <a:cubicBezTo>
                  <a:pt x="239907" y="1007157"/>
                  <a:pt x="239905" y="1006703"/>
                  <a:pt x="239902" y="1006250"/>
                </a:cubicBezTo>
                <a:lnTo>
                  <a:pt x="240580" y="1006250"/>
                </a:lnTo>
                <a:cubicBezTo>
                  <a:pt x="240578" y="1006023"/>
                  <a:pt x="240575" y="1005796"/>
                  <a:pt x="240573" y="1005569"/>
                </a:cubicBezTo>
                <a:cubicBezTo>
                  <a:pt x="240570" y="1005116"/>
                  <a:pt x="240568" y="1004662"/>
                  <a:pt x="240565" y="1004209"/>
                </a:cubicBezTo>
                <a:lnTo>
                  <a:pt x="241238" y="1004209"/>
                </a:lnTo>
                <a:lnTo>
                  <a:pt x="241915" y="1004209"/>
                </a:lnTo>
                <a:lnTo>
                  <a:pt x="242585" y="1004209"/>
                </a:lnTo>
                <a:lnTo>
                  <a:pt x="243256" y="1004209"/>
                </a:lnTo>
                <a:lnTo>
                  <a:pt x="243926" y="1004209"/>
                </a:lnTo>
                <a:lnTo>
                  <a:pt x="243926" y="1003531"/>
                </a:lnTo>
                <a:lnTo>
                  <a:pt x="244598" y="1003531"/>
                </a:lnTo>
                <a:lnTo>
                  <a:pt x="245276" y="1004143"/>
                </a:lnTo>
                <a:lnTo>
                  <a:pt x="245946" y="1004143"/>
                </a:lnTo>
                <a:lnTo>
                  <a:pt x="246616" y="1004143"/>
                </a:lnTo>
                <a:lnTo>
                  <a:pt x="247294" y="1004143"/>
                </a:lnTo>
                <a:lnTo>
                  <a:pt x="247959" y="1003462"/>
                </a:lnTo>
                <a:lnTo>
                  <a:pt x="247959" y="1002783"/>
                </a:lnTo>
                <a:cubicBezTo>
                  <a:pt x="247957" y="1002330"/>
                  <a:pt x="247954" y="1001876"/>
                  <a:pt x="247952" y="1001423"/>
                </a:cubicBezTo>
                <a:cubicBezTo>
                  <a:pt x="247949" y="1001196"/>
                  <a:pt x="247947" y="1000969"/>
                  <a:pt x="247944" y="1000742"/>
                </a:cubicBezTo>
                <a:lnTo>
                  <a:pt x="248615" y="1000063"/>
                </a:lnTo>
                <a:cubicBezTo>
                  <a:pt x="248613" y="999836"/>
                  <a:pt x="248612" y="999609"/>
                  <a:pt x="248610" y="999382"/>
                </a:cubicBezTo>
                <a:lnTo>
                  <a:pt x="249287" y="1000063"/>
                </a:lnTo>
                <a:lnTo>
                  <a:pt x="249957" y="1000063"/>
                </a:lnTo>
                <a:lnTo>
                  <a:pt x="250635" y="1000063"/>
                </a:lnTo>
                <a:lnTo>
                  <a:pt x="251305" y="1000063"/>
                </a:lnTo>
                <a:lnTo>
                  <a:pt x="251305" y="1000742"/>
                </a:lnTo>
                <a:lnTo>
                  <a:pt x="251982" y="1000742"/>
                </a:lnTo>
                <a:lnTo>
                  <a:pt x="251982" y="1001423"/>
                </a:lnTo>
                <a:lnTo>
                  <a:pt x="252660" y="1002102"/>
                </a:lnTo>
                <a:lnTo>
                  <a:pt x="253332" y="1002102"/>
                </a:lnTo>
                <a:lnTo>
                  <a:pt x="254003" y="1002102"/>
                </a:lnTo>
                <a:lnTo>
                  <a:pt x="254680" y="1002102"/>
                </a:lnTo>
                <a:lnTo>
                  <a:pt x="256020" y="1002102"/>
                </a:lnTo>
                <a:cubicBezTo>
                  <a:pt x="256023" y="1002329"/>
                  <a:pt x="256025" y="1002556"/>
                  <a:pt x="256028" y="1002783"/>
                </a:cubicBezTo>
                <a:lnTo>
                  <a:pt x="256698" y="1002783"/>
                </a:lnTo>
                <a:lnTo>
                  <a:pt x="256698" y="1003462"/>
                </a:lnTo>
                <a:lnTo>
                  <a:pt x="257375" y="1003462"/>
                </a:lnTo>
                <a:lnTo>
                  <a:pt x="258048" y="1003462"/>
                </a:lnTo>
                <a:lnTo>
                  <a:pt x="258718" y="1002783"/>
                </a:lnTo>
                <a:lnTo>
                  <a:pt x="259388" y="1002783"/>
                </a:lnTo>
                <a:lnTo>
                  <a:pt x="260061" y="1002036"/>
                </a:lnTo>
                <a:lnTo>
                  <a:pt x="260731" y="1002036"/>
                </a:lnTo>
                <a:lnTo>
                  <a:pt x="261401" y="1002036"/>
                </a:lnTo>
                <a:lnTo>
                  <a:pt x="262071" y="1002036"/>
                </a:lnTo>
                <a:lnTo>
                  <a:pt x="262071" y="1001354"/>
                </a:lnTo>
                <a:lnTo>
                  <a:pt x="262744" y="1001354"/>
                </a:lnTo>
                <a:lnTo>
                  <a:pt x="263414" y="1001354"/>
                </a:lnTo>
                <a:lnTo>
                  <a:pt x="264091" y="1001354"/>
                </a:lnTo>
                <a:lnTo>
                  <a:pt x="264762" y="1001354"/>
                </a:lnTo>
                <a:lnTo>
                  <a:pt x="265432" y="1001354"/>
                </a:lnTo>
                <a:lnTo>
                  <a:pt x="265432" y="1000676"/>
                </a:lnTo>
                <a:lnTo>
                  <a:pt x="266104" y="1000676"/>
                </a:lnTo>
                <a:cubicBezTo>
                  <a:pt x="266102" y="1000449"/>
                  <a:pt x="266099" y="1000222"/>
                  <a:pt x="266097" y="999995"/>
                </a:cubicBezTo>
                <a:lnTo>
                  <a:pt x="266775" y="999995"/>
                </a:lnTo>
                <a:lnTo>
                  <a:pt x="267437" y="999316"/>
                </a:lnTo>
                <a:lnTo>
                  <a:pt x="268117" y="999316"/>
                </a:lnTo>
                <a:lnTo>
                  <a:pt x="268787" y="999316"/>
                </a:lnTo>
                <a:lnTo>
                  <a:pt x="269458" y="999316"/>
                </a:lnTo>
                <a:lnTo>
                  <a:pt x="270128" y="999316"/>
                </a:lnTo>
                <a:lnTo>
                  <a:pt x="270805" y="999316"/>
                </a:lnTo>
                <a:lnTo>
                  <a:pt x="271478" y="999316"/>
                </a:lnTo>
                <a:lnTo>
                  <a:pt x="272148" y="999316"/>
                </a:lnTo>
                <a:lnTo>
                  <a:pt x="272825" y="999995"/>
                </a:lnTo>
                <a:lnTo>
                  <a:pt x="272825" y="1000676"/>
                </a:lnTo>
                <a:lnTo>
                  <a:pt x="273503" y="1000676"/>
                </a:lnTo>
                <a:lnTo>
                  <a:pt x="274173" y="1000676"/>
                </a:lnTo>
                <a:lnTo>
                  <a:pt x="274843" y="999995"/>
                </a:lnTo>
                <a:lnTo>
                  <a:pt x="275516" y="999928"/>
                </a:lnTo>
                <a:lnTo>
                  <a:pt x="276186" y="999928"/>
                </a:lnTo>
                <a:lnTo>
                  <a:pt x="276856" y="999928"/>
                </a:lnTo>
                <a:lnTo>
                  <a:pt x="276856" y="999247"/>
                </a:lnTo>
                <a:lnTo>
                  <a:pt x="277526" y="999247"/>
                </a:lnTo>
                <a:lnTo>
                  <a:pt x="277526" y="998568"/>
                </a:lnTo>
                <a:lnTo>
                  <a:pt x="278199" y="998568"/>
                </a:lnTo>
                <a:lnTo>
                  <a:pt x="278869" y="998568"/>
                </a:lnTo>
                <a:lnTo>
                  <a:pt x="279539" y="998568"/>
                </a:lnTo>
                <a:lnTo>
                  <a:pt x="280217" y="998568"/>
                </a:lnTo>
                <a:lnTo>
                  <a:pt x="280889" y="998568"/>
                </a:lnTo>
                <a:cubicBezTo>
                  <a:pt x="280887" y="998341"/>
                  <a:pt x="280884" y="998114"/>
                  <a:pt x="280882" y="997887"/>
                </a:cubicBezTo>
                <a:lnTo>
                  <a:pt x="281559" y="997887"/>
                </a:lnTo>
                <a:lnTo>
                  <a:pt x="282230" y="997887"/>
                </a:lnTo>
                <a:lnTo>
                  <a:pt x="282900" y="997887"/>
                </a:lnTo>
                <a:lnTo>
                  <a:pt x="283572" y="997887"/>
                </a:lnTo>
                <a:lnTo>
                  <a:pt x="284243" y="997209"/>
                </a:lnTo>
                <a:lnTo>
                  <a:pt x="284913" y="996528"/>
                </a:lnTo>
                <a:lnTo>
                  <a:pt x="285583" y="996528"/>
                </a:lnTo>
                <a:lnTo>
                  <a:pt x="286926" y="996528"/>
                </a:lnTo>
                <a:lnTo>
                  <a:pt x="287603" y="996528"/>
                </a:lnTo>
                <a:lnTo>
                  <a:pt x="288273" y="996528"/>
                </a:lnTo>
                <a:cubicBezTo>
                  <a:pt x="288271" y="996302"/>
                  <a:pt x="288268" y="996075"/>
                  <a:pt x="288266" y="995849"/>
                </a:cubicBezTo>
                <a:lnTo>
                  <a:pt x="288943" y="995849"/>
                </a:lnTo>
                <a:lnTo>
                  <a:pt x="289609" y="995168"/>
                </a:lnTo>
                <a:lnTo>
                  <a:pt x="290286" y="995168"/>
                </a:lnTo>
                <a:lnTo>
                  <a:pt x="290956" y="995168"/>
                </a:lnTo>
                <a:lnTo>
                  <a:pt x="291629" y="994489"/>
                </a:lnTo>
                <a:lnTo>
                  <a:pt x="291629" y="995101"/>
                </a:lnTo>
                <a:lnTo>
                  <a:pt x="292299" y="995101"/>
                </a:lnTo>
                <a:lnTo>
                  <a:pt x="292969" y="994420"/>
                </a:lnTo>
                <a:lnTo>
                  <a:pt x="293639" y="994420"/>
                </a:lnTo>
                <a:lnTo>
                  <a:pt x="293639" y="993742"/>
                </a:lnTo>
                <a:lnTo>
                  <a:pt x="294312" y="993742"/>
                </a:lnTo>
                <a:lnTo>
                  <a:pt x="294982" y="993061"/>
                </a:lnTo>
                <a:lnTo>
                  <a:pt x="295652" y="993061"/>
                </a:lnTo>
                <a:lnTo>
                  <a:pt x="295652" y="992382"/>
                </a:lnTo>
                <a:lnTo>
                  <a:pt x="296323" y="992382"/>
                </a:lnTo>
                <a:lnTo>
                  <a:pt x="296995" y="991701"/>
                </a:lnTo>
                <a:lnTo>
                  <a:pt x="297665" y="991701"/>
                </a:lnTo>
                <a:lnTo>
                  <a:pt x="298335" y="991022"/>
                </a:lnTo>
                <a:lnTo>
                  <a:pt x="299006" y="991022"/>
                </a:lnTo>
                <a:lnTo>
                  <a:pt x="299678" y="991022"/>
                </a:lnTo>
                <a:lnTo>
                  <a:pt x="300348" y="990341"/>
                </a:lnTo>
                <a:lnTo>
                  <a:pt x="301019" y="990341"/>
                </a:lnTo>
                <a:lnTo>
                  <a:pt x="301696" y="990341"/>
                </a:lnTo>
                <a:cubicBezTo>
                  <a:pt x="301694" y="990115"/>
                  <a:pt x="301693" y="989888"/>
                  <a:pt x="301691" y="989662"/>
                </a:cubicBezTo>
                <a:lnTo>
                  <a:pt x="302361" y="988981"/>
                </a:lnTo>
                <a:cubicBezTo>
                  <a:pt x="302359" y="988755"/>
                  <a:pt x="302356" y="988529"/>
                  <a:pt x="302354" y="988303"/>
                </a:cubicBezTo>
                <a:lnTo>
                  <a:pt x="303024" y="987624"/>
                </a:lnTo>
                <a:lnTo>
                  <a:pt x="303024" y="986943"/>
                </a:lnTo>
                <a:lnTo>
                  <a:pt x="303694" y="986943"/>
                </a:lnTo>
                <a:cubicBezTo>
                  <a:pt x="303692" y="986717"/>
                  <a:pt x="303691" y="986490"/>
                  <a:pt x="303689" y="986264"/>
                </a:cubicBezTo>
                <a:lnTo>
                  <a:pt x="303689" y="985583"/>
                </a:lnTo>
                <a:cubicBezTo>
                  <a:pt x="303687" y="985130"/>
                  <a:pt x="303684" y="984676"/>
                  <a:pt x="303682" y="984223"/>
                </a:cubicBezTo>
                <a:cubicBezTo>
                  <a:pt x="303680" y="983997"/>
                  <a:pt x="303677" y="983771"/>
                  <a:pt x="303675" y="983545"/>
                </a:cubicBezTo>
                <a:lnTo>
                  <a:pt x="304347" y="982864"/>
                </a:lnTo>
                <a:lnTo>
                  <a:pt x="304347" y="982185"/>
                </a:lnTo>
                <a:lnTo>
                  <a:pt x="305010" y="981504"/>
                </a:lnTo>
                <a:lnTo>
                  <a:pt x="305010" y="980825"/>
                </a:lnTo>
                <a:lnTo>
                  <a:pt x="305681" y="980147"/>
                </a:lnTo>
                <a:cubicBezTo>
                  <a:pt x="305679" y="979920"/>
                  <a:pt x="305678" y="979692"/>
                  <a:pt x="305676" y="979465"/>
                </a:cubicBezTo>
                <a:lnTo>
                  <a:pt x="306346" y="979465"/>
                </a:lnTo>
                <a:lnTo>
                  <a:pt x="306346" y="978787"/>
                </a:lnTo>
                <a:lnTo>
                  <a:pt x="307016" y="978787"/>
                </a:lnTo>
                <a:lnTo>
                  <a:pt x="307686" y="978106"/>
                </a:lnTo>
                <a:lnTo>
                  <a:pt x="308359" y="977427"/>
                </a:lnTo>
                <a:lnTo>
                  <a:pt x="309029" y="977427"/>
                </a:lnTo>
                <a:lnTo>
                  <a:pt x="310369" y="977427"/>
                </a:lnTo>
                <a:lnTo>
                  <a:pt x="311047" y="977427"/>
                </a:lnTo>
                <a:lnTo>
                  <a:pt x="311719" y="977427"/>
                </a:lnTo>
                <a:lnTo>
                  <a:pt x="312389" y="977427"/>
                </a:lnTo>
                <a:lnTo>
                  <a:pt x="313060" y="977427"/>
                </a:lnTo>
                <a:lnTo>
                  <a:pt x="313737" y="977427"/>
                </a:lnTo>
                <a:cubicBezTo>
                  <a:pt x="313735" y="977200"/>
                  <a:pt x="313732" y="976973"/>
                  <a:pt x="313730" y="976746"/>
                </a:cubicBezTo>
                <a:lnTo>
                  <a:pt x="314410" y="976746"/>
                </a:lnTo>
                <a:lnTo>
                  <a:pt x="315073" y="976067"/>
                </a:lnTo>
                <a:lnTo>
                  <a:pt x="315750" y="976067"/>
                </a:lnTo>
                <a:lnTo>
                  <a:pt x="316415" y="975386"/>
                </a:lnTo>
                <a:lnTo>
                  <a:pt x="317093" y="975386"/>
                </a:lnTo>
                <a:lnTo>
                  <a:pt x="317756" y="974639"/>
                </a:lnTo>
                <a:lnTo>
                  <a:pt x="318433" y="974639"/>
                </a:lnTo>
                <a:lnTo>
                  <a:pt x="319098" y="973960"/>
                </a:lnTo>
                <a:lnTo>
                  <a:pt x="319776" y="973960"/>
                </a:lnTo>
                <a:lnTo>
                  <a:pt x="320439" y="973279"/>
                </a:lnTo>
                <a:lnTo>
                  <a:pt x="321116" y="973279"/>
                </a:lnTo>
                <a:lnTo>
                  <a:pt x="321786" y="973279"/>
                </a:lnTo>
                <a:lnTo>
                  <a:pt x="323129" y="973279"/>
                </a:lnTo>
                <a:lnTo>
                  <a:pt x="323807" y="973279"/>
                </a:lnTo>
                <a:lnTo>
                  <a:pt x="323807" y="973960"/>
                </a:lnTo>
                <a:lnTo>
                  <a:pt x="324477" y="973960"/>
                </a:lnTo>
                <a:lnTo>
                  <a:pt x="325154" y="973960"/>
                </a:lnTo>
                <a:lnTo>
                  <a:pt x="325827" y="973960"/>
                </a:lnTo>
                <a:lnTo>
                  <a:pt x="326497" y="973960"/>
                </a:lnTo>
                <a:lnTo>
                  <a:pt x="327167" y="973279"/>
                </a:lnTo>
                <a:lnTo>
                  <a:pt x="327837" y="973279"/>
                </a:lnTo>
                <a:lnTo>
                  <a:pt x="328510" y="973279"/>
                </a:lnTo>
                <a:lnTo>
                  <a:pt x="329187" y="973279"/>
                </a:lnTo>
                <a:lnTo>
                  <a:pt x="329857" y="973279"/>
                </a:lnTo>
                <a:lnTo>
                  <a:pt x="330528" y="973279"/>
                </a:lnTo>
                <a:lnTo>
                  <a:pt x="331198" y="973279"/>
                </a:lnTo>
                <a:lnTo>
                  <a:pt x="331870" y="972600"/>
                </a:lnTo>
                <a:lnTo>
                  <a:pt x="332541" y="972600"/>
                </a:lnTo>
                <a:cubicBezTo>
                  <a:pt x="332543" y="972804"/>
                  <a:pt x="332546" y="973008"/>
                  <a:pt x="332548" y="973212"/>
                </a:cubicBezTo>
                <a:lnTo>
                  <a:pt x="333218" y="973212"/>
                </a:lnTo>
                <a:lnTo>
                  <a:pt x="333888" y="973212"/>
                </a:lnTo>
                <a:lnTo>
                  <a:pt x="334566" y="973212"/>
                </a:lnTo>
                <a:lnTo>
                  <a:pt x="334566" y="973891"/>
                </a:lnTo>
                <a:lnTo>
                  <a:pt x="335238" y="973891"/>
                </a:lnTo>
                <a:lnTo>
                  <a:pt x="335916" y="974570"/>
                </a:lnTo>
                <a:lnTo>
                  <a:pt x="336586" y="974570"/>
                </a:lnTo>
                <a:lnTo>
                  <a:pt x="337933" y="975251"/>
                </a:lnTo>
                <a:lnTo>
                  <a:pt x="338611" y="975251"/>
                </a:lnTo>
                <a:lnTo>
                  <a:pt x="339281" y="975930"/>
                </a:lnTo>
                <a:lnTo>
                  <a:pt x="339959" y="975930"/>
                </a:lnTo>
                <a:lnTo>
                  <a:pt x="339959" y="976611"/>
                </a:lnTo>
                <a:lnTo>
                  <a:pt x="340631" y="976611"/>
                </a:lnTo>
                <a:lnTo>
                  <a:pt x="340631" y="975930"/>
                </a:lnTo>
                <a:lnTo>
                  <a:pt x="341301" y="975930"/>
                </a:lnTo>
                <a:lnTo>
                  <a:pt x="341971" y="975251"/>
                </a:lnTo>
                <a:lnTo>
                  <a:pt x="342644" y="975251"/>
                </a:lnTo>
                <a:lnTo>
                  <a:pt x="343314" y="974570"/>
                </a:lnTo>
                <a:lnTo>
                  <a:pt x="343984" y="974570"/>
                </a:lnTo>
                <a:lnTo>
                  <a:pt x="344662" y="975251"/>
                </a:lnTo>
                <a:lnTo>
                  <a:pt x="345332" y="975182"/>
                </a:lnTo>
                <a:lnTo>
                  <a:pt x="345332" y="974570"/>
                </a:lnTo>
                <a:cubicBezTo>
                  <a:pt x="345330" y="974344"/>
                  <a:pt x="345329" y="974117"/>
                  <a:pt x="345327" y="973891"/>
                </a:cubicBezTo>
                <a:lnTo>
                  <a:pt x="345997" y="973822"/>
                </a:lnTo>
                <a:lnTo>
                  <a:pt x="346675" y="973822"/>
                </a:lnTo>
                <a:lnTo>
                  <a:pt x="347345" y="973822"/>
                </a:lnTo>
                <a:lnTo>
                  <a:pt x="348015" y="973822"/>
                </a:lnTo>
                <a:lnTo>
                  <a:pt x="348015" y="973144"/>
                </a:lnTo>
                <a:lnTo>
                  <a:pt x="348688" y="972462"/>
                </a:lnTo>
                <a:lnTo>
                  <a:pt x="349358" y="972462"/>
                </a:lnTo>
                <a:lnTo>
                  <a:pt x="350028" y="971784"/>
                </a:lnTo>
                <a:lnTo>
                  <a:pt x="350698" y="971784"/>
                </a:lnTo>
                <a:lnTo>
                  <a:pt x="351371" y="971784"/>
                </a:lnTo>
                <a:lnTo>
                  <a:pt x="352041" y="971784"/>
                </a:lnTo>
                <a:lnTo>
                  <a:pt x="352718" y="971784"/>
                </a:lnTo>
                <a:cubicBezTo>
                  <a:pt x="352716" y="971557"/>
                  <a:pt x="352713" y="971330"/>
                  <a:pt x="352711" y="971103"/>
                </a:cubicBezTo>
                <a:lnTo>
                  <a:pt x="352711" y="970424"/>
                </a:lnTo>
                <a:cubicBezTo>
                  <a:pt x="352709" y="970198"/>
                  <a:pt x="352706" y="969971"/>
                  <a:pt x="352704" y="969745"/>
                </a:cubicBezTo>
                <a:lnTo>
                  <a:pt x="353376" y="969064"/>
                </a:lnTo>
                <a:lnTo>
                  <a:pt x="354047" y="969064"/>
                </a:lnTo>
                <a:lnTo>
                  <a:pt x="354717" y="969064"/>
                </a:lnTo>
                <a:lnTo>
                  <a:pt x="355389" y="968386"/>
                </a:lnTo>
                <a:lnTo>
                  <a:pt x="356059" y="967705"/>
                </a:lnTo>
                <a:cubicBezTo>
                  <a:pt x="356057" y="967479"/>
                  <a:pt x="356054" y="967252"/>
                  <a:pt x="356052" y="967026"/>
                </a:cubicBezTo>
                <a:lnTo>
                  <a:pt x="356730" y="967026"/>
                </a:lnTo>
                <a:cubicBezTo>
                  <a:pt x="356727" y="966799"/>
                  <a:pt x="356725" y="966572"/>
                  <a:pt x="356722" y="966345"/>
                </a:cubicBezTo>
                <a:lnTo>
                  <a:pt x="356722" y="965666"/>
                </a:lnTo>
                <a:cubicBezTo>
                  <a:pt x="356721" y="965439"/>
                  <a:pt x="356719" y="965212"/>
                  <a:pt x="356718" y="964985"/>
                </a:cubicBezTo>
                <a:lnTo>
                  <a:pt x="357388" y="964306"/>
                </a:lnTo>
                <a:lnTo>
                  <a:pt x="358058" y="963625"/>
                </a:lnTo>
                <a:cubicBezTo>
                  <a:pt x="358055" y="963399"/>
                  <a:pt x="358053" y="963173"/>
                  <a:pt x="358050" y="962947"/>
                </a:cubicBezTo>
                <a:lnTo>
                  <a:pt x="358723" y="962268"/>
                </a:lnTo>
                <a:lnTo>
                  <a:pt x="359393" y="962268"/>
                </a:lnTo>
                <a:lnTo>
                  <a:pt x="360071" y="962268"/>
                </a:lnTo>
                <a:lnTo>
                  <a:pt x="360741" y="962947"/>
                </a:lnTo>
                <a:lnTo>
                  <a:pt x="361411" y="962268"/>
                </a:lnTo>
                <a:lnTo>
                  <a:pt x="362084" y="962268"/>
                </a:lnTo>
                <a:lnTo>
                  <a:pt x="362761" y="962947"/>
                </a:lnTo>
                <a:lnTo>
                  <a:pt x="363431" y="962947"/>
                </a:lnTo>
                <a:lnTo>
                  <a:pt x="364109" y="962947"/>
                </a:lnTo>
                <a:lnTo>
                  <a:pt x="364779" y="962947"/>
                </a:lnTo>
                <a:lnTo>
                  <a:pt x="365452" y="962947"/>
                </a:lnTo>
                <a:lnTo>
                  <a:pt x="366127" y="963625"/>
                </a:lnTo>
                <a:lnTo>
                  <a:pt x="366799" y="963559"/>
                </a:lnTo>
                <a:lnTo>
                  <a:pt x="366799" y="962878"/>
                </a:lnTo>
                <a:lnTo>
                  <a:pt x="367469" y="962878"/>
                </a:lnTo>
                <a:lnTo>
                  <a:pt x="368139" y="962878"/>
                </a:lnTo>
                <a:lnTo>
                  <a:pt x="368812" y="962199"/>
                </a:lnTo>
                <a:lnTo>
                  <a:pt x="369482" y="962199"/>
                </a:lnTo>
                <a:lnTo>
                  <a:pt x="369482" y="961518"/>
                </a:lnTo>
                <a:cubicBezTo>
                  <a:pt x="369480" y="961292"/>
                  <a:pt x="369477" y="961065"/>
                  <a:pt x="369475" y="960839"/>
                </a:cubicBezTo>
                <a:lnTo>
                  <a:pt x="369475" y="960158"/>
                </a:lnTo>
                <a:cubicBezTo>
                  <a:pt x="369473" y="959932"/>
                  <a:pt x="369470" y="959706"/>
                  <a:pt x="369468" y="959480"/>
                </a:cubicBezTo>
                <a:lnTo>
                  <a:pt x="370140" y="958801"/>
                </a:lnTo>
                <a:lnTo>
                  <a:pt x="370140" y="958120"/>
                </a:lnTo>
                <a:lnTo>
                  <a:pt x="370810" y="958120"/>
                </a:lnTo>
                <a:lnTo>
                  <a:pt x="371481" y="957468"/>
                </a:lnTo>
                <a:lnTo>
                  <a:pt x="372151" y="957461"/>
                </a:lnTo>
                <a:lnTo>
                  <a:pt x="372823" y="957461"/>
                </a:lnTo>
                <a:lnTo>
                  <a:pt x="372823" y="956780"/>
                </a:lnTo>
                <a:lnTo>
                  <a:pt x="373493" y="956780"/>
                </a:lnTo>
                <a:lnTo>
                  <a:pt x="374164" y="956101"/>
                </a:lnTo>
                <a:lnTo>
                  <a:pt x="374836" y="955415"/>
                </a:lnTo>
                <a:cubicBezTo>
                  <a:pt x="374834" y="955190"/>
                  <a:pt x="374831" y="954966"/>
                  <a:pt x="374829" y="954741"/>
                </a:cubicBezTo>
                <a:lnTo>
                  <a:pt x="375499" y="954734"/>
                </a:lnTo>
                <a:lnTo>
                  <a:pt x="376169" y="954055"/>
                </a:lnTo>
                <a:lnTo>
                  <a:pt x="376842" y="954055"/>
                </a:lnTo>
                <a:lnTo>
                  <a:pt x="377512" y="953369"/>
                </a:lnTo>
                <a:lnTo>
                  <a:pt x="378182" y="953369"/>
                </a:lnTo>
                <a:lnTo>
                  <a:pt x="378860" y="953369"/>
                </a:lnTo>
                <a:lnTo>
                  <a:pt x="379530" y="953362"/>
                </a:lnTo>
                <a:lnTo>
                  <a:pt x="380202" y="952681"/>
                </a:lnTo>
                <a:cubicBezTo>
                  <a:pt x="380200" y="952455"/>
                  <a:pt x="380197" y="952228"/>
                  <a:pt x="380195" y="952002"/>
                </a:cubicBezTo>
                <a:lnTo>
                  <a:pt x="380195" y="951321"/>
                </a:lnTo>
                <a:cubicBezTo>
                  <a:pt x="380193" y="951097"/>
                  <a:pt x="380190" y="950874"/>
                  <a:pt x="380188" y="950650"/>
                </a:cubicBezTo>
                <a:lnTo>
                  <a:pt x="380865" y="950642"/>
                </a:lnTo>
                <a:cubicBezTo>
                  <a:pt x="380863" y="950418"/>
                  <a:pt x="380860" y="950193"/>
                  <a:pt x="380858" y="949969"/>
                </a:cubicBezTo>
                <a:lnTo>
                  <a:pt x="381531" y="949283"/>
                </a:lnTo>
                <a:lnTo>
                  <a:pt x="382201" y="948604"/>
                </a:lnTo>
                <a:lnTo>
                  <a:pt x="382871" y="948604"/>
                </a:lnTo>
                <a:cubicBezTo>
                  <a:pt x="382869" y="948377"/>
                  <a:pt x="382866" y="948150"/>
                  <a:pt x="382864" y="947923"/>
                </a:cubicBezTo>
                <a:lnTo>
                  <a:pt x="383536" y="947244"/>
                </a:lnTo>
                <a:lnTo>
                  <a:pt x="384214" y="947237"/>
                </a:lnTo>
                <a:cubicBezTo>
                  <a:pt x="384211" y="946786"/>
                  <a:pt x="384209" y="946335"/>
                  <a:pt x="384206" y="945884"/>
                </a:cubicBezTo>
                <a:lnTo>
                  <a:pt x="384877" y="945884"/>
                </a:lnTo>
                <a:lnTo>
                  <a:pt x="385547" y="945198"/>
                </a:lnTo>
                <a:cubicBezTo>
                  <a:pt x="385545" y="944974"/>
                  <a:pt x="385544" y="944749"/>
                  <a:pt x="385542" y="944525"/>
                </a:cubicBezTo>
                <a:lnTo>
                  <a:pt x="384869" y="944525"/>
                </a:lnTo>
                <a:cubicBezTo>
                  <a:pt x="384867" y="944298"/>
                  <a:pt x="384866" y="944071"/>
                  <a:pt x="384864" y="943844"/>
                </a:cubicBezTo>
                <a:lnTo>
                  <a:pt x="384192" y="943172"/>
                </a:lnTo>
                <a:lnTo>
                  <a:pt x="383514" y="942499"/>
                </a:lnTo>
                <a:cubicBezTo>
                  <a:pt x="383513" y="942272"/>
                  <a:pt x="383511" y="942044"/>
                  <a:pt x="383510" y="941817"/>
                </a:cubicBezTo>
                <a:lnTo>
                  <a:pt x="382837" y="941146"/>
                </a:lnTo>
                <a:cubicBezTo>
                  <a:pt x="382835" y="940919"/>
                  <a:pt x="382834" y="940692"/>
                  <a:pt x="382832" y="940465"/>
                </a:cubicBezTo>
                <a:lnTo>
                  <a:pt x="383502" y="939786"/>
                </a:lnTo>
                <a:lnTo>
                  <a:pt x="383502" y="939105"/>
                </a:lnTo>
                <a:lnTo>
                  <a:pt x="382818" y="937753"/>
                </a:lnTo>
                <a:lnTo>
                  <a:pt x="382818" y="937079"/>
                </a:lnTo>
                <a:cubicBezTo>
                  <a:pt x="382815" y="936853"/>
                  <a:pt x="382813" y="936626"/>
                  <a:pt x="382810" y="936400"/>
                </a:cubicBezTo>
                <a:lnTo>
                  <a:pt x="383488" y="936400"/>
                </a:lnTo>
                <a:cubicBezTo>
                  <a:pt x="383486" y="936174"/>
                  <a:pt x="383485" y="935948"/>
                  <a:pt x="383483" y="935722"/>
                </a:cubicBezTo>
                <a:lnTo>
                  <a:pt x="384153" y="935714"/>
                </a:lnTo>
                <a:lnTo>
                  <a:pt x="384823" y="935033"/>
                </a:lnTo>
                <a:lnTo>
                  <a:pt x="385501" y="935033"/>
                </a:lnTo>
                <a:cubicBezTo>
                  <a:pt x="385498" y="934807"/>
                  <a:pt x="385496" y="934581"/>
                  <a:pt x="385493" y="934355"/>
                </a:cubicBezTo>
                <a:lnTo>
                  <a:pt x="386166" y="934355"/>
                </a:lnTo>
                <a:lnTo>
                  <a:pt x="386166" y="933674"/>
                </a:lnTo>
                <a:lnTo>
                  <a:pt x="386836" y="933669"/>
                </a:lnTo>
                <a:lnTo>
                  <a:pt x="386836" y="932995"/>
                </a:lnTo>
                <a:lnTo>
                  <a:pt x="387499" y="932316"/>
                </a:lnTo>
                <a:lnTo>
                  <a:pt x="388172" y="931628"/>
                </a:lnTo>
                <a:lnTo>
                  <a:pt x="388849" y="931628"/>
                </a:lnTo>
                <a:lnTo>
                  <a:pt x="389512" y="930949"/>
                </a:lnTo>
                <a:lnTo>
                  <a:pt x="390189" y="930942"/>
                </a:lnTo>
                <a:lnTo>
                  <a:pt x="390860" y="930942"/>
                </a:lnTo>
                <a:lnTo>
                  <a:pt x="391532" y="930934"/>
                </a:lnTo>
                <a:lnTo>
                  <a:pt x="391532" y="930263"/>
                </a:lnTo>
                <a:lnTo>
                  <a:pt x="392202" y="930256"/>
                </a:lnTo>
                <a:lnTo>
                  <a:pt x="392872" y="930256"/>
                </a:lnTo>
                <a:lnTo>
                  <a:pt x="393545" y="930248"/>
                </a:lnTo>
                <a:lnTo>
                  <a:pt x="394222" y="930248"/>
                </a:lnTo>
                <a:lnTo>
                  <a:pt x="394885" y="929570"/>
                </a:lnTo>
                <a:lnTo>
                  <a:pt x="395563" y="929562"/>
                </a:lnTo>
                <a:lnTo>
                  <a:pt x="396233" y="929562"/>
                </a:lnTo>
                <a:lnTo>
                  <a:pt x="396906" y="929555"/>
                </a:lnTo>
                <a:lnTo>
                  <a:pt x="397583" y="929555"/>
                </a:lnTo>
                <a:cubicBezTo>
                  <a:pt x="397581" y="929329"/>
                  <a:pt x="397578" y="929102"/>
                  <a:pt x="397576" y="928876"/>
                </a:cubicBezTo>
                <a:lnTo>
                  <a:pt x="398246" y="928869"/>
                </a:lnTo>
                <a:lnTo>
                  <a:pt x="398246" y="928195"/>
                </a:lnTo>
                <a:lnTo>
                  <a:pt x="398916" y="928188"/>
                </a:lnTo>
                <a:lnTo>
                  <a:pt x="399589" y="928188"/>
                </a:lnTo>
                <a:lnTo>
                  <a:pt x="399589" y="927509"/>
                </a:lnTo>
                <a:lnTo>
                  <a:pt x="400259" y="927509"/>
                </a:lnTo>
                <a:lnTo>
                  <a:pt x="400929" y="926823"/>
                </a:lnTo>
                <a:lnTo>
                  <a:pt x="401599" y="926823"/>
                </a:lnTo>
                <a:lnTo>
                  <a:pt x="402272" y="926142"/>
                </a:lnTo>
                <a:lnTo>
                  <a:pt x="402942" y="925463"/>
                </a:lnTo>
                <a:lnTo>
                  <a:pt x="403612" y="924777"/>
                </a:lnTo>
                <a:lnTo>
                  <a:pt x="404285" y="924777"/>
                </a:lnTo>
                <a:lnTo>
                  <a:pt x="404955" y="924777"/>
                </a:lnTo>
                <a:lnTo>
                  <a:pt x="405625" y="924770"/>
                </a:lnTo>
                <a:lnTo>
                  <a:pt x="406295" y="924089"/>
                </a:lnTo>
                <a:lnTo>
                  <a:pt x="406973" y="924084"/>
                </a:lnTo>
                <a:lnTo>
                  <a:pt x="407645" y="924084"/>
                </a:lnTo>
                <a:lnTo>
                  <a:pt x="408315" y="924084"/>
                </a:lnTo>
                <a:lnTo>
                  <a:pt x="408986" y="923395"/>
                </a:lnTo>
                <a:lnTo>
                  <a:pt x="409656" y="923395"/>
                </a:lnTo>
                <a:lnTo>
                  <a:pt x="410328" y="923391"/>
                </a:lnTo>
                <a:lnTo>
                  <a:pt x="411006" y="923391"/>
                </a:lnTo>
                <a:cubicBezTo>
                  <a:pt x="411003" y="923164"/>
                  <a:pt x="411001" y="922936"/>
                  <a:pt x="410998" y="922709"/>
                </a:cubicBezTo>
                <a:lnTo>
                  <a:pt x="411669" y="922709"/>
                </a:lnTo>
                <a:lnTo>
                  <a:pt x="411669" y="922031"/>
                </a:lnTo>
                <a:lnTo>
                  <a:pt x="412339" y="922031"/>
                </a:lnTo>
                <a:lnTo>
                  <a:pt x="413019" y="922023"/>
                </a:lnTo>
                <a:lnTo>
                  <a:pt x="413689" y="922023"/>
                </a:lnTo>
                <a:lnTo>
                  <a:pt x="414359" y="921337"/>
                </a:lnTo>
                <a:lnTo>
                  <a:pt x="415029" y="921337"/>
                </a:lnTo>
                <a:cubicBezTo>
                  <a:pt x="415027" y="921110"/>
                  <a:pt x="415024" y="920883"/>
                  <a:pt x="415022" y="920656"/>
                </a:cubicBezTo>
                <a:lnTo>
                  <a:pt x="415022" y="919985"/>
                </a:lnTo>
                <a:lnTo>
                  <a:pt x="415694" y="919296"/>
                </a:lnTo>
                <a:lnTo>
                  <a:pt x="416365" y="918618"/>
                </a:lnTo>
                <a:lnTo>
                  <a:pt x="417035" y="918618"/>
                </a:lnTo>
                <a:lnTo>
                  <a:pt x="417707" y="917937"/>
                </a:lnTo>
                <a:lnTo>
                  <a:pt x="418378" y="917932"/>
                </a:lnTo>
                <a:lnTo>
                  <a:pt x="419048" y="917251"/>
                </a:lnTo>
                <a:lnTo>
                  <a:pt x="419718" y="917251"/>
                </a:lnTo>
                <a:cubicBezTo>
                  <a:pt x="419716" y="917025"/>
                  <a:pt x="419715" y="916798"/>
                  <a:pt x="419713" y="916572"/>
                </a:cubicBezTo>
                <a:lnTo>
                  <a:pt x="420390" y="916565"/>
                </a:lnTo>
                <a:lnTo>
                  <a:pt x="421061" y="916565"/>
                </a:lnTo>
                <a:lnTo>
                  <a:pt x="422408" y="916557"/>
                </a:lnTo>
                <a:lnTo>
                  <a:pt x="423081" y="916550"/>
                </a:lnTo>
                <a:lnTo>
                  <a:pt x="423081" y="917231"/>
                </a:lnTo>
                <a:lnTo>
                  <a:pt x="423756" y="917231"/>
                </a:lnTo>
                <a:lnTo>
                  <a:pt x="424428" y="917224"/>
                </a:lnTo>
                <a:cubicBezTo>
                  <a:pt x="424426" y="916999"/>
                  <a:pt x="424423" y="916775"/>
                  <a:pt x="424421" y="916550"/>
                </a:cubicBezTo>
                <a:lnTo>
                  <a:pt x="425099" y="916545"/>
                </a:lnTo>
                <a:lnTo>
                  <a:pt x="425769" y="916545"/>
                </a:lnTo>
                <a:lnTo>
                  <a:pt x="426441" y="916538"/>
                </a:lnTo>
                <a:lnTo>
                  <a:pt x="427782" y="915856"/>
                </a:lnTo>
                <a:lnTo>
                  <a:pt x="428452" y="915852"/>
                </a:lnTo>
                <a:lnTo>
                  <a:pt x="429124" y="915170"/>
                </a:lnTo>
                <a:lnTo>
                  <a:pt x="429795" y="914492"/>
                </a:lnTo>
                <a:cubicBezTo>
                  <a:pt x="429792" y="914039"/>
                  <a:pt x="429790" y="913585"/>
                  <a:pt x="429787" y="913132"/>
                </a:cubicBezTo>
                <a:cubicBezTo>
                  <a:pt x="429783" y="912003"/>
                  <a:pt x="429779" y="910875"/>
                  <a:pt x="429775" y="909746"/>
                </a:cubicBezTo>
                <a:cubicBezTo>
                  <a:pt x="429770" y="909068"/>
                  <a:pt x="429766" y="908391"/>
                  <a:pt x="429761" y="907713"/>
                </a:cubicBezTo>
                <a:lnTo>
                  <a:pt x="429090" y="907034"/>
                </a:lnTo>
                <a:cubicBezTo>
                  <a:pt x="429088" y="906583"/>
                  <a:pt x="429085" y="906133"/>
                  <a:pt x="429083" y="905682"/>
                </a:cubicBezTo>
                <a:lnTo>
                  <a:pt x="427736" y="905008"/>
                </a:lnTo>
                <a:cubicBezTo>
                  <a:pt x="427733" y="904783"/>
                  <a:pt x="427731" y="904559"/>
                  <a:pt x="427728" y="904334"/>
                </a:cubicBezTo>
                <a:lnTo>
                  <a:pt x="427051" y="902303"/>
                </a:lnTo>
                <a:lnTo>
                  <a:pt x="427714" y="900943"/>
                </a:lnTo>
                <a:lnTo>
                  <a:pt x="427714" y="900262"/>
                </a:lnTo>
                <a:cubicBezTo>
                  <a:pt x="427712" y="899811"/>
                  <a:pt x="427711" y="899361"/>
                  <a:pt x="427709" y="898910"/>
                </a:cubicBezTo>
                <a:lnTo>
                  <a:pt x="427017" y="895524"/>
                </a:lnTo>
                <a:lnTo>
                  <a:pt x="426332" y="892812"/>
                </a:lnTo>
                <a:cubicBezTo>
                  <a:pt x="426330" y="892588"/>
                  <a:pt x="426329" y="892365"/>
                  <a:pt x="426327" y="892141"/>
                </a:cubicBezTo>
                <a:lnTo>
                  <a:pt x="425650" y="890107"/>
                </a:lnTo>
                <a:lnTo>
                  <a:pt x="424965" y="888074"/>
                </a:lnTo>
                <a:lnTo>
                  <a:pt x="424280" y="886047"/>
                </a:lnTo>
                <a:lnTo>
                  <a:pt x="424280" y="885369"/>
                </a:lnTo>
                <a:cubicBezTo>
                  <a:pt x="424275" y="884691"/>
                  <a:pt x="424271" y="884013"/>
                  <a:pt x="424266" y="883335"/>
                </a:cubicBezTo>
                <a:lnTo>
                  <a:pt x="424266" y="881975"/>
                </a:lnTo>
                <a:lnTo>
                  <a:pt x="422911" y="880630"/>
                </a:lnTo>
                <a:lnTo>
                  <a:pt x="421563" y="879957"/>
                </a:lnTo>
                <a:lnTo>
                  <a:pt x="419538" y="878612"/>
                </a:lnTo>
                <a:lnTo>
                  <a:pt x="418191" y="877267"/>
                </a:lnTo>
                <a:lnTo>
                  <a:pt x="417511" y="877267"/>
                </a:lnTo>
                <a:lnTo>
                  <a:pt x="416163" y="875919"/>
                </a:lnTo>
                <a:lnTo>
                  <a:pt x="414145" y="875246"/>
                </a:lnTo>
                <a:lnTo>
                  <a:pt x="412795" y="874582"/>
                </a:lnTo>
                <a:lnTo>
                  <a:pt x="412113" y="873227"/>
                </a:lnTo>
                <a:lnTo>
                  <a:pt x="411440" y="872548"/>
                </a:lnTo>
                <a:lnTo>
                  <a:pt x="410763" y="871874"/>
                </a:lnTo>
                <a:lnTo>
                  <a:pt x="410085" y="870522"/>
                </a:lnTo>
                <a:lnTo>
                  <a:pt x="409408" y="869170"/>
                </a:lnTo>
                <a:lnTo>
                  <a:pt x="408053" y="868503"/>
                </a:lnTo>
                <a:lnTo>
                  <a:pt x="407376" y="867151"/>
                </a:lnTo>
                <a:lnTo>
                  <a:pt x="405358" y="866477"/>
                </a:lnTo>
                <a:lnTo>
                  <a:pt x="404685" y="866484"/>
                </a:lnTo>
                <a:lnTo>
                  <a:pt x="404008" y="866484"/>
                </a:lnTo>
                <a:lnTo>
                  <a:pt x="402660" y="865811"/>
                </a:lnTo>
                <a:lnTo>
                  <a:pt x="401317" y="865818"/>
                </a:lnTo>
                <a:lnTo>
                  <a:pt x="399970" y="865152"/>
                </a:lnTo>
                <a:lnTo>
                  <a:pt x="399292" y="864473"/>
                </a:lnTo>
                <a:lnTo>
                  <a:pt x="397945" y="863126"/>
                </a:lnTo>
                <a:lnTo>
                  <a:pt x="397260" y="861092"/>
                </a:lnTo>
                <a:lnTo>
                  <a:pt x="395905" y="859747"/>
                </a:lnTo>
                <a:cubicBezTo>
                  <a:pt x="395903" y="859069"/>
                  <a:pt x="395900" y="858392"/>
                  <a:pt x="395898" y="857714"/>
                </a:cubicBezTo>
                <a:lnTo>
                  <a:pt x="395886" y="855683"/>
                </a:lnTo>
                <a:cubicBezTo>
                  <a:pt x="395883" y="855003"/>
                  <a:pt x="395881" y="854322"/>
                  <a:pt x="395878" y="853642"/>
                </a:cubicBezTo>
                <a:cubicBezTo>
                  <a:pt x="395876" y="853191"/>
                  <a:pt x="395873" y="852740"/>
                  <a:pt x="395871" y="852289"/>
                </a:cubicBezTo>
                <a:lnTo>
                  <a:pt x="396536" y="850930"/>
                </a:lnTo>
                <a:lnTo>
                  <a:pt x="397199" y="848899"/>
                </a:lnTo>
                <a:lnTo>
                  <a:pt x="397865" y="846858"/>
                </a:lnTo>
                <a:cubicBezTo>
                  <a:pt x="397862" y="846407"/>
                  <a:pt x="397860" y="845956"/>
                  <a:pt x="397857" y="845505"/>
                </a:cubicBezTo>
                <a:lnTo>
                  <a:pt x="397173" y="843474"/>
                </a:lnTo>
                <a:lnTo>
                  <a:pt x="396495" y="842119"/>
                </a:lnTo>
                <a:lnTo>
                  <a:pt x="395818" y="840767"/>
                </a:lnTo>
                <a:lnTo>
                  <a:pt x="395140" y="840096"/>
                </a:lnTo>
                <a:lnTo>
                  <a:pt x="394463" y="839422"/>
                </a:lnTo>
                <a:lnTo>
                  <a:pt x="394463" y="838062"/>
                </a:lnTo>
                <a:lnTo>
                  <a:pt x="393778" y="836710"/>
                </a:lnTo>
                <a:lnTo>
                  <a:pt x="393778" y="836029"/>
                </a:lnTo>
                <a:lnTo>
                  <a:pt x="393101" y="834684"/>
                </a:lnTo>
                <a:lnTo>
                  <a:pt x="391753" y="834684"/>
                </a:lnTo>
                <a:lnTo>
                  <a:pt x="389733" y="834696"/>
                </a:lnTo>
                <a:lnTo>
                  <a:pt x="389063" y="834696"/>
                </a:lnTo>
                <a:lnTo>
                  <a:pt x="387715" y="834030"/>
                </a:lnTo>
                <a:lnTo>
                  <a:pt x="387030" y="831999"/>
                </a:lnTo>
                <a:lnTo>
                  <a:pt x="385675" y="829972"/>
                </a:lnTo>
                <a:lnTo>
                  <a:pt x="384321" y="827946"/>
                </a:lnTo>
                <a:lnTo>
                  <a:pt x="382973" y="827273"/>
                </a:lnTo>
                <a:lnTo>
                  <a:pt x="382300" y="827273"/>
                </a:lnTo>
                <a:lnTo>
                  <a:pt x="381623" y="826601"/>
                </a:lnTo>
                <a:lnTo>
                  <a:pt x="380945" y="825928"/>
                </a:lnTo>
                <a:lnTo>
                  <a:pt x="379598" y="825254"/>
                </a:lnTo>
                <a:lnTo>
                  <a:pt x="378920" y="824583"/>
                </a:lnTo>
                <a:lnTo>
                  <a:pt x="377573" y="823909"/>
                </a:lnTo>
                <a:lnTo>
                  <a:pt x="376223" y="823235"/>
                </a:lnTo>
                <a:lnTo>
                  <a:pt x="374198" y="821216"/>
                </a:lnTo>
                <a:lnTo>
                  <a:pt x="372180" y="821224"/>
                </a:lnTo>
                <a:lnTo>
                  <a:pt x="371507" y="821231"/>
                </a:lnTo>
                <a:lnTo>
                  <a:pt x="370837" y="821231"/>
                </a:lnTo>
                <a:lnTo>
                  <a:pt x="370160" y="821236"/>
                </a:lnTo>
                <a:lnTo>
                  <a:pt x="368812" y="819884"/>
                </a:lnTo>
                <a:lnTo>
                  <a:pt x="367462" y="819212"/>
                </a:lnTo>
                <a:lnTo>
                  <a:pt x="366107" y="817865"/>
                </a:lnTo>
                <a:lnTo>
                  <a:pt x="364767" y="817872"/>
                </a:lnTo>
                <a:lnTo>
                  <a:pt x="364094" y="818551"/>
                </a:lnTo>
                <a:lnTo>
                  <a:pt x="363424" y="819232"/>
                </a:lnTo>
                <a:lnTo>
                  <a:pt x="362076" y="818566"/>
                </a:lnTo>
                <a:lnTo>
                  <a:pt x="360721" y="817213"/>
                </a:lnTo>
                <a:lnTo>
                  <a:pt x="360051" y="817221"/>
                </a:lnTo>
                <a:lnTo>
                  <a:pt x="358031" y="816547"/>
                </a:lnTo>
                <a:lnTo>
                  <a:pt x="356684" y="815881"/>
                </a:lnTo>
                <a:lnTo>
                  <a:pt x="355333" y="815888"/>
                </a:lnTo>
                <a:lnTo>
                  <a:pt x="353986" y="815214"/>
                </a:lnTo>
                <a:lnTo>
                  <a:pt x="353308" y="814541"/>
                </a:lnTo>
                <a:lnTo>
                  <a:pt x="351291" y="813867"/>
                </a:lnTo>
                <a:lnTo>
                  <a:pt x="349270" y="813203"/>
                </a:lnTo>
                <a:lnTo>
                  <a:pt x="347245" y="812537"/>
                </a:lnTo>
                <a:lnTo>
                  <a:pt x="346573" y="812537"/>
                </a:lnTo>
                <a:lnTo>
                  <a:pt x="345225" y="811870"/>
                </a:lnTo>
                <a:lnTo>
                  <a:pt x="344555" y="811870"/>
                </a:lnTo>
                <a:lnTo>
                  <a:pt x="341857" y="811204"/>
                </a:lnTo>
                <a:lnTo>
                  <a:pt x="341187" y="811211"/>
                </a:lnTo>
                <a:lnTo>
                  <a:pt x="339167" y="811897"/>
                </a:lnTo>
                <a:lnTo>
                  <a:pt x="338497" y="811897"/>
                </a:lnTo>
                <a:lnTo>
                  <a:pt x="335806" y="811910"/>
                </a:lnTo>
                <a:lnTo>
                  <a:pt x="334459" y="811917"/>
                </a:lnTo>
                <a:lnTo>
                  <a:pt x="332441" y="811932"/>
                </a:lnTo>
                <a:lnTo>
                  <a:pt x="329751" y="811265"/>
                </a:lnTo>
                <a:lnTo>
                  <a:pt x="327723" y="810599"/>
                </a:lnTo>
                <a:lnTo>
                  <a:pt x="325040" y="811285"/>
                </a:lnTo>
                <a:lnTo>
                  <a:pt x="323692" y="811292"/>
                </a:lnTo>
                <a:lnTo>
                  <a:pt x="320332" y="811991"/>
                </a:lnTo>
                <a:lnTo>
                  <a:pt x="320332" y="811312"/>
                </a:lnTo>
                <a:lnTo>
                  <a:pt x="318307" y="810646"/>
                </a:lnTo>
                <a:lnTo>
                  <a:pt x="315602" y="807948"/>
                </a:lnTo>
                <a:lnTo>
                  <a:pt x="314924" y="806593"/>
                </a:lnTo>
                <a:lnTo>
                  <a:pt x="313570" y="805241"/>
                </a:lnTo>
                <a:lnTo>
                  <a:pt x="312899" y="804570"/>
                </a:lnTo>
                <a:lnTo>
                  <a:pt x="312222" y="804575"/>
                </a:lnTo>
                <a:lnTo>
                  <a:pt x="311544" y="803222"/>
                </a:lnTo>
                <a:cubicBezTo>
                  <a:pt x="311542" y="802769"/>
                  <a:pt x="311539" y="802316"/>
                  <a:pt x="311537" y="801863"/>
                </a:cubicBezTo>
                <a:lnTo>
                  <a:pt x="312203" y="800510"/>
                </a:lnTo>
                <a:cubicBezTo>
                  <a:pt x="312200" y="799831"/>
                  <a:pt x="312198" y="799151"/>
                  <a:pt x="312195" y="798472"/>
                </a:cubicBezTo>
                <a:lnTo>
                  <a:pt x="311510" y="796446"/>
                </a:lnTo>
                <a:lnTo>
                  <a:pt x="311510" y="795764"/>
                </a:lnTo>
                <a:lnTo>
                  <a:pt x="306795" y="794434"/>
                </a:lnTo>
                <a:lnTo>
                  <a:pt x="304770" y="793087"/>
                </a:lnTo>
                <a:lnTo>
                  <a:pt x="303420" y="792420"/>
                </a:lnTo>
                <a:lnTo>
                  <a:pt x="302072" y="792428"/>
                </a:lnTo>
                <a:lnTo>
                  <a:pt x="301402" y="792428"/>
                </a:lnTo>
                <a:lnTo>
                  <a:pt x="300725" y="792435"/>
                </a:lnTo>
                <a:lnTo>
                  <a:pt x="300052" y="792435"/>
                </a:lnTo>
                <a:lnTo>
                  <a:pt x="298705" y="791761"/>
                </a:lnTo>
                <a:cubicBezTo>
                  <a:pt x="298702" y="791310"/>
                  <a:pt x="298700" y="790860"/>
                  <a:pt x="298697" y="790409"/>
                </a:cubicBezTo>
                <a:lnTo>
                  <a:pt x="300040" y="789723"/>
                </a:lnTo>
                <a:lnTo>
                  <a:pt x="300040" y="789042"/>
                </a:lnTo>
                <a:lnTo>
                  <a:pt x="301375" y="787682"/>
                </a:lnTo>
                <a:lnTo>
                  <a:pt x="302046" y="786322"/>
                </a:lnTo>
                <a:lnTo>
                  <a:pt x="301361" y="784970"/>
                </a:lnTo>
                <a:lnTo>
                  <a:pt x="300006" y="782944"/>
                </a:lnTo>
                <a:lnTo>
                  <a:pt x="298658" y="781599"/>
                </a:lnTo>
                <a:lnTo>
                  <a:pt x="297974" y="779565"/>
                </a:lnTo>
                <a:lnTo>
                  <a:pt x="296619" y="778220"/>
                </a:lnTo>
                <a:lnTo>
                  <a:pt x="295271" y="777547"/>
                </a:lnTo>
                <a:lnTo>
                  <a:pt x="293928" y="777554"/>
                </a:lnTo>
                <a:lnTo>
                  <a:pt x="292581" y="777561"/>
                </a:lnTo>
                <a:lnTo>
                  <a:pt x="291233" y="777566"/>
                </a:lnTo>
                <a:lnTo>
                  <a:pt x="290561" y="777574"/>
                </a:lnTo>
                <a:lnTo>
                  <a:pt x="289890" y="777574"/>
                </a:lnTo>
                <a:lnTo>
                  <a:pt x="289201" y="774869"/>
                </a:lnTo>
                <a:lnTo>
                  <a:pt x="288528" y="774195"/>
                </a:lnTo>
                <a:lnTo>
                  <a:pt x="287851" y="773516"/>
                </a:lnTo>
                <a:lnTo>
                  <a:pt x="286503" y="773521"/>
                </a:lnTo>
                <a:lnTo>
                  <a:pt x="285833" y="773529"/>
                </a:lnTo>
                <a:lnTo>
                  <a:pt x="284483" y="772857"/>
                </a:lnTo>
                <a:lnTo>
                  <a:pt x="283805" y="772184"/>
                </a:lnTo>
                <a:lnTo>
                  <a:pt x="283128" y="771510"/>
                </a:lnTo>
                <a:lnTo>
                  <a:pt x="281788" y="771517"/>
                </a:lnTo>
                <a:lnTo>
                  <a:pt x="280445" y="772196"/>
                </a:lnTo>
                <a:lnTo>
                  <a:pt x="279767" y="772203"/>
                </a:lnTo>
                <a:lnTo>
                  <a:pt x="278427" y="772211"/>
                </a:lnTo>
                <a:lnTo>
                  <a:pt x="277750" y="772211"/>
                </a:lnTo>
                <a:lnTo>
                  <a:pt x="277077" y="772218"/>
                </a:lnTo>
                <a:lnTo>
                  <a:pt x="275737" y="772223"/>
                </a:lnTo>
                <a:lnTo>
                  <a:pt x="274389" y="772230"/>
                </a:lnTo>
                <a:lnTo>
                  <a:pt x="273039" y="772238"/>
                </a:lnTo>
                <a:lnTo>
                  <a:pt x="272362" y="770204"/>
                </a:lnTo>
                <a:lnTo>
                  <a:pt x="271677" y="768852"/>
                </a:lnTo>
                <a:lnTo>
                  <a:pt x="270999" y="768178"/>
                </a:lnTo>
                <a:lnTo>
                  <a:pt x="269644" y="766155"/>
                </a:lnTo>
                <a:lnTo>
                  <a:pt x="268297" y="765481"/>
                </a:lnTo>
                <a:lnTo>
                  <a:pt x="267627" y="765488"/>
                </a:lnTo>
                <a:lnTo>
                  <a:pt x="266279" y="764814"/>
                </a:lnTo>
                <a:lnTo>
                  <a:pt x="264929" y="764822"/>
                </a:lnTo>
                <a:lnTo>
                  <a:pt x="263589" y="764827"/>
                </a:lnTo>
                <a:lnTo>
                  <a:pt x="262911" y="764155"/>
                </a:lnTo>
                <a:lnTo>
                  <a:pt x="262234" y="762803"/>
                </a:lnTo>
                <a:lnTo>
                  <a:pt x="260206" y="762137"/>
                </a:lnTo>
                <a:lnTo>
                  <a:pt x="258859" y="761463"/>
                </a:lnTo>
                <a:lnTo>
                  <a:pt x="257511" y="760118"/>
                </a:lnTo>
                <a:lnTo>
                  <a:pt x="256156" y="759444"/>
                </a:lnTo>
                <a:lnTo>
                  <a:pt x="255484" y="758771"/>
                </a:lnTo>
                <a:cubicBezTo>
                  <a:pt x="255482" y="758545"/>
                  <a:pt x="255481" y="758318"/>
                  <a:pt x="255479" y="758092"/>
                </a:cubicBezTo>
                <a:lnTo>
                  <a:pt x="254129" y="757426"/>
                </a:lnTo>
                <a:lnTo>
                  <a:pt x="250768" y="757438"/>
                </a:lnTo>
                <a:lnTo>
                  <a:pt x="249413" y="756767"/>
                </a:lnTo>
                <a:lnTo>
                  <a:pt x="248743" y="756093"/>
                </a:lnTo>
                <a:lnTo>
                  <a:pt x="248066" y="755419"/>
                </a:lnTo>
                <a:lnTo>
                  <a:pt x="247381" y="754067"/>
                </a:lnTo>
                <a:cubicBezTo>
                  <a:pt x="247379" y="753616"/>
                  <a:pt x="247376" y="753165"/>
                  <a:pt x="247374" y="752714"/>
                </a:cubicBezTo>
                <a:lnTo>
                  <a:pt x="246696" y="751362"/>
                </a:lnTo>
                <a:cubicBezTo>
                  <a:pt x="246694" y="750684"/>
                  <a:pt x="246693" y="750006"/>
                  <a:pt x="246691" y="749328"/>
                </a:cubicBezTo>
                <a:lnTo>
                  <a:pt x="246007" y="747976"/>
                </a:lnTo>
                <a:lnTo>
                  <a:pt x="245329" y="747302"/>
                </a:lnTo>
                <a:lnTo>
                  <a:pt x="245329" y="746624"/>
                </a:lnTo>
                <a:lnTo>
                  <a:pt x="244657" y="746631"/>
                </a:lnTo>
                <a:lnTo>
                  <a:pt x="243979" y="745950"/>
                </a:lnTo>
                <a:lnTo>
                  <a:pt x="243302" y="744598"/>
                </a:lnTo>
                <a:lnTo>
                  <a:pt x="241954" y="744605"/>
                </a:lnTo>
                <a:lnTo>
                  <a:pt x="240607" y="743939"/>
                </a:lnTo>
                <a:lnTo>
                  <a:pt x="239929" y="743265"/>
                </a:lnTo>
                <a:lnTo>
                  <a:pt x="238581" y="743272"/>
                </a:lnTo>
                <a:lnTo>
                  <a:pt x="237909" y="743272"/>
                </a:lnTo>
                <a:lnTo>
                  <a:pt x="236573" y="744639"/>
                </a:lnTo>
                <a:lnTo>
                  <a:pt x="235896" y="744639"/>
                </a:lnTo>
                <a:lnTo>
                  <a:pt x="233885" y="745325"/>
                </a:lnTo>
                <a:lnTo>
                  <a:pt x="233213" y="746011"/>
                </a:lnTo>
                <a:lnTo>
                  <a:pt x="231202" y="746697"/>
                </a:lnTo>
                <a:lnTo>
                  <a:pt x="230525" y="746026"/>
                </a:lnTo>
                <a:cubicBezTo>
                  <a:pt x="230523" y="745573"/>
                  <a:pt x="230520" y="745119"/>
                  <a:pt x="230518" y="744666"/>
                </a:cubicBezTo>
                <a:cubicBezTo>
                  <a:pt x="230515" y="744439"/>
                  <a:pt x="230513" y="744212"/>
                  <a:pt x="230510" y="743985"/>
                </a:cubicBezTo>
                <a:lnTo>
                  <a:pt x="229163" y="743319"/>
                </a:lnTo>
                <a:lnTo>
                  <a:pt x="228485" y="742645"/>
                </a:lnTo>
                <a:lnTo>
                  <a:pt x="227142" y="742653"/>
                </a:lnTo>
                <a:lnTo>
                  <a:pt x="225117" y="741981"/>
                </a:lnTo>
                <a:lnTo>
                  <a:pt x="223770" y="740634"/>
                </a:lnTo>
                <a:lnTo>
                  <a:pt x="223092" y="740641"/>
                </a:lnTo>
                <a:lnTo>
                  <a:pt x="222420" y="739963"/>
                </a:lnTo>
                <a:lnTo>
                  <a:pt x="221065" y="738615"/>
                </a:lnTo>
                <a:lnTo>
                  <a:pt x="220387" y="737941"/>
                </a:lnTo>
                <a:cubicBezTo>
                  <a:pt x="220385" y="737488"/>
                  <a:pt x="220382" y="737035"/>
                  <a:pt x="220380" y="736582"/>
                </a:cubicBezTo>
                <a:cubicBezTo>
                  <a:pt x="220378" y="736131"/>
                  <a:pt x="220377" y="735680"/>
                  <a:pt x="220375" y="735229"/>
                </a:cubicBezTo>
                <a:lnTo>
                  <a:pt x="221038" y="733869"/>
                </a:lnTo>
                <a:cubicBezTo>
                  <a:pt x="221036" y="733192"/>
                  <a:pt x="221033" y="732515"/>
                  <a:pt x="221031" y="731838"/>
                </a:cubicBezTo>
                <a:lnTo>
                  <a:pt x="220361" y="731843"/>
                </a:lnTo>
                <a:lnTo>
                  <a:pt x="219671" y="729131"/>
                </a:lnTo>
                <a:lnTo>
                  <a:pt x="218994" y="727779"/>
                </a:lnTo>
                <a:lnTo>
                  <a:pt x="218316" y="727105"/>
                </a:lnTo>
                <a:lnTo>
                  <a:pt x="216966" y="726441"/>
                </a:lnTo>
                <a:lnTo>
                  <a:pt x="215619" y="725767"/>
                </a:lnTo>
                <a:cubicBezTo>
                  <a:pt x="215614" y="725089"/>
                  <a:pt x="215609" y="724412"/>
                  <a:pt x="215604" y="723734"/>
                </a:cubicBezTo>
                <a:lnTo>
                  <a:pt x="214249" y="721708"/>
                </a:lnTo>
                <a:lnTo>
                  <a:pt x="212894" y="719684"/>
                </a:lnTo>
                <a:lnTo>
                  <a:pt x="212217" y="719010"/>
                </a:lnTo>
                <a:cubicBezTo>
                  <a:pt x="212214" y="718557"/>
                  <a:pt x="212212" y="718104"/>
                  <a:pt x="212209" y="717651"/>
                </a:cubicBezTo>
                <a:lnTo>
                  <a:pt x="210862" y="716977"/>
                </a:lnTo>
                <a:lnTo>
                  <a:pt x="209507" y="714951"/>
                </a:lnTo>
                <a:lnTo>
                  <a:pt x="208822" y="713606"/>
                </a:lnTo>
                <a:lnTo>
                  <a:pt x="208822" y="712925"/>
                </a:lnTo>
                <a:lnTo>
                  <a:pt x="207467" y="711572"/>
                </a:lnTo>
                <a:cubicBezTo>
                  <a:pt x="207465" y="711121"/>
                  <a:pt x="207464" y="710671"/>
                  <a:pt x="207462" y="710220"/>
                </a:cubicBezTo>
                <a:lnTo>
                  <a:pt x="207462" y="709541"/>
                </a:lnTo>
                <a:cubicBezTo>
                  <a:pt x="207460" y="709316"/>
                  <a:pt x="207457" y="709092"/>
                  <a:pt x="207455" y="708867"/>
                </a:cubicBezTo>
                <a:lnTo>
                  <a:pt x="207455" y="708189"/>
                </a:lnTo>
                <a:lnTo>
                  <a:pt x="208125" y="708181"/>
                </a:lnTo>
                <a:cubicBezTo>
                  <a:pt x="208123" y="707957"/>
                  <a:pt x="208120" y="707732"/>
                  <a:pt x="208118" y="707508"/>
                </a:cubicBezTo>
                <a:lnTo>
                  <a:pt x="208118" y="706829"/>
                </a:lnTo>
                <a:lnTo>
                  <a:pt x="208791" y="706829"/>
                </a:lnTo>
                <a:lnTo>
                  <a:pt x="208791" y="706148"/>
                </a:lnTo>
                <a:cubicBezTo>
                  <a:pt x="208788" y="705922"/>
                  <a:pt x="208786" y="705695"/>
                  <a:pt x="208783" y="705469"/>
                </a:cubicBezTo>
                <a:lnTo>
                  <a:pt x="208783" y="704788"/>
                </a:lnTo>
                <a:cubicBezTo>
                  <a:pt x="208781" y="704564"/>
                  <a:pt x="208778" y="704341"/>
                  <a:pt x="208776" y="704117"/>
                </a:cubicBezTo>
                <a:lnTo>
                  <a:pt x="208106" y="704117"/>
                </a:lnTo>
                <a:lnTo>
                  <a:pt x="207428" y="703443"/>
                </a:lnTo>
                <a:lnTo>
                  <a:pt x="206756" y="703451"/>
                </a:lnTo>
                <a:lnTo>
                  <a:pt x="206078" y="703451"/>
                </a:lnTo>
                <a:lnTo>
                  <a:pt x="206078" y="702769"/>
                </a:lnTo>
                <a:lnTo>
                  <a:pt x="205408" y="702777"/>
                </a:lnTo>
                <a:lnTo>
                  <a:pt x="204731" y="702777"/>
                </a:lnTo>
                <a:lnTo>
                  <a:pt x="204061" y="702784"/>
                </a:lnTo>
                <a:lnTo>
                  <a:pt x="203391" y="702789"/>
                </a:lnTo>
                <a:lnTo>
                  <a:pt x="202713" y="702789"/>
                </a:lnTo>
                <a:lnTo>
                  <a:pt x="202040" y="702796"/>
                </a:lnTo>
                <a:lnTo>
                  <a:pt x="201370" y="702796"/>
                </a:lnTo>
                <a:lnTo>
                  <a:pt x="201370" y="703478"/>
                </a:lnTo>
                <a:lnTo>
                  <a:pt x="200700" y="703478"/>
                </a:lnTo>
                <a:lnTo>
                  <a:pt x="200030" y="704164"/>
                </a:lnTo>
                <a:lnTo>
                  <a:pt x="199357" y="704164"/>
                </a:lnTo>
                <a:lnTo>
                  <a:pt x="198687" y="704842"/>
                </a:lnTo>
                <a:lnTo>
                  <a:pt x="198017" y="704850"/>
                </a:lnTo>
                <a:lnTo>
                  <a:pt x="197347" y="705531"/>
                </a:lnTo>
                <a:lnTo>
                  <a:pt x="196674" y="705536"/>
                </a:lnTo>
                <a:lnTo>
                  <a:pt x="196004" y="706217"/>
                </a:lnTo>
                <a:lnTo>
                  <a:pt x="195334" y="706217"/>
                </a:lnTo>
                <a:lnTo>
                  <a:pt x="194661" y="706895"/>
                </a:lnTo>
                <a:lnTo>
                  <a:pt x="193984" y="706903"/>
                </a:lnTo>
                <a:lnTo>
                  <a:pt x="193321" y="707584"/>
                </a:lnTo>
                <a:lnTo>
                  <a:pt x="192644" y="707589"/>
                </a:lnTo>
                <a:lnTo>
                  <a:pt x="191973" y="707589"/>
                </a:lnTo>
                <a:cubicBezTo>
                  <a:pt x="191975" y="707816"/>
                  <a:pt x="191976" y="708043"/>
                  <a:pt x="191978" y="708270"/>
                </a:cubicBezTo>
                <a:lnTo>
                  <a:pt x="191301" y="708270"/>
                </a:lnTo>
                <a:lnTo>
                  <a:pt x="190631" y="708277"/>
                </a:lnTo>
                <a:cubicBezTo>
                  <a:pt x="190633" y="708503"/>
                  <a:pt x="190636" y="708730"/>
                  <a:pt x="190638" y="708956"/>
                </a:cubicBezTo>
                <a:lnTo>
                  <a:pt x="189960" y="708956"/>
                </a:lnTo>
                <a:lnTo>
                  <a:pt x="189290" y="708963"/>
                </a:lnTo>
                <a:lnTo>
                  <a:pt x="188618" y="708963"/>
                </a:lnTo>
                <a:lnTo>
                  <a:pt x="187940" y="708971"/>
                </a:lnTo>
                <a:lnTo>
                  <a:pt x="186607" y="710328"/>
                </a:lnTo>
                <a:lnTo>
                  <a:pt x="185935" y="711688"/>
                </a:lnTo>
                <a:lnTo>
                  <a:pt x="183917" y="711021"/>
                </a:lnTo>
                <a:lnTo>
                  <a:pt x="181897" y="710355"/>
                </a:lnTo>
                <a:lnTo>
                  <a:pt x="180549" y="710362"/>
                </a:lnTo>
                <a:lnTo>
                  <a:pt x="178536" y="711048"/>
                </a:lnTo>
                <a:lnTo>
                  <a:pt x="176511" y="710385"/>
                </a:lnTo>
                <a:lnTo>
                  <a:pt x="175838" y="710389"/>
                </a:lnTo>
                <a:lnTo>
                  <a:pt x="173151" y="710404"/>
                </a:lnTo>
                <a:lnTo>
                  <a:pt x="171800" y="709730"/>
                </a:lnTo>
                <a:lnTo>
                  <a:pt x="170446" y="709057"/>
                </a:lnTo>
                <a:lnTo>
                  <a:pt x="169775" y="709064"/>
                </a:lnTo>
                <a:lnTo>
                  <a:pt x="169105" y="709072"/>
                </a:lnTo>
                <a:lnTo>
                  <a:pt x="167758" y="708398"/>
                </a:lnTo>
                <a:lnTo>
                  <a:pt x="167085" y="709079"/>
                </a:lnTo>
                <a:lnTo>
                  <a:pt x="165745" y="710444"/>
                </a:lnTo>
                <a:lnTo>
                  <a:pt x="163739" y="711811"/>
                </a:lnTo>
                <a:lnTo>
                  <a:pt x="162404" y="713852"/>
                </a:lnTo>
                <a:lnTo>
                  <a:pt x="161733" y="715209"/>
                </a:lnTo>
                <a:lnTo>
                  <a:pt x="159713" y="715216"/>
                </a:lnTo>
                <a:lnTo>
                  <a:pt x="158370" y="715224"/>
                </a:lnTo>
                <a:lnTo>
                  <a:pt x="155683" y="715236"/>
                </a:lnTo>
                <a:lnTo>
                  <a:pt x="153662" y="715929"/>
                </a:lnTo>
                <a:lnTo>
                  <a:pt x="151644" y="715937"/>
                </a:lnTo>
                <a:lnTo>
                  <a:pt x="150967" y="715263"/>
                </a:lnTo>
                <a:lnTo>
                  <a:pt x="139965" y="297845"/>
                </a:lnTo>
                <a:cubicBezTo>
                  <a:pt x="139708" y="291747"/>
                  <a:pt x="139450" y="285649"/>
                  <a:pt x="139193" y="279551"/>
                </a:cubicBezTo>
                <a:cubicBezTo>
                  <a:pt x="138621" y="257188"/>
                  <a:pt x="138048" y="234826"/>
                  <a:pt x="137476" y="212463"/>
                </a:cubicBezTo>
                <a:lnTo>
                  <a:pt x="146888" y="209704"/>
                </a:lnTo>
                <a:lnTo>
                  <a:pt x="154956" y="207623"/>
                </a:lnTo>
                <a:lnTo>
                  <a:pt x="163712" y="206215"/>
                </a:lnTo>
                <a:lnTo>
                  <a:pt x="173124" y="203456"/>
                </a:lnTo>
                <a:lnTo>
                  <a:pt x="183218" y="201368"/>
                </a:lnTo>
                <a:lnTo>
                  <a:pt x="197347" y="197901"/>
                </a:lnTo>
                <a:lnTo>
                  <a:pt x="203403" y="196509"/>
                </a:lnTo>
                <a:lnTo>
                  <a:pt x="222233" y="191660"/>
                </a:lnTo>
                <a:lnTo>
                  <a:pt x="225601" y="190967"/>
                </a:lnTo>
                <a:lnTo>
                  <a:pt x="239728" y="187500"/>
                </a:lnTo>
                <a:lnTo>
                  <a:pt x="250494" y="185415"/>
                </a:lnTo>
                <a:lnTo>
                  <a:pt x="264628" y="181948"/>
                </a:lnTo>
                <a:lnTo>
                  <a:pt x="265968" y="181262"/>
                </a:lnTo>
                <a:lnTo>
                  <a:pt x="266641" y="181262"/>
                </a:lnTo>
                <a:lnTo>
                  <a:pt x="266641" y="180581"/>
                </a:lnTo>
                <a:lnTo>
                  <a:pt x="265964" y="180588"/>
                </a:lnTo>
                <a:lnTo>
                  <a:pt x="265286" y="179907"/>
                </a:lnTo>
                <a:lnTo>
                  <a:pt x="264613" y="179914"/>
                </a:lnTo>
                <a:cubicBezTo>
                  <a:pt x="264612" y="179688"/>
                  <a:pt x="264610" y="179462"/>
                  <a:pt x="264609" y="179236"/>
                </a:cubicBezTo>
                <a:lnTo>
                  <a:pt x="264609" y="178554"/>
                </a:lnTo>
                <a:cubicBezTo>
                  <a:pt x="264606" y="178330"/>
                  <a:pt x="264604" y="178105"/>
                  <a:pt x="264601" y="177881"/>
                </a:cubicBezTo>
                <a:lnTo>
                  <a:pt x="263931" y="177881"/>
                </a:lnTo>
                <a:lnTo>
                  <a:pt x="263931" y="178562"/>
                </a:lnTo>
                <a:lnTo>
                  <a:pt x="263259" y="178569"/>
                </a:lnTo>
                <a:lnTo>
                  <a:pt x="262588" y="178569"/>
                </a:lnTo>
                <a:lnTo>
                  <a:pt x="261911" y="177896"/>
                </a:lnTo>
                <a:lnTo>
                  <a:pt x="262581" y="177214"/>
                </a:lnTo>
                <a:lnTo>
                  <a:pt x="263246" y="176528"/>
                </a:lnTo>
                <a:lnTo>
                  <a:pt x="263917" y="175850"/>
                </a:lnTo>
                <a:lnTo>
                  <a:pt x="264594" y="175850"/>
                </a:lnTo>
                <a:cubicBezTo>
                  <a:pt x="264592" y="175623"/>
                  <a:pt x="264589" y="175396"/>
                  <a:pt x="264587" y="175169"/>
                </a:cubicBezTo>
                <a:cubicBezTo>
                  <a:pt x="264584" y="174718"/>
                  <a:pt x="264582" y="174267"/>
                  <a:pt x="264579" y="173816"/>
                </a:cubicBezTo>
                <a:lnTo>
                  <a:pt x="264579" y="173138"/>
                </a:lnTo>
                <a:cubicBezTo>
                  <a:pt x="264578" y="172911"/>
                  <a:pt x="264576" y="172683"/>
                  <a:pt x="264575" y="172456"/>
                </a:cubicBezTo>
                <a:cubicBezTo>
                  <a:pt x="264572" y="172005"/>
                  <a:pt x="264570" y="171555"/>
                  <a:pt x="264567" y="171104"/>
                </a:cubicBezTo>
                <a:lnTo>
                  <a:pt x="263890" y="170430"/>
                </a:lnTo>
                <a:lnTo>
                  <a:pt x="263212" y="169752"/>
                </a:lnTo>
                <a:lnTo>
                  <a:pt x="263212" y="169078"/>
                </a:lnTo>
                <a:lnTo>
                  <a:pt x="262535" y="169078"/>
                </a:lnTo>
                <a:lnTo>
                  <a:pt x="261865" y="169085"/>
                </a:lnTo>
                <a:lnTo>
                  <a:pt x="260510" y="168412"/>
                </a:lnTo>
                <a:lnTo>
                  <a:pt x="259837" y="168419"/>
                </a:lnTo>
                <a:lnTo>
                  <a:pt x="259160" y="167745"/>
                </a:lnTo>
                <a:lnTo>
                  <a:pt x="258482" y="167067"/>
                </a:lnTo>
                <a:lnTo>
                  <a:pt x="257805" y="166393"/>
                </a:lnTo>
                <a:cubicBezTo>
                  <a:pt x="257803" y="166169"/>
                  <a:pt x="257800" y="165946"/>
                  <a:pt x="257798" y="165722"/>
                </a:cubicBezTo>
                <a:lnTo>
                  <a:pt x="257798" y="165040"/>
                </a:lnTo>
                <a:lnTo>
                  <a:pt x="257120" y="164367"/>
                </a:lnTo>
                <a:cubicBezTo>
                  <a:pt x="257118" y="163914"/>
                  <a:pt x="257117" y="163460"/>
                  <a:pt x="257115" y="163007"/>
                </a:cubicBezTo>
                <a:cubicBezTo>
                  <a:pt x="257113" y="162783"/>
                  <a:pt x="257110" y="162560"/>
                  <a:pt x="257108" y="162336"/>
                </a:cubicBezTo>
                <a:lnTo>
                  <a:pt x="257778" y="161650"/>
                </a:lnTo>
                <a:lnTo>
                  <a:pt x="257778" y="160976"/>
                </a:lnTo>
                <a:lnTo>
                  <a:pt x="258448" y="160290"/>
                </a:lnTo>
                <a:cubicBezTo>
                  <a:pt x="258447" y="160065"/>
                  <a:pt x="258445" y="159841"/>
                  <a:pt x="258444" y="159616"/>
                </a:cubicBezTo>
                <a:lnTo>
                  <a:pt x="258444" y="158935"/>
                </a:lnTo>
                <a:cubicBezTo>
                  <a:pt x="258441" y="158709"/>
                  <a:pt x="258439" y="158482"/>
                  <a:pt x="258436" y="158256"/>
                </a:cubicBezTo>
                <a:lnTo>
                  <a:pt x="257766" y="158264"/>
                </a:lnTo>
                <a:lnTo>
                  <a:pt x="256416" y="158950"/>
                </a:lnTo>
                <a:lnTo>
                  <a:pt x="255746" y="158950"/>
                </a:lnTo>
                <a:lnTo>
                  <a:pt x="254406" y="159636"/>
                </a:lnTo>
                <a:lnTo>
                  <a:pt x="253733" y="160317"/>
                </a:lnTo>
                <a:lnTo>
                  <a:pt x="252393" y="161682"/>
                </a:lnTo>
                <a:lnTo>
                  <a:pt x="251723" y="162363"/>
                </a:lnTo>
                <a:lnTo>
                  <a:pt x="250372" y="162370"/>
                </a:lnTo>
                <a:lnTo>
                  <a:pt x="249032" y="163056"/>
                </a:lnTo>
                <a:lnTo>
                  <a:pt x="248355" y="163056"/>
                </a:lnTo>
                <a:lnTo>
                  <a:pt x="247682" y="163064"/>
                </a:lnTo>
                <a:lnTo>
                  <a:pt x="247005" y="163064"/>
                </a:lnTo>
                <a:lnTo>
                  <a:pt x="245657" y="162397"/>
                </a:lnTo>
                <a:lnTo>
                  <a:pt x="245657" y="161716"/>
                </a:lnTo>
                <a:cubicBezTo>
                  <a:pt x="245655" y="161490"/>
                  <a:pt x="245652" y="161263"/>
                  <a:pt x="245650" y="161037"/>
                </a:cubicBezTo>
                <a:lnTo>
                  <a:pt x="246322" y="161037"/>
                </a:lnTo>
                <a:lnTo>
                  <a:pt x="246322" y="160356"/>
                </a:lnTo>
                <a:lnTo>
                  <a:pt x="247670" y="160351"/>
                </a:lnTo>
                <a:lnTo>
                  <a:pt x="248340" y="159670"/>
                </a:lnTo>
                <a:lnTo>
                  <a:pt x="249010" y="158984"/>
                </a:lnTo>
                <a:lnTo>
                  <a:pt x="249683" y="158984"/>
                </a:lnTo>
                <a:cubicBezTo>
                  <a:pt x="249681" y="158757"/>
                  <a:pt x="249678" y="158530"/>
                  <a:pt x="249676" y="158303"/>
                </a:cubicBezTo>
                <a:lnTo>
                  <a:pt x="250353" y="158303"/>
                </a:lnTo>
                <a:cubicBezTo>
                  <a:pt x="250351" y="158077"/>
                  <a:pt x="250348" y="157850"/>
                  <a:pt x="250346" y="157624"/>
                </a:cubicBezTo>
                <a:lnTo>
                  <a:pt x="250346" y="156943"/>
                </a:lnTo>
                <a:cubicBezTo>
                  <a:pt x="250343" y="156719"/>
                  <a:pt x="250341" y="156496"/>
                  <a:pt x="250338" y="156272"/>
                </a:cubicBezTo>
                <a:lnTo>
                  <a:pt x="250338" y="155591"/>
                </a:lnTo>
                <a:lnTo>
                  <a:pt x="249656" y="154239"/>
                </a:lnTo>
                <a:cubicBezTo>
                  <a:pt x="249654" y="153788"/>
                  <a:pt x="249651" y="153337"/>
                  <a:pt x="249649" y="152886"/>
                </a:cubicBezTo>
                <a:lnTo>
                  <a:pt x="248979" y="152886"/>
                </a:lnTo>
                <a:cubicBezTo>
                  <a:pt x="248976" y="152661"/>
                  <a:pt x="248974" y="152437"/>
                  <a:pt x="248971" y="152212"/>
                </a:cubicBezTo>
                <a:lnTo>
                  <a:pt x="248301" y="152212"/>
                </a:lnTo>
                <a:lnTo>
                  <a:pt x="247624" y="151541"/>
                </a:lnTo>
                <a:lnTo>
                  <a:pt x="246951" y="152220"/>
                </a:lnTo>
                <a:lnTo>
                  <a:pt x="245604" y="152227"/>
                </a:lnTo>
                <a:lnTo>
                  <a:pt x="243583" y="152239"/>
                </a:lnTo>
                <a:lnTo>
                  <a:pt x="242913" y="152921"/>
                </a:lnTo>
                <a:lnTo>
                  <a:pt x="242236" y="152926"/>
                </a:lnTo>
                <a:lnTo>
                  <a:pt x="240895" y="152933"/>
                </a:lnTo>
                <a:lnTo>
                  <a:pt x="240218" y="152933"/>
                </a:lnTo>
                <a:lnTo>
                  <a:pt x="238198" y="153619"/>
                </a:lnTo>
                <a:cubicBezTo>
                  <a:pt x="238200" y="153846"/>
                  <a:pt x="238203" y="154073"/>
                  <a:pt x="238205" y="154300"/>
                </a:cubicBezTo>
                <a:lnTo>
                  <a:pt x="237528" y="154307"/>
                </a:lnTo>
                <a:lnTo>
                  <a:pt x="236855" y="154307"/>
                </a:lnTo>
                <a:lnTo>
                  <a:pt x="236185" y="154315"/>
                </a:lnTo>
                <a:lnTo>
                  <a:pt x="234830" y="152960"/>
                </a:lnTo>
                <a:lnTo>
                  <a:pt x="233475" y="152294"/>
                </a:lnTo>
                <a:lnTo>
                  <a:pt x="233475" y="151615"/>
                </a:lnTo>
                <a:lnTo>
                  <a:pt x="232798" y="151622"/>
                </a:lnTo>
                <a:lnTo>
                  <a:pt x="232120" y="150949"/>
                </a:lnTo>
                <a:lnTo>
                  <a:pt x="231443" y="150267"/>
                </a:lnTo>
                <a:lnTo>
                  <a:pt x="229425" y="149601"/>
                </a:lnTo>
                <a:cubicBezTo>
                  <a:pt x="229423" y="149377"/>
                  <a:pt x="229420" y="149154"/>
                  <a:pt x="229418" y="148930"/>
                </a:cubicBezTo>
                <a:lnTo>
                  <a:pt x="228745" y="148930"/>
                </a:lnTo>
                <a:cubicBezTo>
                  <a:pt x="228743" y="148703"/>
                  <a:pt x="228742" y="148476"/>
                  <a:pt x="228740" y="148249"/>
                </a:cubicBezTo>
                <a:lnTo>
                  <a:pt x="228055" y="146904"/>
                </a:lnTo>
                <a:lnTo>
                  <a:pt x="227385" y="146225"/>
                </a:lnTo>
                <a:lnTo>
                  <a:pt x="226701" y="144878"/>
                </a:lnTo>
                <a:cubicBezTo>
                  <a:pt x="226698" y="144652"/>
                  <a:pt x="226696" y="144425"/>
                  <a:pt x="226693" y="144199"/>
                </a:cubicBezTo>
                <a:lnTo>
                  <a:pt x="226693" y="143518"/>
                </a:lnTo>
                <a:cubicBezTo>
                  <a:pt x="226691" y="143292"/>
                  <a:pt x="226688" y="143065"/>
                  <a:pt x="226686" y="142839"/>
                </a:cubicBezTo>
                <a:cubicBezTo>
                  <a:pt x="226684" y="142388"/>
                  <a:pt x="226683" y="141938"/>
                  <a:pt x="226681" y="141487"/>
                </a:cubicBezTo>
                <a:lnTo>
                  <a:pt x="227351" y="140127"/>
                </a:lnTo>
                <a:cubicBezTo>
                  <a:pt x="227349" y="139676"/>
                  <a:pt x="227346" y="139226"/>
                  <a:pt x="227344" y="138775"/>
                </a:cubicBezTo>
                <a:lnTo>
                  <a:pt x="228009" y="138094"/>
                </a:lnTo>
                <a:cubicBezTo>
                  <a:pt x="228004" y="137190"/>
                  <a:pt x="228000" y="136285"/>
                  <a:pt x="227995" y="135381"/>
                </a:cubicBezTo>
                <a:lnTo>
                  <a:pt x="227995" y="134703"/>
                </a:lnTo>
                <a:cubicBezTo>
                  <a:pt x="227993" y="134476"/>
                  <a:pt x="227990" y="134249"/>
                  <a:pt x="227988" y="134022"/>
                </a:cubicBezTo>
                <a:lnTo>
                  <a:pt x="227310" y="133348"/>
                </a:lnTo>
                <a:lnTo>
                  <a:pt x="227310" y="132669"/>
                </a:lnTo>
                <a:lnTo>
                  <a:pt x="226633" y="131995"/>
                </a:lnTo>
                <a:lnTo>
                  <a:pt x="225955" y="131322"/>
                </a:lnTo>
                <a:cubicBezTo>
                  <a:pt x="225953" y="131096"/>
                  <a:pt x="225950" y="130869"/>
                  <a:pt x="225948" y="130643"/>
                </a:cubicBezTo>
                <a:lnTo>
                  <a:pt x="225270" y="129969"/>
                </a:lnTo>
                <a:lnTo>
                  <a:pt x="225270" y="129298"/>
                </a:lnTo>
                <a:lnTo>
                  <a:pt x="224593" y="128617"/>
                </a:lnTo>
                <a:cubicBezTo>
                  <a:pt x="224591" y="128392"/>
                  <a:pt x="224590" y="128168"/>
                  <a:pt x="224588" y="127943"/>
                </a:cubicBezTo>
                <a:lnTo>
                  <a:pt x="225266" y="127938"/>
                </a:lnTo>
                <a:cubicBezTo>
                  <a:pt x="225263" y="127714"/>
                  <a:pt x="225261" y="127489"/>
                  <a:pt x="225258" y="127265"/>
                </a:cubicBezTo>
                <a:lnTo>
                  <a:pt x="225928" y="127257"/>
                </a:lnTo>
                <a:lnTo>
                  <a:pt x="225928" y="126579"/>
                </a:lnTo>
                <a:lnTo>
                  <a:pt x="226599" y="125897"/>
                </a:lnTo>
                <a:lnTo>
                  <a:pt x="227271" y="125897"/>
                </a:lnTo>
                <a:lnTo>
                  <a:pt x="227949" y="125893"/>
                </a:lnTo>
                <a:lnTo>
                  <a:pt x="228619" y="125211"/>
                </a:lnTo>
                <a:lnTo>
                  <a:pt x="229289" y="125204"/>
                </a:lnTo>
                <a:lnTo>
                  <a:pt x="229962" y="124525"/>
                </a:lnTo>
                <a:lnTo>
                  <a:pt x="230632" y="124518"/>
                </a:lnTo>
                <a:lnTo>
                  <a:pt x="230632" y="123844"/>
                </a:lnTo>
                <a:cubicBezTo>
                  <a:pt x="230629" y="123618"/>
                  <a:pt x="230627" y="123392"/>
                  <a:pt x="230624" y="123166"/>
                </a:cubicBezTo>
                <a:lnTo>
                  <a:pt x="231295" y="122487"/>
                </a:lnTo>
                <a:lnTo>
                  <a:pt x="231295" y="121806"/>
                </a:lnTo>
                <a:lnTo>
                  <a:pt x="231965" y="121806"/>
                </a:lnTo>
                <a:cubicBezTo>
                  <a:pt x="231963" y="121580"/>
                  <a:pt x="231962" y="121353"/>
                  <a:pt x="231960" y="121127"/>
                </a:cubicBezTo>
                <a:lnTo>
                  <a:pt x="232637" y="121120"/>
                </a:lnTo>
                <a:lnTo>
                  <a:pt x="233308" y="120439"/>
                </a:lnTo>
                <a:lnTo>
                  <a:pt x="233978" y="119760"/>
                </a:lnTo>
                <a:cubicBezTo>
                  <a:pt x="233976" y="119533"/>
                  <a:pt x="233975" y="119306"/>
                  <a:pt x="233973" y="119079"/>
                </a:cubicBezTo>
                <a:lnTo>
                  <a:pt x="233293" y="118408"/>
                </a:lnTo>
                <a:lnTo>
                  <a:pt x="232618" y="117055"/>
                </a:lnTo>
                <a:lnTo>
                  <a:pt x="231933" y="115700"/>
                </a:lnTo>
                <a:lnTo>
                  <a:pt x="230578" y="113674"/>
                </a:lnTo>
                <a:cubicBezTo>
                  <a:pt x="230576" y="113223"/>
                  <a:pt x="230573" y="112773"/>
                  <a:pt x="230571" y="112322"/>
                </a:cubicBezTo>
                <a:lnTo>
                  <a:pt x="229894" y="112322"/>
                </a:lnTo>
                <a:lnTo>
                  <a:pt x="229216" y="111651"/>
                </a:lnTo>
                <a:lnTo>
                  <a:pt x="229216" y="110977"/>
                </a:lnTo>
                <a:cubicBezTo>
                  <a:pt x="229214" y="110750"/>
                  <a:pt x="229211" y="110523"/>
                  <a:pt x="229209" y="110296"/>
                </a:cubicBezTo>
                <a:lnTo>
                  <a:pt x="229879" y="109617"/>
                </a:lnTo>
                <a:lnTo>
                  <a:pt x="230552" y="109610"/>
                </a:lnTo>
                <a:lnTo>
                  <a:pt x="231229" y="110284"/>
                </a:lnTo>
                <a:lnTo>
                  <a:pt x="231907" y="110284"/>
                </a:lnTo>
                <a:lnTo>
                  <a:pt x="232577" y="110276"/>
                </a:lnTo>
                <a:lnTo>
                  <a:pt x="232577" y="109602"/>
                </a:lnTo>
                <a:cubicBezTo>
                  <a:pt x="232574" y="109376"/>
                  <a:pt x="232572" y="109150"/>
                  <a:pt x="232569" y="108924"/>
                </a:cubicBezTo>
                <a:lnTo>
                  <a:pt x="231892" y="108250"/>
                </a:lnTo>
                <a:lnTo>
                  <a:pt x="231215" y="107579"/>
                </a:lnTo>
                <a:lnTo>
                  <a:pt x="230544" y="107579"/>
                </a:lnTo>
                <a:cubicBezTo>
                  <a:pt x="230542" y="107352"/>
                  <a:pt x="230539" y="107125"/>
                  <a:pt x="230537" y="106898"/>
                </a:cubicBezTo>
                <a:lnTo>
                  <a:pt x="229867" y="106905"/>
                </a:lnTo>
                <a:lnTo>
                  <a:pt x="229189" y="106905"/>
                </a:lnTo>
                <a:lnTo>
                  <a:pt x="228519" y="106912"/>
                </a:lnTo>
                <a:lnTo>
                  <a:pt x="227847" y="107591"/>
                </a:lnTo>
                <a:lnTo>
                  <a:pt x="227177" y="108272"/>
                </a:lnTo>
                <a:lnTo>
                  <a:pt x="226506" y="108277"/>
                </a:lnTo>
                <a:lnTo>
                  <a:pt x="225834" y="108958"/>
                </a:lnTo>
                <a:lnTo>
                  <a:pt x="225159" y="108284"/>
                </a:lnTo>
                <a:lnTo>
                  <a:pt x="224479" y="108292"/>
                </a:lnTo>
                <a:lnTo>
                  <a:pt x="223809" y="108292"/>
                </a:lnTo>
                <a:lnTo>
                  <a:pt x="223131" y="108299"/>
                </a:lnTo>
                <a:lnTo>
                  <a:pt x="222468" y="108978"/>
                </a:lnTo>
                <a:lnTo>
                  <a:pt x="221791" y="108978"/>
                </a:lnTo>
                <a:lnTo>
                  <a:pt x="221118" y="108985"/>
                </a:lnTo>
                <a:lnTo>
                  <a:pt x="220441" y="108993"/>
                </a:lnTo>
                <a:lnTo>
                  <a:pt x="219763" y="108311"/>
                </a:lnTo>
                <a:lnTo>
                  <a:pt x="219093" y="108319"/>
                </a:lnTo>
                <a:cubicBezTo>
                  <a:pt x="219091" y="108092"/>
                  <a:pt x="219088" y="107865"/>
                  <a:pt x="219086" y="107638"/>
                </a:cubicBezTo>
                <a:lnTo>
                  <a:pt x="218416" y="107645"/>
                </a:lnTo>
                <a:lnTo>
                  <a:pt x="217738" y="106971"/>
                </a:lnTo>
                <a:lnTo>
                  <a:pt x="217061" y="106971"/>
                </a:lnTo>
                <a:lnTo>
                  <a:pt x="216383" y="106300"/>
                </a:lnTo>
                <a:lnTo>
                  <a:pt x="215713" y="106307"/>
                </a:lnTo>
                <a:cubicBezTo>
                  <a:pt x="215711" y="106080"/>
                  <a:pt x="215708" y="105853"/>
                  <a:pt x="215706" y="105626"/>
                </a:cubicBezTo>
                <a:lnTo>
                  <a:pt x="215706" y="104948"/>
                </a:lnTo>
                <a:cubicBezTo>
                  <a:pt x="215704" y="104721"/>
                  <a:pt x="215701" y="104494"/>
                  <a:pt x="215699" y="104267"/>
                </a:cubicBezTo>
                <a:lnTo>
                  <a:pt x="216376" y="104267"/>
                </a:lnTo>
                <a:cubicBezTo>
                  <a:pt x="216374" y="104041"/>
                  <a:pt x="216371" y="103814"/>
                  <a:pt x="216369" y="103588"/>
                </a:cubicBezTo>
                <a:lnTo>
                  <a:pt x="216369" y="102914"/>
                </a:lnTo>
                <a:cubicBezTo>
                  <a:pt x="216367" y="102688"/>
                  <a:pt x="216366" y="102462"/>
                  <a:pt x="216364" y="102236"/>
                </a:cubicBezTo>
                <a:lnTo>
                  <a:pt x="215672" y="99528"/>
                </a:lnTo>
                <a:lnTo>
                  <a:pt x="215672" y="98850"/>
                </a:lnTo>
                <a:lnTo>
                  <a:pt x="214987" y="97497"/>
                </a:lnTo>
                <a:lnTo>
                  <a:pt x="214310" y="96824"/>
                </a:lnTo>
                <a:lnTo>
                  <a:pt x="214310" y="96145"/>
                </a:lnTo>
                <a:lnTo>
                  <a:pt x="213632" y="96150"/>
                </a:lnTo>
                <a:lnTo>
                  <a:pt x="212962" y="96150"/>
                </a:lnTo>
                <a:lnTo>
                  <a:pt x="212285" y="95479"/>
                </a:lnTo>
                <a:lnTo>
                  <a:pt x="211615" y="95483"/>
                </a:lnTo>
                <a:lnTo>
                  <a:pt x="210937" y="95483"/>
                </a:lnTo>
                <a:lnTo>
                  <a:pt x="210937" y="94812"/>
                </a:lnTo>
                <a:cubicBezTo>
                  <a:pt x="210935" y="94585"/>
                  <a:pt x="210932" y="94358"/>
                  <a:pt x="210930" y="94131"/>
                </a:cubicBezTo>
                <a:cubicBezTo>
                  <a:pt x="210928" y="93905"/>
                  <a:pt x="210925" y="93678"/>
                  <a:pt x="210923" y="93452"/>
                </a:cubicBezTo>
                <a:lnTo>
                  <a:pt x="211593" y="92093"/>
                </a:lnTo>
                <a:lnTo>
                  <a:pt x="212258" y="90733"/>
                </a:lnTo>
                <a:lnTo>
                  <a:pt x="212928" y="90052"/>
                </a:lnTo>
                <a:cubicBezTo>
                  <a:pt x="212926" y="89826"/>
                  <a:pt x="212923" y="89599"/>
                  <a:pt x="212921" y="89373"/>
                </a:cubicBezTo>
                <a:lnTo>
                  <a:pt x="213594" y="88692"/>
                </a:lnTo>
                <a:lnTo>
                  <a:pt x="213594" y="88013"/>
                </a:lnTo>
                <a:cubicBezTo>
                  <a:pt x="213591" y="87562"/>
                  <a:pt x="213589" y="87112"/>
                  <a:pt x="213586" y="86661"/>
                </a:cubicBezTo>
                <a:cubicBezTo>
                  <a:pt x="213584" y="86434"/>
                  <a:pt x="213581" y="86207"/>
                  <a:pt x="213579" y="85980"/>
                </a:cubicBezTo>
                <a:lnTo>
                  <a:pt x="213579" y="85309"/>
                </a:lnTo>
                <a:lnTo>
                  <a:pt x="214249" y="85301"/>
                </a:lnTo>
                <a:cubicBezTo>
                  <a:pt x="214247" y="84850"/>
                  <a:pt x="214246" y="84400"/>
                  <a:pt x="214244" y="83949"/>
                </a:cubicBezTo>
                <a:lnTo>
                  <a:pt x="214914" y="83941"/>
                </a:lnTo>
                <a:lnTo>
                  <a:pt x="214914" y="83263"/>
                </a:lnTo>
                <a:lnTo>
                  <a:pt x="215585" y="82582"/>
                </a:lnTo>
                <a:lnTo>
                  <a:pt x="216927" y="81896"/>
                </a:lnTo>
                <a:lnTo>
                  <a:pt x="217590" y="80543"/>
                </a:lnTo>
                <a:lnTo>
                  <a:pt x="218268" y="80536"/>
                </a:lnTo>
                <a:lnTo>
                  <a:pt x="218933" y="79176"/>
                </a:lnTo>
                <a:lnTo>
                  <a:pt x="219603" y="77816"/>
                </a:lnTo>
                <a:cubicBezTo>
                  <a:pt x="219601" y="77590"/>
                  <a:pt x="219598" y="77364"/>
                  <a:pt x="219596" y="77138"/>
                </a:cubicBezTo>
                <a:lnTo>
                  <a:pt x="220268" y="76457"/>
                </a:lnTo>
                <a:cubicBezTo>
                  <a:pt x="220266" y="76231"/>
                  <a:pt x="220263" y="76004"/>
                  <a:pt x="220261" y="75778"/>
                </a:cubicBezTo>
                <a:lnTo>
                  <a:pt x="220931" y="74426"/>
                </a:lnTo>
                <a:lnTo>
                  <a:pt x="221597" y="73066"/>
                </a:lnTo>
                <a:lnTo>
                  <a:pt x="221597" y="72385"/>
                </a:lnTo>
                <a:lnTo>
                  <a:pt x="221582" y="70354"/>
                </a:lnTo>
                <a:cubicBezTo>
                  <a:pt x="221580" y="70127"/>
                  <a:pt x="221577" y="69900"/>
                  <a:pt x="221575" y="69673"/>
                </a:cubicBezTo>
                <a:cubicBezTo>
                  <a:pt x="221573" y="69222"/>
                  <a:pt x="221570" y="68771"/>
                  <a:pt x="221568" y="68320"/>
                </a:cubicBezTo>
                <a:lnTo>
                  <a:pt x="221568" y="67639"/>
                </a:lnTo>
                <a:cubicBezTo>
                  <a:pt x="221566" y="67188"/>
                  <a:pt x="221565" y="66738"/>
                  <a:pt x="221563" y="66287"/>
                </a:cubicBezTo>
                <a:lnTo>
                  <a:pt x="220885" y="65613"/>
                </a:lnTo>
                <a:cubicBezTo>
                  <a:pt x="220883" y="65161"/>
                  <a:pt x="220880" y="64708"/>
                  <a:pt x="220878" y="64256"/>
                </a:cubicBezTo>
                <a:lnTo>
                  <a:pt x="220200" y="63582"/>
                </a:lnTo>
                <a:cubicBezTo>
                  <a:pt x="220198" y="63355"/>
                  <a:pt x="220195" y="63128"/>
                  <a:pt x="220193" y="62901"/>
                </a:cubicBezTo>
                <a:cubicBezTo>
                  <a:pt x="220191" y="62677"/>
                  <a:pt x="220188" y="62453"/>
                  <a:pt x="220186" y="62229"/>
                </a:cubicBezTo>
                <a:lnTo>
                  <a:pt x="220859" y="61541"/>
                </a:lnTo>
                <a:lnTo>
                  <a:pt x="221529" y="60862"/>
                </a:lnTo>
                <a:lnTo>
                  <a:pt x="222199" y="60184"/>
                </a:lnTo>
                <a:lnTo>
                  <a:pt x="223542" y="58817"/>
                </a:lnTo>
                <a:lnTo>
                  <a:pt x="224212" y="58135"/>
                </a:lnTo>
                <a:lnTo>
                  <a:pt x="224882" y="57457"/>
                </a:lnTo>
                <a:lnTo>
                  <a:pt x="225552" y="56778"/>
                </a:lnTo>
                <a:lnTo>
                  <a:pt x="226225" y="56771"/>
                </a:lnTo>
                <a:lnTo>
                  <a:pt x="226902" y="56771"/>
                </a:lnTo>
                <a:lnTo>
                  <a:pt x="227572" y="56763"/>
                </a:lnTo>
                <a:lnTo>
                  <a:pt x="228920" y="57437"/>
                </a:lnTo>
                <a:lnTo>
                  <a:pt x="230275" y="58103"/>
                </a:lnTo>
                <a:lnTo>
                  <a:pt x="231625" y="58775"/>
                </a:lnTo>
                <a:lnTo>
                  <a:pt x="232302" y="59448"/>
                </a:lnTo>
                <a:cubicBezTo>
                  <a:pt x="232304" y="59674"/>
                  <a:pt x="232305" y="59901"/>
                  <a:pt x="232307" y="60127"/>
                </a:cubicBezTo>
                <a:lnTo>
                  <a:pt x="232980" y="60122"/>
                </a:lnTo>
                <a:lnTo>
                  <a:pt x="234335" y="61467"/>
                </a:lnTo>
                <a:lnTo>
                  <a:pt x="235689" y="62141"/>
                </a:lnTo>
                <a:lnTo>
                  <a:pt x="236360" y="62141"/>
                </a:lnTo>
                <a:lnTo>
                  <a:pt x="237715" y="62807"/>
                </a:lnTo>
                <a:lnTo>
                  <a:pt x="239735" y="62800"/>
                </a:lnTo>
                <a:lnTo>
                  <a:pt x="240405" y="62793"/>
                </a:lnTo>
                <a:lnTo>
                  <a:pt x="241082" y="62785"/>
                </a:lnTo>
                <a:lnTo>
                  <a:pt x="242430" y="62780"/>
                </a:lnTo>
                <a:lnTo>
                  <a:pt x="243103" y="62099"/>
                </a:lnTo>
                <a:lnTo>
                  <a:pt x="243773" y="61421"/>
                </a:lnTo>
                <a:cubicBezTo>
                  <a:pt x="243771" y="61194"/>
                  <a:pt x="243768" y="60966"/>
                  <a:pt x="243766" y="60739"/>
                </a:cubicBezTo>
                <a:lnTo>
                  <a:pt x="243766" y="60068"/>
                </a:lnTo>
                <a:lnTo>
                  <a:pt x="243088" y="59387"/>
                </a:lnTo>
                <a:cubicBezTo>
                  <a:pt x="243086" y="59162"/>
                  <a:pt x="243083" y="58938"/>
                  <a:pt x="243081" y="58713"/>
                </a:cubicBezTo>
                <a:lnTo>
                  <a:pt x="242411" y="58713"/>
                </a:lnTo>
                <a:lnTo>
                  <a:pt x="240386" y="58049"/>
                </a:lnTo>
                <a:lnTo>
                  <a:pt x="239708" y="57376"/>
                </a:lnTo>
                <a:lnTo>
                  <a:pt x="239031" y="56702"/>
                </a:lnTo>
                <a:lnTo>
                  <a:pt x="238353" y="56028"/>
                </a:lnTo>
                <a:cubicBezTo>
                  <a:pt x="238351" y="55802"/>
                  <a:pt x="238348" y="55576"/>
                  <a:pt x="238346" y="55350"/>
                </a:cubicBezTo>
                <a:cubicBezTo>
                  <a:pt x="238344" y="54899"/>
                  <a:pt x="238341" y="54448"/>
                  <a:pt x="238339" y="53997"/>
                </a:cubicBezTo>
                <a:lnTo>
                  <a:pt x="237661" y="53316"/>
                </a:lnTo>
                <a:lnTo>
                  <a:pt x="237661" y="52645"/>
                </a:lnTo>
                <a:cubicBezTo>
                  <a:pt x="237657" y="52192"/>
                  <a:pt x="237653" y="51738"/>
                  <a:pt x="237649" y="51285"/>
                </a:cubicBezTo>
                <a:lnTo>
                  <a:pt x="237649" y="50611"/>
                </a:lnTo>
                <a:cubicBezTo>
                  <a:pt x="237647" y="50158"/>
                  <a:pt x="237644" y="49704"/>
                  <a:pt x="237642" y="49251"/>
                </a:cubicBezTo>
                <a:lnTo>
                  <a:pt x="236964" y="48578"/>
                </a:lnTo>
                <a:cubicBezTo>
                  <a:pt x="236962" y="48352"/>
                  <a:pt x="236959" y="48125"/>
                  <a:pt x="236957" y="47899"/>
                </a:cubicBezTo>
                <a:lnTo>
                  <a:pt x="237627" y="47218"/>
                </a:lnTo>
                <a:cubicBezTo>
                  <a:pt x="237625" y="46767"/>
                  <a:pt x="237622" y="46317"/>
                  <a:pt x="237620" y="45866"/>
                </a:cubicBezTo>
                <a:lnTo>
                  <a:pt x="238293" y="45187"/>
                </a:lnTo>
                <a:lnTo>
                  <a:pt x="238955" y="43827"/>
                </a:lnTo>
                <a:lnTo>
                  <a:pt x="240298" y="42460"/>
                </a:lnTo>
                <a:lnTo>
                  <a:pt x="240968" y="41100"/>
                </a:lnTo>
                <a:lnTo>
                  <a:pt x="241634" y="40422"/>
                </a:lnTo>
                <a:lnTo>
                  <a:pt x="242297" y="38381"/>
                </a:lnTo>
                <a:cubicBezTo>
                  <a:pt x="242294" y="37930"/>
                  <a:pt x="242292" y="37479"/>
                  <a:pt x="242289" y="37028"/>
                </a:cubicBezTo>
                <a:lnTo>
                  <a:pt x="242962" y="35669"/>
                </a:lnTo>
                <a:lnTo>
                  <a:pt x="243625" y="34990"/>
                </a:lnTo>
                <a:lnTo>
                  <a:pt x="244295" y="34309"/>
                </a:lnTo>
                <a:lnTo>
                  <a:pt x="244967" y="33623"/>
                </a:lnTo>
                <a:lnTo>
                  <a:pt x="246315" y="32944"/>
                </a:lnTo>
                <a:lnTo>
                  <a:pt x="247651" y="31577"/>
                </a:lnTo>
                <a:lnTo>
                  <a:pt x="248998" y="30891"/>
                </a:lnTo>
                <a:lnTo>
                  <a:pt x="249668" y="30891"/>
                </a:lnTo>
                <a:lnTo>
                  <a:pt x="250346" y="30884"/>
                </a:lnTo>
                <a:lnTo>
                  <a:pt x="251016" y="30205"/>
                </a:lnTo>
                <a:lnTo>
                  <a:pt x="251689" y="30198"/>
                </a:lnTo>
                <a:lnTo>
                  <a:pt x="252366" y="30198"/>
                </a:lnTo>
                <a:lnTo>
                  <a:pt x="254384" y="30183"/>
                </a:lnTo>
                <a:lnTo>
                  <a:pt x="255056" y="30183"/>
                </a:lnTo>
                <a:lnTo>
                  <a:pt x="256404" y="29497"/>
                </a:lnTo>
                <a:lnTo>
                  <a:pt x="257074" y="28818"/>
                </a:lnTo>
                <a:lnTo>
                  <a:pt x="257744" y="28811"/>
                </a:lnTo>
                <a:lnTo>
                  <a:pt x="259094" y="28122"/>
                </a:lnTo>
                <a:lnTo>
                  <a:pt x="259765" y="28122"/>
                </a:lnTo>
                <a:lnTo>
                  <a:pt x="260435" y="28117"/>
                </a:lnTo>
                <a:lnTo>
                  <a:pt x="261112" y="28117"/>
                </a:lnTo>
                <a:lnTo>
                  <a:pt x="261782" y="28110"/>
                </a:lnTo>
                <a:lnTo>
                  <a:pt x="262462" y="28110"/>
                </a:lnTo>
                <a:lnTo>
                  <a:pt x="264487" y="28776"/>
                </a:lnTo>
                <a:lnTo>
                  <a:pt x="264487" y="29455"/>
                </a:lnTo>
                <a:lnTo>
                  <a:pt x="265835" y="29443"/>
                </a:lnTo>
                <a:lnTo>
                  <a:pt x="266512" y="29443"/>
                </a:lnTo>
                <a:lnTo>
                  <a:pt x="267182" y="29435"/>
                </a:lnTo>
                <a:lnTo>
                  <a:pt x="268533" y="29428"/>
                </a:lnTo>
                <a:cubicBezTo>
                  <a:pt x="268535" y="29655"/>
                  <a:pt x="268538" y="29882"/>
                  <a:pt x="268540" y="30109"/>
                </a:cubicBezTo>
                <a:lnTo>
                  <a:pt x="269210" y="30102"/>
                </a:lnTo>
                <a:lnTo>
                  <a:pt x="269887" y="30102"/>
                </a:lnTo>
                <a:lnTo>
                  <a:pt x="270565" y="30775"/>
                </a:lnTo>
                <a:lnTo>
                  <a:pt x="271920" y="32120"/>
                </a:lnTo>
                <a:lnTo>
                  <a:pt x="272597" y="32802"/>
                </a:lnTo>
                <a:lnTo>
                  <a:pt x="273275" y="33473"/>
                </a:lnTo>
                <a:lnTo>
                  <a:pt x="274622" y="34139"/>
                </a:lnTo>
                <a:lnTo>
                  <a:pt x="275970" y="34813"/>
                </a:lnTo>
                <a:lnTo>
                  <a:pt x="276650" y="34806"/>
                </a:lnTo>
                <a:lnTo>
                  <a:pt x="277320" y="34806"/>
                </a:lnTo>
                <a:lnTo>
                  <a:pt x="280015" y="34793"/>
                </a:lnTo>
                <a:lnTo>
                  <a:pt x="280693" y="34786"/>
                </a:lnTo>
                <a:lnTo>
                  <a:pt x="282713" y="34778"/>
                </a:lnTo>
                <a:lnTo>
                  <a:pt x="284060" y="34771"/>
                </a:lnTo>
                <a:lnTo>
                  <a:pt x="284733" y="34766"/>
                </a:lnTo>
                <a:lnTo>
                  <a:pt x="285410" y="34766"/>
                </a:lnTo>
                <a:lnTo>
                  <a:pt x="286088" y="35437"/>
                </a:lnTo>
                <a:lnTo>
                  <a:pt x="286088" y="36111"/>
                </a:lnTo>
                <a:cubicBezTo>
                  <a:pt x="286090" y="36337"/>
                  <a:pt x="286091" y="36564"/>
                  <a:pt x="286093" y="36790"/>
                </a:cubicBezTo>
                <a:lnTo>
                  <a:pt x="286093" y="37471"/>
                </a:lnTo>
                <a:cubicBezTo>
                  <a:pt x="286095" y="37697"/>
                  <a:pt x="286098" y="37924"/>
                  <a:pt x="286100" y="38150"/>
                </a:cubicBezTo>
                <a:cubicBezTo>
                  <a:pt x="286102" y="38601"/>
                  <a:pt x="286105" y="39053"/>
                  <a:pt x="286107" y="39504"/>
                </a:cubicBezTo>
                <a:cubicBezTo>
                  <a:pt x="286110" y="39955"/>
                  <a:pt x="286112" y="40406"/>
                  <a:pt x="286115" y="40857"/>
                </a:cubicBezTo>
                <a:cubicBezTo>
                  <a:pt x="286116" y="41083"/>
                  <a:pt x="286118" y="41310"/>
                  <a:pt x="286119" y="41536"/>
                </a:cubicBezTo>
                <a:lnTo>
                  <a:pt x="286792" y="41528"/>
                </a:lnTo>
                <a:cubicBezTo>
                  <a:pt x="286794" y="41981"/>
                  <a:pt x="286795" y="42435"/>
                  <a:pt x="286797" y="42888"/>
                </a:cubicBezTo>
                <a:cubicBezTo>
                  <a:pt x="286799" y="43115"/>
                  <a:pt x="286802" y="43342"/>
                  <a:pt x="286804" y="43569"/>
                </a:cubicBezTo>
                <a:lnTo>
                  <a:pt x="287482" y="44243"/>
                </a:lnTo>
                <a:lnTo>
                  <a:pt x="288159" y="44914"/>
                </a:lnTo>
                <a:lnTo>
                  <a:pt x="289509" y="45588"/>
                </a:lnTo>
                <a:lnTo>
                  <a:pt x="290187" y="46261"/>
                </a:lnTo>
                <a:lnTo>
                  <a:pt x="291534" y="46254"/>
                </a:lnTo>
                <a:lnTo>
                  <a:pt x="292882" y="46247"/>
                </a:lnTo>
                <a:lnTo>
                  <a:pt x="294225" y="45561"/>
                </a:lnTo>
                <a:lnTo>
                  <a:pt x="294902" y="46232"/>
                </a:lnTo>
                <a:lnTo>
                  <a:pt x="295579" y="46906"/>
                </a:lnTo>
                <a:cubicBezTo>
                  <a:pt x="295581" y="47133"/>
                  <a:pt x="295582" y="47360"/>
                  <a:pt x="295584" y="47587"/>
                </a:cubicBezTo>
                <a:lnTo>
                  <a:pt x="296264" y="48939"/>
                </a:lnTo>
                <a:cubicBezTo>
                  <a:pt x="296266" y="49164"/>
                  <a:pt x="296267" y="49388"/>
                  <a:pt x="296269" y="49613"/>
                </a:cubicBezTo>
                <a:cubicBezTo>
                  <a:pt x="296274" y="50292"/>
                  <a:pt x="296279" y="50972"/>
                  <a:pt x="296284" y="51651"/>
                </a:cubicBezTo>
                <a:lnTo>
                  <a:pt x="296284" y="52325"/>
                </a:lnTo>
                <a:lnTo>
                  <a:pt x="296961" y="52325"/>
                </a:lnTo>
                <a:lnTo>
                  <a:pt x="296961" y="52996"/>
                </a:lnTo>
                <a:lnTo>
                  <a:pt x="297639" y="53677"/>
                </a:lnTo>
                <a:lnTo>
                  <a:pt x="298309" y="53670"/>
                </a:lnTo>
                <a:lnTo>
                  <a:pt x="299656" y="53663"/>
                </a:lnTo>
                <a:lnTo>
                  <a:pt x="301684" y="53650"/>
                </a:lnTo>
                <a:lnTo>
                  <a:pt x="302361" y="54329"/>
                </a:lnTo>
                <a:lnTo>
                  <a:pt x="303031" y="54322"/>
                </a:lnTo>
                <a:lnTo>
                  <a:pt x="303709" y="54995"/>
                </a:lnTo>
                <a:lnTo>
                  <a:pt x="304386" y="54995"/>
                </a:lnTo>
                <a:lnTo>
                  <a:pt x="305734" y="54988"/>
                </a:lnTo>
                <a:lnTo>
                  <a:pt x="306407" y="54983"/>
                </a:lnTo>
                <a:lnTo>
                  <a:pt x="307077" y="54983"/>
                </a:lnTo>
                <a:lnTo>
                  <a:pt x="307754" y="54976"/>
                </a:lnTo>
                <a:lnTo>
                  <a:pt x="309097" y="54290"/>
                </a:lnTo>
                <a:lnTo>
                  <a:pt x="310452" y="54961"/>
                </a:lnTo>
                <a:lnTo>
                  <a:pt x="311122" y="54956"/>
                </a:lnTo>
                <a:lnTo>
                  <a:pt x="312470" y="54949"/>
                </a:lnTo>
                <a:lnTo>
                  <a:pt x="313147" y="54949"/>
                </a:lnTo>
                <a:lnTo>
                  <a:pt x="313817" y="54941"/>
                </a:lnTo>
                <a:lnTo>
                  <a:pt x="314490" y="54263"/>
                </a:lnTo>
                <a:lnTo>
                  <a:pt x="315830" y="53574"/>
                </a:lnTo>
                <a:lnTo>
                  <a:pt x="315830" y="52903"/>
                </a:lnTo>
                <a:cubicBezTo>
                  <a:pt x="315828" y="52676"/>
                  <a:pt x="315825" y="52449"/>
                  <a:pt x="315823" y="52222"/>
                </a:cubicBezTo>
                <a:lnTo>
                  <a:pt x="316503" y="52214"/>
                </a:lnTo>
                <a:cubicBezTo>
                  <a:pt x="316500" y="51990"/>
                  <a:pt x="316498" y="51767"/>
                  <a:pt x="316495" y="51543"/>
                </a:cubicBezTo>
                <a:lnTo>
                  <a:pt x="317166" y="50862"/>
                </a:lnTo>
                <a:lnTo>
                  <a:pt x="317843" y="50855"/>
                </a:lnTo>
                <a:lnTo>
                  <a:pt x="318513" y="50176"/>
                </a:lnTo>
                <a:lnTo>
                  <a:pt x="319186" y="50169"/>
                </a:lnTo>
                <a:lnTo>
                  <a:pt x="319856" y="50169"/>
                </a:lnTo>
                <a:lnTo>
                  <a:pt x="321204" y="50161"/>
                </a:lnTo>
                <a:lnTo>
                  <a:pt x="322551" y="50156"/>
                </a:lnTo>
                <a:lnTo>
                  <a:pt x="323229" y="50149"/>
                </a:lnTo>
                <a:lnTo>
                  <a:pt x="324579" y="50823"/>
                </a:lnTo>
                <a:lnTo>
                  <a:pt x="325256" y="50815"/>
                </a:lnTo>
                <a:lnTo>
                  <a:pt x="325926" y="50815"/>
                </a:lnTo>
                <a:lnTo>
                  <a:pt x="326604" y="51489"/>
                </a:lnTo>
                <a:lnTo>
                  <a:pt x="327951" y="51482"/>
                </a:lnTo>
                <a:lnTo>
                  <a:pt x="334029" y="54159"/>
                </a:lnTo>
                <a:cubicBezTo>
                  <a:pt x="334031" y="54385"/>
                  <a:pt x="334034" y="54612"/>
                  <a:pt x="334036" y="54838"/>
                </a:cubicBezTo>
                <a:lnTo>
                  <a:pt x="334706" y="54833"/>
                </a:lnTo>
                <a:lnTo>
                  <a:pt x="336061" y="55504"/>
                </a:lnTo>
                <a:lnTo>
                  <a:pt x="336061" y="56186"/>
                </a:lnTo>
                <a:lnTo>
                  <a:pt x="336739" y="56178"/>
                </a:lnTo>
                <a:lnTo>
                  <a:pt x="336739" y="56859"/>
                </a:lnTo>
                <a:lnTo>
                  <a:pt x="337416" y="57531"/>
                </a:lnTo>
                <a:cubicBezTo>
                  <a:pt x="337419" y="57982"/>
                  <a:pt x="337421" y="58434"/>
                  <a:pt x="337424" y="58885"/>
                </a:cubicBezTo>
                <a:lnTo>
                  <a:pt x="338108" y="60238"/>
                </a:lnTo>
                <a:lnTo>
                  <a:pt x="338786" y="60909"/>
                </a:lnTo>
                <a:lnTo>
                  <a:pt x="339463" y="62264"/>
                </a:lnTo>
                <a:cubicBezTo>
                  <a:pt x="339465" y="62490"/>
                  <a:pt x="339468" y="62717"/>
                  <a:pt x="339470" y="62943"/>
                </a:cubicBezTo>
                <a:lnTo>
                  <a:pt x="340141" y="62935"/>
                </a:lnTo>
                <a:lnTo>
                  <a:pt x="340818" y="63616"/>
                </a:lnTo>
                <a:cubicBezTo>
                  <a:pt x="340820" y="63840"/>
                  <a:pt x="340823" y="64064"/>
                  <a:pt x="340825" y="64288"/>
                </a:cubicBezTo>
                <a:lnTo>
                  <a:pt x="341496" y="64288"/>
                </a:lnTo>
                <a:lnTo>
                  <a:pt x="342173" y="64961"/>
                </a:lnTo>
                <a:lnTo>
                  <a:pt x="343521" y="65635"/>
                </a:lnTo>
                <a:lnTo>
                  <a:pt x="344198" y="66306"/>
                </a:lnTo>
                <a:lnTo>
                  <a:pt x="344878" y="66980"/>
                </a:lnTo>
                <a:cubicBezTo>
                  <a:pt x="344880" y="67207"/>
                  <a:pt x="344881" y="67434"/>
                  <a:pt x="344883" y="67661"/>
                </a:cubicBezTo>
                <a:lnTo>
                  <a:pt x="345555" y="67654"/>
                </a:lnTo>
                <a:cubicBezTo>
                  <a:pt x="345557" y="67880"/>
                  <a:pt x="345558" y="68106"/>
                  <a:pt x="345560" y="68332"/>
                </a:cubicBezTo>
                <a:lnTo>
                  <a:pt x="346230" y="68328"/>
                </a:lnTo>
                <a:cubicBezTo>
                  <a:pt x="346233" y="68554"/>
                  <a:pt x="346235" y="68780"/>
                  <a:pt x="346238" y="69006"/>
                </a:cubicBezTo>
                <a:lnTo>
                  <a:pt x="346910" y="69006"/>
                </a:lnTo>
                <a:lnTo>
                  <a:pt x="347588" y="68999"/>
                </a:lnTo>
                <a:lnTo>
                  <a:pt x="348258" y="68999"/>
                </a:lnTo>
                <a:lnTo>
                  <a:pt x="348935" y="68994"/>
                </a:lnTo>
                <a:lnTo>
                  <a:pt x="350276" y="68305"/>
                </a:lnTo>
                <a:lnTo>
                  <a:pt x="350948" y="67627"/>
                </a:lnTo>
                <a:lnTo>
                  <a:pt x="351618" y="66946"/>
                </a:lnTo>
                <a:lnTo>
                  <a:pt x="352288" y="66941"/>
                </a:lnTo>
                <a:lnTo>
                  <a:pt x="352288" y="66267"/>
                </a:lnTo>
                <a:lnTo>
                  <a:pt x="353636" y="66260"/>
                </a:lnTo>
                <a:lnTo>
                  <a:pt x="353636" y="66933"/>
                </a:lnTo>
                <a:lnTo>
                  <a:pt x="354316" y="66933"/>
                </a:lnTo>
                <a:lnTo>
                  <a:pt x="354986" y="66926"/>
                </a:lnTo>
                <a:lnTo>
                  <a:pt x="355664" y="67607"/>
                </a:lnTo>
                <a:lnTo>
                  <a:pt x="355664" y="66926"/>
                </a:lnTo>
                <a:lnTo>
                  <a:pt x="356334" y="66919"/>
                </a:lnTo>
                <a:lnTo>
                  <a:pt x="357004" y="66240"/>
                </a:lnTo>
                <a:lnTo>
                  <a:pt x="357681" y="66240"/>
                </a:lnTo>
                <a:cubicBezTo>
                  <a:pt x="357680" y="66013"/>
                  <a:pt x="357678" y="65786"/>
                  <a:pt x="357677" y="65559"/>
                </a:cubicBezTo>
                <a:lnTo>
                  <a:pt x="358347" y="64880"/>
                </a:lnTo>
                <a:lnTo>
                  <a:pt x="359017" y="64194"/>
                </a:lnTo>
                <a:lnTo>
                  <a:pt x="359687" y="63513"/>
                </a:lnTo>
                <a:cubicBezTo>
                  <a:pt x="359685" y="63288"/>
                  <a:pt x="359684" y="63064"/>
                  <a:pt x="359682" y="62839"/>
                </a:cubicBezTo>
                <a:lnTo>
                  <a:pt x="360360" y="62834"/>
                </a:lnTo>
                <a:lnTo>
                  <a:pt x="361030" y="62153"/>
                </a:lnTo>
                <a:cubicBezTo>
                  <a:pt x="361028" y="61927"/>
                  <a:pt x="361025" y="61701"/>
                  <a:pt x="361023" y="61475"/>
                </a:cubicBezTo>
                <a:lnTo>
                  <a:pt x="361695" y="60794"/>
                </a:lnTo>
                <a:lnTo>
                  <a:pt x="362365" y="60115"/>
                </a:lnTo>
                <a:lnTo>
                  <a:pt x="363028" y="58755"/>
                </a:lnTo>
                <a:lnTo>
                  <a:pt x="364376" y="58069"/>
                </a:lnTo>
                <a:lnTo>
                  <a:pt x="365048" y="57388"/>
                </a:lnTo>
                <a:lnTo>
                  <a:pt x="365719" y="56709"/>
                </a:lnTo>
                <a:lnTo>
                  <a:pt x="366389" y="56702"/>
                </a:lnTo>
                <a:lnTo>
                  <a:pt x="367066" y="56702"/>
                </a:lnTo>
                <a:lnTo>
                  <a:pt x="367739" y="56695"/>
                </a:lnTo>
                <a:lnTo>
                  <a:pt x="368416" y="56695"/>
                </a:lnTo>
                <a:lnTo>
                  <a:pt x="369094" y="57368"/>
                </a:lnTo>
                <a:lnTo>
                  <a:pt x="370434" y="57361"/>
                </a:lnTo>
                <a:lnTo>
                  <a:pt x="371111" y="58035"/>
                </a:lnTo>
                <a:lnTo>
                  <a:pt x="371789" y="58027"/>
                </a:lnTo>
                <a:lnTo>
                  <a:pt x="372466" y="58708"/>
                </a:lnTo>
                <a:lnTo>
                  <a:pt x="373144" y="59380"/>
                </a:lnTo>
                <a:lnTo>
                  <a:pt x="373814" y="59375"/>
                </a:lnTo>
                <a:lnTo>
                  <a:pt x="374494" y="60053"/>
                </a:lnTo>
                <a:cubicBezTo>
                  <a:pt x="374496" y="60278"/>
                  <a:pt x="374497" y="60502"/>
                  <a:pt x="374499" y="60727"/>
                </a:cubicBezTo>
                <a:lnTo>
                  <a:pt x="375171" y="60727"/>
                </a:lnTo>
                <a:lnTo>
                  <a:pt x="376526" y="61393"/>
                </a:lnTo>
                <a:lnTo>
                  <a:pt x="376526" y="62072"/>
                </a:lnTo>
                <a:lnTo>
                  <a:pt x="377204" y="62072"/>
                </a:lnTo>
                <a:lnTo>
                  <a:pt x="377874" y="62065"/>
                </a:lnTo>
                <a:lnTo>
                  <a:pt x="378551" y="62738"/>
                </a:lnTo>
                <a:lnTo>
                  <a:pt x="379229" y="62738"/>
                </a:lnTo>
                <a:lnTo>
                  <a:pt x="379892" y="62060"/>
                </a:lnTo>
                <a:lnTo>
                  <a:pt x="380572" y="62052"/>
                </a:lnTo>
                <a:lnTo>
                  <a:pt x="381242" y="62052"/>
                </a:lnTo>
                <a:lnTo>
                  <a:pt x="381912" y="61366"/>
                </a:lnTo>
                <a:lnTo>
                  <a:pt x="382582" y="60007"/>
                </a:lnTo>
                <a:lnTo>
                  <a:pt x="383255" y="59326"/>
                </a:lnTo>
                <a:lnTo>
                  <a:pt x="383925" y="58647"/>
                </a:lnTo>
                <a:lnTo>
                  <a:pt x="384595" y="57966"/>
                </a:lnTo>
                <a:lnTo>
                  <a:pt x="385265" y="57287"/>
                </a:lnTo>
                <a:lnTo>
                  <a:pt x="385938" y="57280"/>
                </a:lnTo>
                <a:lnTo>
                  <a:pt x="385938" y="56601"/>
                </a:lnTo>
                <a:lnTo>
                  <a:pt x="386608" y="56601"/>
                </a:lnTo>
                <a:lnTo>
                  <a:pt x="387285" y="57272"/>
                </a:lnTo>
                <a:lnTo>
                  <a:pt x="387955" y="57272"/>
                </a:lnTo>
                <a:lnTo>
                  <a:pt x="388633" y="57267"/>
                </a:lnTo>
                <a:lnTo>
                  <a:pt x="388633" y="57946"/>
                </a:lnTo>
                <a:lnTo>
                  <a:pt x="389310" y="57939"/>
                </a:lnTo>
                <a:lnTo>
                  <a:pt x="389988" y="58612"/>
                </a:lnTo>
                <a:lnTo>
                  <a:pt x="389988" y="59291"/>
                </a:lnTo>
                <a:lnTo>
                  <a:pt x="390665" y="59291"/>
                </a:lnTo>
                <a:lnTo>
                  <a:pt x="390665" y="59965"/>
                </a:lnTo>
                <a:lnTo>
                  <a:pt x="391343" y="60644"/>
                </a:lnTo>
                <a:cubicBezTo>
                  <a:pt x="391345" y="60868"/>
                  <a:pt x="391348" y="61093"/>
                  <a:pt x="391350" y="61317"/>
                </a:cubicBezTo>
                <a:lnTo>
                  <a:pt x="391350" y="61998"/>
                </a:lnTo>
                <a:lnTo>
                  <a:pt x="390680" y="62677"/>
                </a:lnTo>
                <a:lnTo>
                  <a:pt x="390010" y="63358"/>
                </a:lnTo>
                <a:lnTo>
                  <a:pt x="389337" y="64044"/>
                </a:lnTo>
                <a:lnTo>
                  <a:pt x="387989" y="64052"/>
                </a:lnTo>
                <a:cubicBezTo>
                  <a:pt x="387992" y="64276"/>
                  <a:pt x="387994" y="64499"/>
                  <a:pt x="387997" y="64723"/>
                </a:cubicBezTo>
                <a:lnTo>
                  <a:pt x="386654" y="65411"/>
                </a:lnTo>
                <a:lnTo>
                  <a:pt x="386654" y="66090"/>
                </a:lnTo>
                <a:lnTo>
                  <a:pt x="385984" y="66769"/>
                </a:lnTo>
                <a:cubicBezTo>
                  <a:pt x="385986" y="66996"/>
                  <a:pt x="385989" y="67223"/>
                  <a:pt x="385991" y="67450"/>
                </a:cubicBezTo>
                <a:lnTo>
                  <a:pt x="385321" y="68128"/>
                </a:lnTo>
                <a:lnTo>
                  <a:pt x="384648" y="69488"/>
                </a:lnTo>
                <a:cubicBezTo>
                  <a:pt x="384651" y="69713"/>
                  <a:pt x="384653" y="69937"/>
                  <a:pt x="384656" y="70162"/>
                </a:cubicBezTo>
                <a:lnTo>
                  <a:pt x="384656" y="70841"/>
                </a:lnTo>
                <a:lnTo>
                  <a:pt x="383985" y="71522"/>
                </a:lnTo>
                <a:cubicBezTo>
                  <a:pt x="383988" y="71748"/>
                  <a:pt x="383990" y="71974"/>
                  <a:pt x="383993" y="72200"/>
                </a:cubicBezTo>
                <a:lnTo>
                  <a:pt x="383993" y="72881"/>
                </a:lnTo>
                <a:cubicBezTo>
                  <a:pt x="383995" y="73106"/>
                  <a:pt x="383996" y="73330"/>
                  <a:pt x="383998" y="73555"/>
                </a:cubicBezTo>
                <a:lnTo>
                  <a:pt x="384675" y="74234"/>
                </a:lnTo>
                <a:lnTo>
                  <a:pt x="384675" y="74908"/>
                </a:lnTo>
                <a:lnTo>
                  <a:pt x="385352" y="75586"/>
                </a:lnTo>
                <a:lnTo>
                  <a:pt x="386030" y="76260"/>
                </a:lnTo>
                <a:cubicBezTo>
                  <a:pt x="386032" y="76485"/>
                  <a:pt x="386035" y="76709"/>
                  <a:pt x="386037" y="76934"/>
                </a:cubicBezTo>
                <a:lnTo>
                  <a:pt x="386715" y="77612"/>
                </a:lnTo>
                <a:lnTo>
                  <a:pt x="387392" y="78286"/>
                </a:lnTo>
                <a:lnTo>
                  <a:pt x="388069" y="79638"/>
                </a:lnTo>
                <a:lnTo>
                  <a:pt x="388747" y="80312"/>
                </a:lnTo>
                <a:cubicBezTo>
                  <a:pt x="388749" y="80538"/>
                  <a:pt x="388752" y="80765"/>
                  <a:pt x="388754" y="80991"/>
                </a:cubicBezTo>
                <a:lnTo>
                  <a:pt x="389432" y="81665"/>
                </a:lnTo>
                <a:lnTo>
                  <a:pt x="389432" y="82343"/>
                </a:lnTo>
                <a:cubicBezTo>
                  <a:pt x="389434" y="82568"/>
                  <a:pt x="389437" y="82792"/>
                  <a:pt x="389439" y="83017"/>
                </a:cubicBezTo>
                <a:lnTo>
                  <a:pt x="390116" y="83691"/>
                </a:lnTo>
                <a:lnTo>
                  <a:pt x="390116" y="84369"/>
                </a:lnTo>
                <a:lnTo>
                  <a:pt x="389451" y="85729"/>
                </a:lnTo>
                <a:cubicBezTo>
                  <a:pt x="389453" y="86180"/>
                  <a:pt x="389456" y="86630"/>
                  <a:pt x="389458" y="87081"/>
                </a:cubicBezTo>
                <a:lnTo>
                  <a:pt x="389458" y="87763"/>
                </a:lnTo>
                <a:cubicBezTo>
                  <a:pt x="389461" y="87989"/>
                  <a:pt x="389463" y="88215"/>
                  <a:pt x="389466" y="88441"/>
                </a:cubicBezTo>
                <a:lnTo>
                  <a:pt x="389466" y="89122"/>
                </a:lnTo>
                <a:lnTo>
                  <a:pt x="390143" y="89794"/>
                </a:lnTo>
                <a:lnTo>
                  <a:pt x="390821" y="90467"/>
                </a:lnTo>
                <a:lnTo>
                  <a:pt x="391498" y="90460"/>
                </a:lnTo>
                <a:lnTo>
                  <a:pt x="392168" y="90460"/>
                </a:lnTo>
                <a:lnTo>
                  <a:pt x="392846" y="90453"/>
                </a:lnTo>
                <a:lnTo>
                  <a:pt x="393516" y="90453"/>
                </a:lnTo>
                <a:lnTo>
                  <a:pt x="394188" y="90448"/>
                </a:lnTo>
                <a:lnTo>
                  <a:pt x="394866" y="90448"/>
                </a:lnTo>
                <a:lnTo>
                  <a:pt x="395536" y="90440"/>
                </a:lnTo>
                <a:lnTo>
                  <a:pt x="396214" y="90440"/>
                </a:lnTo>
                <a:lnTo>
                  <a:pt x="396891" y="91114"/>
                </a:lnTo>
                <a:lnTo>
                  <a:pt x="397561" y="91114"/>
                </a:lnTo>
                <a:lnTo>
                  <a:pt x="398239" y="91107"/>
                </a:lnTo>
                <a:lnTo>
                  <a:pt x="398916" y="91780"/>
                </a:lnTo>
                <a:lnTo>
                  <a:pt x="399589" y="91780"/>
                </a:lnTo>
                <a:lnTo>
                  <a:pt x="400259" y="91773"/>
                </a:lnTo>
                <a:lnTo>
                  <a:pt x="400936" y="91773"/>
                </a:lnTo>
                <a:lnTo>
                  <a:pt x="402961" y="92439"/>
                </a:lnTo>
                <a:lnTo>
                  <a:pt x="404311" y="92432"/>
                </a:lnTo>
                <a:lnTo>
                  <a:pt x="404989" y="93106"/>
                </a:lnTo>
                <a:lnTo>
                  <a:pt x="405659" y="93106"/>
                </a:lnTo>
                <a:lnTo>
                  <a:pt x="406336" y="93098"/>
                </a:lnTo>
                <a:lnTo>
                  <a:pt x="406336" y="93777"/>
                </a:lnTo>
                <a:lnTo>
                  <a:pt x="407014" y="93772"/>
                </a:lnTo>
                <a:lnTo>
                  <a:pt x="407014" y="94451"/>
                </a:lnTo>
                <a:lnTo>
                  <a:pt x="407691" y="95124"/>
                </a:lnTo>
                <a:lnTo>
                  <a:pt x="408369" y="95803"/>
                </a:lnTo>
                <a:lnTo>
                  <a:pt x="409046" y="96477"/>
                </a:lnTo>
                <a:lnTo>
                  <a:pt x="409716" y="96469"/>
                </a:lnTo>
                <a:lnTo>
                  <a:pt x="410401" y="97822"/>
                </a:lnTo>
                <a:lnTo>
                  <a:pt x="410401" y="98503"/>
                </a:lnTo>
                <a:lnTo>
                  <a:pt x="411079" y="98496"/>
                </a:lnTo>
                <a:lnTo>
                  <a:pt x="411079" y="99177"/>
                </a:lnTo>
                <a:cubicBezTo>
                  <a:pt x="411081" y="99403"/>
                  <a:pt x="411084" y="99629"/>
                  <a:pt x="411086" y="99855"/>
                </a:cubicBezTo>
                <a:lnTo>
                  <a:pt x="411086" y="100529"/>
                </a:lnTo>
                <a:cubicBezTo>
                  <a:pt x="411088" y="100755"/>
                  <a:pt x="411091" y="100982"/>
                  <a:pt x="411093" y="101208"/>
                </a:cubicBezTo>
                <a:lnTo>
                  <a:pt x="411093" y="101889"/>
                </a:lnTo>
                <a:lnTo>
                  <a:pt x="410421" y="101889"/>
                </a:lnTo>
                <a:lnTo>
                  <a:pt x="410421" y="102568"/>
                </a:lnTo>
                <a:lnTo>
                  <a:pt x="409750" y="103249"/>
                </a:lnTo>
                <a:lnTo>
                  <a:pt x="409080" y="103927"/>
                </a:lnTo>
                <a:lnTo>
                  <a:pt x="408410" y="104613"/>
                </a:lnTo>
                <a:cubicBezTo>
                  <a:pt x="408412" y="104838"/>
                  <a:pt x="408413" y="105062"/>
                  <a:pt x="408415" y="105287"/>
                </a:cubicBezTo>
                <a:lnTo>
                  <a:pt x="407745" y="105973"/>
                </a:lnTo>
                <a:cubicBezTo>
                  <a:pt x="407747" y="106198"/>
                  <a:pt x="407750" y="106422"/>
                  <a:pt x="407752" y="106647"/>
                </a:cubicBezTo>
                <a:lnTo>
                  <a:pt x="407752" y="107325"/>
                </a:lnTo>
                <a:cubicBezTo>
                  <a:pt x="407754" y="107552"/>
                  <a:pt x="407755" y="107780"/>
                  <a:pt x="407757" y="108007"/>
                </a:cubicBezTo>
                <a:lnTo>
                  <a:pt x="408429" y="107999"/>
                </a:lnTo>
                <a:lnTo>
                  <a:pt x="408429" y="108680"/>
                </a:lnTo>
                <a:lnTo>
                  <a:pt x="409107" y="108673"/>
                </a:lnTo>
                <a:lnTo>
                  <a:pt x="409777" y="108673"/>
                </a:lnTo>
                <a:cubicBezTo>
                  <a:pt x="409779" y="108899"/>
                  <a:pt x="409782" y="109126"/>
                  <a:pt x="409784" y="109352"/>
                </a:cubicBezTo>
                <a:lnTo>
                  <a:pt x="411132" y="109344"/>
                </a:lnTo>
                <a:lnTo>
                  <a:pt x="411802" y="109339"/>
                </a:lnTo>
                <a:lnTo>
                  <a:pt x="412482" y="109339"/>
                </a:lnTo>
                <a:lnTo>
                  <a:pt x="413159" y="110011"/>
                </a:lnTo>
                <a:lnTo>
                  <a:pt x="414507" y="110006"/>
                </a:lnTo>
                <a:lnTo>
                  <a:pt x="415177" y="109998"/>
                </a:lnTo>
                <a:lnTo>
                  <a:pt x="415847" y="109998"/>
                </a:lnTo>
                <a:lnTo>
                  <a:pt x="417202" y="110670"/>
                </a:lnTo>
                <a:lnTo>
                  <a:pt x="418552" y="111336"/>
                </a:lnTo>
                <a:lnTo>
                  <a:pt x="419230" y="111336"/>
                </a:lnTo>
                <a:lnTo>
                  <a:pt x="419907" y="112010"/>
                </a:lnTo>
                <a:lnTo>
                  <a:pt x="420577" y="112002"/>
                </a:lnTo>
                <a:lnTo>
                  <a:pt x="421255" y="112683"/>
                </a:lnTo>
                <a:cubicBezTo>
                  <a:pt x="421257" y="112908"/>
                  <a:pt x="421260" y="113132"/>
                  <a:pt x="421262" y="113357"/>
                </a:cubicBezTo>
                <a:lnTo>
                  <a:pt x="421932" y="113357"/>
                </a:lnTo>
                <a:lnTo>
                  <a:pt x="421932" y="114036"/>
                </a:lnTo>
                <a:lnTo>
                  <a:pt x="422610" y="114710"/>
                </a:lnTo>
                <a:cubicBezTo>
                  <a:pt x="422612" y="114936"/>
                  <a:pt x="422615" y="115162"/>
                  <a:pt x="422617" y="115388"/>
                </a:cubicBezTo>
                <a:lnTo>
                  <a:pt x="423295" y="116736"/>
                </a:lnTo>
                <a:cubicBezTo>
                  <a:pt x="423297" y="116962"/>
                  <a:pt x="423300" y="117188"/>
                  <a:pt x="423302" y="117414"/>
                </a:cubicBezTo>
                <a:lnTo>
                  <a:pt x="423972" y="117414"/>
                </a:lnTo>
                <a:lnTo>
                  <a:pt x="426004" y="118759"/>
                </a:lnTo>
                <a:lnTo>
                  <a:pt x="426674" y="118754"/>
                </a:lnTo>
                <a:lnTo>
                  <a:pt x="427352" y="118754"/>
                </a:lnTo>
                <a:lnTo>
                  <a:pt x="428017" y="118066"/>
                </a:lnTo>
                <a:lnTo>
                  <a:pt x="428695" y="118066"/>
                </a:lnTo>
                <a:lnTo>
                  <a:pt x="429358" y="116706"/>
                </a:lnTo>
                <a:lnTo>
                  <a:pt x="429358" y="116027"/>
                </a:lnTo>
                <a:cubicBezTo>
                  <a:pt x="429356" y="115803"/>
                  <a:pt x="429355" y="115578"/>
                  <a:pt x="429353" y="115354"/>
                </a:cubicBezTo>
                <a:lnTo>
                  <a:pt x="430023" y="113994"/>
                </a:lnTo>
                <a:cubicBezTo>
                  <a:pt x="430021" y="113768"/>
                  <a:pt x="430018" y="113541"/>
                  <a:pt x="430016" y="113315"/>
                </a:cubicBezTo>
                <a:lnTo>
                  <a:pt x="430016" y="112634"/>
                </a:lnTo>
                <a:cubicBezTo>
                  <a:pt x="430013" y="112183"/>
                  <a:pt x="430011" y="111733"/>
                  <a:pt x="430008" y="111282"/>
                </a:cubicBezTo>
                <a:cubicBezTo>
                  <a:pt x="430006" y="110829"/>
                  <a:pt x="430005" y="110375"/>
                  <a:pt x="430003" y="109922"/>
                </a:cubicBezTo>
                <a:lnTo>
                  <a:pt x="430674" y="109243"/>
                </a:lnTo>
                <a:cubicBezTo>
                  <a:pt x="430671" y="109019"/>
                  <a:pt x="430669" y="108794"/>
                  <a:pt x="430666" y="108570"/>
                </a:cubicBezTo>
                <a:lnTo>
                  <a:pt x="431337" y="107884"/>
                </a:lnTo>
                <a:lnTo>
                  <a:pt x="432014" y="107884"/>
                </a:lnTo>
                <a:lnTo>
                  <a:pt x="432687" y="107876"/>
                </a:lnTo>
                <a:lnTo>
                  <a:pt x="433364" y="107876"/>
                </a:lnTo>
                <a:lnTo>
                  <a:pt x="434034" y="107198"/>
                </a:lnTo>
                <a:lnTo>
                  <a:pt x="434704" y="107190"/>
                </a:lnTo>
                <a:lnTo>
                  <a:pt x="435382" y="107864"/>
                </a:lnTo>
                <a:lnTo>
                  <a:pt x="436052" y="107864"/>
                </a:lnTo>
                <a:lnTo>
                  <a:pt x="436729" y="108535"/>
                </a:lnTo>
                <a:cubicBezTo>
                  <a:pt x="436732" y="108762"/>
                  <a:pt x="436734" y="108989"/>
                  <a:pt x="436737" y="109216"/>
                </a:cubicBezTo>
                <a:lnTo>
                  <a:pt x="438092" y="110561"/>
                </a:lnTo>
                <a:lnTo>
                  <a:pt x="438092" y="111242"/>
                </a:lnTo>
                <a:cubicBezTo>
                  <a:pt x="438094" y="111693"/>
                  <a:pt x="438097" y="112144"/>
                  <a:pt x="438099" y="112595"/>
                </a:cubicBezTo>
                <a:cubicBezTo>
                  <a:pt x="438101" y="112821"/>
                  <a:pt x="438104" y="113048"/>
                  <a:pt x="438106" y="113274"/>
                </a:cubicBezTo>
                <a:lnTo>
                  <a:pt x="438106" y="113955"/>
                </a:lnTo>
                <a:cubicBezTo>
                  <a:pt x="438108" y="114179"/>
                  <a:pt x="438111" y="114404"/>
                  <a:pt x="438113" y="114628"/>
                </a:cubicBezTo>
                <a:lnTo>
                  <a:pt x="438113" y="115307"/>
                </a:lnTo>
                <a:cubicBezTo>
                  <a:pt x="438115" y="115534"/>
                  <a:pt x="438116" y="115761"/>
                  <a:pt x="438118" y="115988"/>
                </a:cubicBezTo>
                <a:lnTo>
                  <a:pt x="438118" y="116667"/>
                </a:lnTo>
                <a:lnTo>
                  <a:pt x="438796" y="117341"/>
                </a:lnTo>
                <a:lnTo>
                  <a:pt x="439473" y="118012"/>
                </a:lnTo>
                <a:lnTo>
                  <a:pt x="440151" y="118686"/>
                </a:lnTo>
                <a:lnTo>
                  <a:pt x="440831" y="119359"/>
                </a:lnTo>
                <a:lnTo>
                  <a:pt x="441506" y="120038"/>
                </a:lnTo>
                <a:lnTo>
                  <a:pt x="442856" y="120704"/>
                </a:lnTo>
                <a:lnTo>
                  <a:pt x="443533" y="120704"/>
                </a:lnTo>
                <a:lnTo>
                  <a:pt x="444203" y="120697"/>
                </a:lnTo>
                <a:lnTo>
                  <a:pt x="445551" y="120692"/>
                </a:lnTo>
                <a:cubicBezTo>
                  <a:pt x="445553" y="120918"/>
                  <a:pt x="445556" y="121145"/>
                  <a:pt x="445558" y="121371"/>
                </a:cubicBezTo>
                <a:lnTo>
                  <a:pt x="447578" y="121363"/>
                </a:lnTo>
                <a:lnTo>
                  <a:pt x="448248" y="121358"/>
                </a:lnTo>
                <a:lnTo>
                  <a:pt x="448926" y="121358"/>
                </a:lnTo>
                <a:lnTo>
                  <a:pt x="449596" y="121351"/>
                </a:lnTo>
                <a:lnTo>
                  <a:pt x="450274" y="121351"/>
                </a:lnTo>
                <a:lnTo>
                  <a:pt x="450951" y="122025"/>
                </a:lnTo>
                <a:lnTo>
                  <a:pt x="450951" y="122703"/>
                </a:lnTo>
                <a:lnTo>
                  <a:pt x="451628" y="122696"/>
                </a:lnTo>
                <a:lnTo>
                  <a:pt x="451628" y="123377"/>
                </a:lnTo>
                <a:lnTo>
                  <a:pt x="452306" y="124729"/>
                </a:lnTo>
                <a:lnTo>
                  <a:pt x="452983" y="125401"/>
                </a:lnTo>
                <a:cubicBezTo>
                  <a:pt x="452986" y="125628"/>
                  <a:pt x="452988" y="125855"/>
                  <a:pt x="452991" y="126082"/>
                </a:cubicBezTo>
                <a:lnTo>
                  <a:pt x="452991" y="126756"/>
                </a:lnTo>
                <a:lnTo>
                  <a:pt x="453668" y="127434"/>
                </a:lnTo>
                <a:cubicBezTo>
                  <a:pt x="453670" y="127659"/>
                  <a:pt x="453673" y="127883"/>
                  <a:pt x="453675" y="128108"/>
                </a:cubicBezTo>
                <a:lnTo>
                  <a:pt x="453675" y="128787"/>
                </a:lnTo>
                <a:cubicBezTo>
                  <a:pt x="453678" y="129014"/>
                  <a:pt x="453680" y="129241"/>
                  <a:pt x="453683" y="129468"/>
                </a:cubicBezTo>
                <a:lnTo>
                  <a:pt x="453683" y="130139"/>
                </a:lnTo>
                <a:lnTo>
                  <a:pt x="454360" y="130139"/>
                </a:lnTo>
                <a:lnTo>
                  <a:pt x="454360" y="130820"/>
                </a:lnTo>
                <a:cubicBezTo>
                  <a:pt x="454362" y="131045"/>
                  <a:pt x="454363" y="131269"/>
                  <a:pt x="454365" y="131494"/>
                </a:cubicBezTo>
                <a:lnTo>
                  <a:pt x="454365" y="132173"/>
                </a:lnTo>
                <a:lnTo>
                  <a:pt x="453695" y="132180"/>
                </a:lnTo>
                <a:lnTo>
                  <a:pt x="453695" y="132851"/>
                </a:lnTo>
                <a:cubicBezTo>
                  <a:pt x="453697" y="133078"/>
                  <a:pt x="453700" y="133305"/>
                  <a:pt x="453702" y="133532"/>
                </a:cubicBezTo>
                <a:lnTo>
                  <a:pt x="453025" y="133532"/>
                </a:lnTo>
                <a:cubicBezTo>
                  <a:pt x="453027" y="133758"/>
                  <a:pt x="453030" y="133985"/>
                  <a:pt x="453032" y="134211"/>
                </a:cubicBezTo>
                <a:lnTo>
                  <a:pt x="452354" y="134218"/>
                </a:lnTo>
                <a:lnTo>
                  <a:pt x="451682" y="134899"/>
                </a:lnTo>
                <a:lnTo>
                  <a:pt x="451012" y="135578"/>
                </a:lnTo>
                <a:lnTo>
                  <a:pt x="450342" y="135578"/>
                </a:lnTo>
                <a:lnTo>
                  <a:pt x="449671" y="135585"/>
                </a:lnTo>
                <a:lnTo>
                  <a:pt x="448321" y="136271"/>
                </a:lnTo>
                <a:lnTo>
                  <a:pt x="446974" y="136279"/>
                </a:lnTo>
                <a:lnTo>
                  <a:pt x="446304" y="136279"/>
                </a:lnTo>
                <a:lnTo>
                  <a:pt x="444956" y="136965"/>
                </a:lnTo>
                <a:lnTo>
                  <a:pt x="444283" y="136965"/>
                </a:lnTo>
                <a:cubicBezTo>
                  <a:pt x="444286" y="137192"/>
                  <a:pt x="444288" y="137419"/>
                  <a:pt x="444291" y="137646"/>
                </a:cubicBezTo>
                <a:lnTo>
                  <a:pt x="443620" y="138325"/>
                </a:lnTo>
                <a:lnTo>
                  <a:pt x="443620" y="139006"/>
                </a:lnTo>
                <a:cubicBezTo>
                  <a:pt x="443623" y="139232"/>
                  <a:pt x="443625" y="139458"/>
                  <a:pt x="443628" y="139684"/>
                </a:cubicBezTo>
                <a:lnTo>
                  <a:pt x="443628" y="140358"/>
                </a:lnTo>
                <a:cubicBezTo>
                  <a:pt x="443630" y="140584"/>
                  <a:pt x="443631" y="140811"/>
                  <a:pt x="443633" y="141037"/>
                </a:cubicBezTo>
                <a:lnTo>
                  <a:pt x="443633" y="141718"/>
                </a:lnTo>
                <a:cubicBezTo>
                  <a:pt x="443635" y="141942"/>
                  <a:pt x="443638" y="142165"/>
                  <a:pt x="443640" y="142389"/>
                </a:cubicBezTo>
                <a:lnTo>
                  <a:pt x="444310" y="142389"/>
                </a:lnTo>
                <a:lnTo>
                  <a:pt x="444310" y="143070"/>
                </a:lnTo>
                <a:lnTo>
                  <a:pt x="445665" y="143737"/>
                </a:lnTo>
                <a:lnTo>
                  <a:pt x="446342" y="144415"/>
                </a:lnTo>
                <a:lnTo>
                  <a:pt x="447020" y="145089"/>
                </a:lnTo>
                <a:lnTo>
                  <a:pt x="447692" y="145082"/>
                </a:lnTo>
                <a:lnTo>
                  <a:pt x="448370" y="145760"/>
                </a:lnTo>
                <a:lnTo>
                  <a:pt x="449047" y="145755"/>
                </a:lnTo>
                <a:lnTo>
                  <a:pt x="449717" y="146427"/>
                </a:lnTo>
                <a:lnTo>
                  <a:pt x="450395" y="147100"/>
                </a:lnTo>
                <a:lnTo>
                  <a:pt x="451072" y="147782"/>
                </a:lnTo>
                <a:cubicBezTo>
                  <a:pt x="451075" y="148006"/>
                  <a:pt x="451077" y="148229"/>
                  <a:pt x="451080" y="148453"/>
                </a:cubicBezTo>
                <a:lnTo>
                  <a:pt x="451757" y="149134"/>
                </a:lnTo>
                <a:lnTo>
                  <a:pt x="452435" y="149808"/>
                </a:lnTo>
                <a:lnTo>
                  <a:pt x="452435" y="150486"/>
                </a:lnTo>
                <a:cubicBezTo>
                  <a:pt x="452437" y="150711"/>
                  <a:pt x="452440" y="150935"/>
                  <a:pt x="452442" y="151160"/>
                </a:cubicBezTo>
                <a:lnTo>
                  <a:pt x="453112" y="151160"/>
                </a:lnTo>
                <a:lnTo>
                  <a:pt x="453789" y="151831"/>
                </a:lnTo>
                <a:cubicBezTo>
                  <a:pt x="453792" y="152058"/>
                  <a:pt x="453794" y="152285"/>
                  <a:pt x="453797" y="152512"/>
                </a:cubicBezTo>
                <a:lnTo>
                  <a:pt x="454467" y="153186"/>
                </a:lnTo>
                <a:cubicBezTo>
                  <a:pt x="454469" y="153637"/>
                  <a:pt x="454472" y="154088"/>
                  <a:pt x="454474" y="154539"/>
                </a:cubicBezTo>
                <a:lnTo>
                  <a:pt x="453802" y="155217"/>
                </a:lnTo>
                <a:cubicBezTo>
                  <a:pt x="453804" y="155444"/>
                  <a:pt x="453807" y="155671"/>
                  <a:pt x="453809" y="155898"/>
                </a:cubicBezTo>
                <a:lnTo>
                  <a:pt x="453809" y="156577"/>
                </a:lnTo>
                <a:cubicBezTo>
                  <a:pt x="453811" y="156804"/>
                  <a:pt x="453814" y="157031"/>
                  <a:pt x="453816" y="157258"/>
                </a:cubicBezTo>
                <a:lnTo>
                  <a:pt x="453816" y="157929"/>
                </a:lnTo>
                <a:cubicBezTo>
                  <a:pt x="453818" y="158382"/>
                  <a:pt x="453821" y="158836"/>
                  <a:pt x="453823" y="159289"/>
                </a:cubicBezTo>
                <a:cubicBezTo>
                  <a:pt x="453825" y="159514"/>
                  <a:pt x="453826" y="159738"/>
                  <a:pt x="453828" y="159963"/>
                </a:cubicBezTo>
                <a:lnTo>
                  <a:pt x="454508" y="160642"/>
                </a:lnTo>
                <a:lnTo>
                  <a:pt x="454508" y="161315"/>
                </a:lnTo>
                <a:lnTo>
                  <a:pt x="455183" y="161994"/>
                </a:lnTo>
                <a:lnTo>
                  <a:pt x="455863" y="162668"/>
                </a:lnTo>
                <a:lnTo>
                  <a:pt x="457218" y="163341"/>
                </a:lnTo>
                <a:lnTo>
                  <a:pt x="457888" y="163334"/>
                </a:lnTo>
                <a:lnTo>
                  <a:pt x="458558" y="163334"/>
                </a:lnTo>
                <a:lnTo>
                  <a:pt x="459236" y="163327"/>
                </a:lnTo>
                <a:lnTo>
                  <a:pt x="459906" y="163327"/>
                </a:lnTo>
                <a:lnTo>
                  <a:pt x="460583" y="163322"/>
                </a:lnTo>
                <a:lnTo>
                  <a:pt x="461261" y="163993"/>
                </a:lnTo>
                <a:lnTo>
                  <a:pt x="461933" y="163993"/>
                </a:lnTo>
                <a:lnTo>
                  <a:pt x="462611" y="164667"/>
                </a:lnTo>
                <a:lnTo>
                  <a:pt x="463288" y="165340"/>
                </a:lnTo>
                <a:lnTo>
                  <a:pt x="463966" y="166019"/>
                </a:lnTo>
                <a:lnTo>
                  <a:pt x="464636" y="166012"/>
                </a:lnTo>
                <a:lnTo>
                  <a:pt x="465321" y="167367"/>
                </a:lnTo>
                <a:lnTo>
                  <a:pt x="465991" y="167359"/>
                </a:lnTo>
                <a:lnTo>
                  <a:pt x="466668" y="168038"/>
                </a:lnTo>
                <a:lnTo>
                  <a:pt x="467346" y="168030"/>
                </a:lnTo>
                <a:lnTo>
                  <a:pt x="468016" y="168030"/>
                </a:lnTo>
                <a:lnTo>
                  <a:pt x="468689" y="168026"/>
                </a:lnTo>
                <a:lnTo>
                  <a:pt x="469366" y="168026"/>
                </a:lnTo>
                <a:lnTo>
                  <a:pt x="470036" y="168018"/>
                </a:lnTo>
                <a:lnTo>
                  <a:pt x="470706" y="167337"/>
                </a:lnTo>
                <a:lnTo>
                  <a:pt x="471376" y="166658"/>
                </a:lnTo>
                <a:lnTo>
                  <a:pt x="471376" y="165977"/>
                </a:lnTo>
                <a:lnTo>
                  <a:pt x="472049" y="165299"/>
                </a:lnTo>
                <a:cubicBezTo>
                  <a:pt x="472047" y="165073"/>
                  <a:pt x="472044" y="164846"/>
                  <a:pt x="472042" y="164620"/>
                </a:cubicBezTo>
                <a:lnTo>
                  <a:pt x="472042" y="163946"/>
                </a:lnTo>
                <a:cubicBezTo>
                  <a:pt x="472039" y="163719"/>
                  <a:pt x="472037" y="163492"/>
                  <a:pt x="472034" y="163265"/>
                </a:cubicBezTo>
                <a:lnTo>
                  <a:pt x="472712" y="163260"/>
                </a:lnTo>
                <a:cubicBezTo>
                  <a:pt x="472710" y="163035"/>
                  <a:pt x="472707" y="162811"/>
                  <a:pt x="472705" y="162586"/>
                </a:cubicBezTo>
                <a:lnTo>
                  <a:pt x="473377" y="161905"/>
                </a:lnTo>
                <a:lnTo>
                  <a:pt x="473377" y="161227"/>
                </a:lnTo>
                <a:lnTo>
                  <a:pt x="474047" y="160548"/>
                </a:lnTo>
                <a:cubicBezTo>
                  <a:pt x="474045" y="160321"/>
                  <a:pt x="474042" y="160094"/>
                  <a:pt x="474040" y="159867"/>
                </a:cubicBezTo>
                <a:lnTo>
                  <a:pt x="474718" y="159860"/>
                </a:lnTo>
                <a:lnTo>
                  <a:pt x="475390" y="159860"/>
                </a:lnTo>
                <a:lnTo>
                  <a:pt x="475390" y="160541"/>
                </a:lnTo>
                <a:lnTo>
                  <a:pt x="476068" y="161214"/>
                </a:lnTo>
                <a:lnTo>
                  <a:pt x="476745" y="161886"/>
                </a:lnTo>
                <a:lnTo>
                  <a:pt x="477423" y="162559"/>
                </a:lnTo>
                <a:cubicBezTo>
                  <a:pt x="477425" y="162785"/>
                  <a:pt x="477428" y="163012"/>
                  <a:pt x="477430" y="163238"/>
                </a:cubicBezTo>
                <a:lnTo>
                  <a:pt x="478100" y="163238"/>
                </a:lnTo>
                <a:cubicBezTo>
                  <a:pt x="478102" y="163690"/>
                  <a:pt x="478103" y="164141"/>
                  <a:pt x="478105" y="164593"/>
                </a:cubicBezTo>
                <a:lnTo>
                  <a:pt x="478782" y="165264"/>
                </a:lnTo>
                <a:lnTo>
                  <a:pt x="478782" y="165945"/>
                </a:lnTo>
                <a:lnTo>
                  <a:pt x="479467" y="167298"/>
                </a:lnTo>
                <a:lnTo>
                  <a:pt x="479467" y="167976"/>
                </a:lnTo>
                <a:cubicBezTo>
                  <a:pt x="479469" y="168201"/>
                  <a:pt x="479472" y="168425"/>
                  <a:pt x="479474" y="168650"/>
                </a:cubicBezTo>
                <a:lnTo>
                  <a:pt x="478804" y="169331"/>
                </a:lnTo>
                <a:cubicBezTo>
                  <a:pt x="478806" y="169784"/>
                  <a:pt x="478809" y="170238"/>
                  <a:pt x="478811" y="170691"/>
                </a:cubicBezTo>
                <a:lnTo>
                  <a:pt x="478811" y="171370"/>
                </a:lnTo>
                <a:cubicBezTo>
                  <a:pt x="478813" y="171594"/>
                  <a:pt x="478814" y="171819"/>
                  <a:pt x="478816" y="172043"/>
                </a:cubicBezTo>
                <a:lnTo>
                  <a:pt x="478139" y="172048"/>
                </a:lnTo>
                <a:cubicBezTo>
                  <a:pt x="478141" y="172500"/>
                  <a:pt x="478144" y="172951"/>
                  <a:pt x="478146" y="173403"/>
                </a:cubicBezTo>
                <a:lnTo>
                  <a:pt x="478824" y="173403"/>
                </a:lnTo>
                <a:lnTo>
                  <a:pt x="478824" y="174074"/>
                </a:lnTo>
                <a:cubicBezTo>
                  <a:pt x="478826" y="174301"/>
                  <a:pt x="478829" y="174529"/>
                  <a:pt x="478831" y="174756"/>
                </a:cubicBezTo>
                <a:lnTo>
                  <a:pt x="479508" y="175427"/>
                </a:lnTo>
                <a:lnTo>
                  <a:pt x="480186" y="176108"/>
                </a:lnTo>
                <a:lnTo>
                  <a:pt x="480856" y="176101"/>
                </a:lnTo>
                <a:lnTo>
                  <a:pt x="481533" y="176101"/>
                </a:lnTo>
                <a:lnTo>
                  <a:pt x="482204" y="176093"/>
                </a:lnTo>
                <a:lnTo>
                  <a:pt x="482204" y="176774"/>
                </a:lnTo>
                <a:lnTo>
                  <a:pt x="482883" y="176767"/>
                </a:lnTo>
                <a:lnTo>
                  <a:pt x="483554" y="176767"/>
                </a:lnTo>
                <a:lnTo>
                  <a:pt x="484231" y="176760"/>
                </a:lnTo>
                <a:lnTo>
                  <a:pt x="484901" y="176760"/>
                </a:lnTo>
                <a:lnTo>
                  <a:pt x="485579" y="176752"/>
                </a:lnTo>
                <a:lnTo>
                  <a:pt x="486249" y="176752"/>
                </a:lnTo>
                <a:lnTo>
                  <a:pt x="486921" y="176747"/>
                </a:lnTo>
                <a:lnTo>
                  <a:pt x="487599" y="176747"/>
                </a:lnTo>
                <a:lnTo>
                  <a:pt x="488269" y="176740"/>
                </a:lnTo>
                <a:lnTo>
                  <a:pt x="488946" y="176740"/>
                </a:lnTo>
                <a:lnTo>
                  <a:pt x="489617" y="176061"/>
                </a:lnTo>
                <a:lnTo>
                  <a:pt x="490287" y="176054"/>
                </a:lnTo>
                <a:lnTo>
                  <a:pt x="490959" y="175373"/>
                </a:lnTo>
                <a:lnTo>
                  <a:pt x="491637" y="175373"/>
                </a:lnTo>
                <a:cubicBezTo>
                  <a:pt x="491635" y="175147"/>
                  <a:pt x="491632" y="174920"/>
                  <a:pt x="491630" y="174694"/>
                </a:cubicBezTo>
                <a:lnTo>
                  <a:pt x="492300" y="174013"/>
                </a:lnTo>
                <a:lnTo>
                  <a:pt x="492970" y="174008"/>
                </a:lnTo>
                <a:lnTo>
                  <a:pt x="492970" y="173334"/>
                </a:lnTo>
                <a:lnTo>
                  <a:pt x="493642" y="172648"/>
                </a:lnTo>
                <a:cubicBezTo>
                  <a:pt x="493637" y="171970"/>
                  <a:pt x="493633" y="171293"/>
                  <a:pt x="493628" y="170615"/>
                </a:cubicBezTo>
                <a:lnTo>
                  <a:pt x="493628" y="169941"/>
                </a:lnTo>
                <a:lnTo>
                  <a:pt x="493628" y="169262"/>
                </a:lnTo>
                <a:lnTo>
                  <a:pt x="492950" y="169262"/>
                </a:lnTo>
                <a:lnTo>
                  <a:pt x="492950" y="168589"/>
                </a:lnTo>
                <a:cubicBezTo>
                  <a:pt x="492948" y="168363"/>
                  <a:pt x="492945" y="168136"/>
                  <a:pt x="492943" y="167910"/>
                </a:cubicBezTo>
                <a:lnTo>
                  <a:pt x="492266" y="167236"/>
                </a:lnTo>
                <a:lnTo>
                  <a:pt x="492266" y="166558"/>
                </a:lnTo>
                <a:cubicBezTo>
                  <a:pt x="492264" y="166331"/>
                  <a:pt x="492263" y="166103"/>
                  <a:pt x="492261" y="165876"/>
                </a:cubicBezTo>
                <a:lnTo>
                  <a:pt x="492931" y="165198"/>
                </a:lnTo>
                <a:lnTo>
                  <a:pt x="492931" y="164517"/>
                </a:lnTo>
                <a:lnTo>
                  <a:pt x="493601" y="164517"/>
                </a:lnTo>
                <a:lnTo>
                  <a:pt x="493601" y="163838"/>
                </a:lnTo>
                <a:lnTo>
                  <a:pt x="494271" y="163838"/>
                </a:lnTo>
                <a:lnTo>
                  <a:pt x="494951" y="163831"/>
                </a:lnTo>
                <a:lnTo>
                  <a:pt x="495621" y="163831"/>
                </a:lnTo>
                <a:lnTo>
                  <a:pt x="496299" y="164504"/>
                </a:lnTo>
                <a:lnTo>
                  <a:pt x="496969" y="164504"/>
                </a:lnTo>
                <a:lnTo>
                  <a:pt x="497646" y="165176"/>
                </a:lnTo>
                <a:lnTo>
                  <a:pt x="498324" y="165849"/>
                </a:lnTo>
                <a:cubicBezTo>
                  <a:pt x="498326" y="166076"/>
                  <a:pt x="498329" y="166304"/>
                  <a:pt x="498331" y="166531"/>
                </a:cubicBezTo>
                <a:lnTo>
                  <a:pt x="499001" y="166523"/>
                </a:lnTo>
                <a:cubicBezTo>
                  <a:pt x="499004" y="166749"/>
                  <a:pt x="499006" y="166976"/>
                  <a:pt x="499009" y="167202"/>
                </a:cubicBezTo>
                <a:lnTo>
                  <a:pt x="499009" y="167883"/>
                </a:lnTo>
                <a:cubicBezTo>
                  <a:pt x="499011" y="168334"/>
                  <a:pt x="499014" y="168784"/>
                  <a:pt x="499016" y="169235"/>
                </a:cubicBezTo>
                <a:cubicBezTo>
                  <a:pt x="499018" y="169461"/>
                  <a:pt x="499019" y="169688"/>
                  <a:pt x="499021" y="169914"/>
                </a:cubicBezTo>
                <a:lnTo>
                  <a:pt x="499021" y="170588"/>
                </a:lnTo>
                <a:lnTo>
                  <a:pt x="499693" y="170588"/>
                </a:lnTo>
                <a:lnTo>
                  <a:pt x="501726" y="171933"/>
                </a:lnTo>
                <a:lnTo>
                  <a:pt x="502396" y="171933"/>
                </a:lnTo>
                <a:cubicBezTo>
                  <a:pt x="502398" y="172157"/>
                  <a:pt x="502401" y="172382"/>
                  <a:pt x="502403" y="172606"/>
                </a:cubicBezTo>
                <a:lnTo>
                  <a:pt x="503081" y="173280"/>
                </a:lnTo>
                <a:lnTo>
                  <a:pt x="503751" y="173280"/>
                </a:lnTo>
                <a:lnTo>
                  <a:pt x="503751" y="173959"/>
                </a:lnTo>
                <a:lnTo>
                  <a:pt x="504428" y="174633"/>
                </a:lnTo>
                <a:lnTo>
                  <a:pt x="505106" y="175306"/>
                </a:lnTo>
                <a:lnTo>
                  <a:pt x="505783" y="175978"/>
                </a:lnTo>
                <a:lnTo>
                  <a:pt x="506461" y="175978"/>
                </a:lnTo>
                <a:lnTo>
                  <a:pt x="506461" y="176659"/>
                </a:lnTo>
                <a:lnTo>
                  <a:pt x="507145" y="178011"/>
                </a:lnTo>
                <a:lnTo>
                  <a:pt x="507145" y="178685"/>
                </a:lnTo>
                <a:lnTo>
                  <a:pt x="507823" y="180037"/>
                </a:lnTo>
                <a:cubicBezTo>
                  <a:pt x="507825" y="180263"/>
                  <a:pt x="507828" y="180490"/>
                  <a:pt x="507830" y="180716"/>
                </a:cubicBezTo>
                <a:lnTo>
                  <a:pt x="508500" y="180711"/>
                </a:lnTo>
                <a:lnTo>
                  <a:pt x="509178" y="181390"/>
                </a:lnTo>
                <a:lnTo>
                  <a:pt x="509855" y="181382"/>
                </a:lnTo>
                <a:lnTo>
                  <a:pt x="511203" y="182056"/>
                </a:lnTo>
                <a:lnTo>
                  <a:pt x="511876" y="182056"/>
                </a:lnTo>
                <a:lnTo>
                  <a:pt x="512553" y="182049"/>
                </a:lnTo>
                <a:lnTo>
                  <a:pt x="513223" y="182049"/>
                </a:lnTo>
                <a:lnTo>
                  <a:pt x="513900" y="182041"/>
                </a:lnTo>
                <a:lnTo>
                  <a:pt x="514571" y="182041"/>
                </a:lnTo>
                <a:lnTo>
                  <a:pt x="515248" y="182036"/>
                </a:lnTo>
                <a:lnTo>
                  <a:pt x="515921" y="182036"/>
                </a:lnTo>
                <a:lnTo>
                  <a:pt x="516591" y="182029"/>
                </a:lnTo>
                <a:lnTo>
                  <a:pt x="517939" y="182022"/>
                </a:lnTo>
                <a:lnTo>
                  <a:pt x="518616" y="182022"/>
                </a:lnTo>
                <a:lnTo>
                  <a:pt x="519293" y="182695"/>
                </a:lnTo>
                <a:lnTo>
                  <a:pt x="519963" y="182695"/>
                </a:lnTo>
                <a:lnTo>
                  <a:pt x="520641" y="182688"/>
                </a:lnTo>
                <a:lnTo>
                  <a:pt x="521991" y="184040"/>
                </a:lnTo>
                <a:lnTo>
                  <a:pt x="522669" y="184033"/>
                </a:lnTo>
                <a:lnTo>
                  <a:pt x="523346" y="184707"/>
                </a:lnTo>
                <a:lnTo>
                  <a:pt x="524694" y="185380"/>
                </a:lnTo>
                <a:lnTo>
                  <a:pt x="525364" y="185380"/>
                </a:lnTo>
                <a:lnTo>
                  <a:pt x="526041" y="185373"/>
                </a:lnTo>
                <a:lnTo>
                  <a:pt x="526714" y="185373"/>
                </a:lnTo>
                <a:lnTo>
                  <a:pt x="527391" y="185366"/>
                </a:lnTo>
                <a:cubicBezTo>
                  <a:pt x="527389" y="185142"/>
                  <a:pt x="527386" y="184918"/>
                  <a:pt x="527384" y="184694"/>
                </a:cubicBezTo>
                <a:lnTo>
                  <a:pt x="528054" y="183335"/>
                </a:lnTo>
                <a:cubicBezTo>
                  <a:pt x="528052" y="183108"/>
                  <a:pt x="528049" y="182880"/>
                  <a:pt x="528047" y="182653"/>
                </a:cubicBezTo>
                <a:cubicBezTo>
                  <a:pt x="528045" y="182200"/>
                  <a:pt x="528044" y="181747"/>
                  <a:pt x="528042" y="181294"/>
                </a:cubicBezTo>
                <a:lnTo>
                  <a:pt x="527364" y="180622"/>
                </a:lnTo>
                <a:lnTo>
                  <a:pt x="527364" y="179949"/>
                </a:lnTo>
                <a:lnTo>
                  <a:pt x="526687" y="179268"/>
                </a:lnTo>
                <a:lnTo>
                  <a:pt x="525332" y="177244"/>
                </a:lnTo>
                <a:lnTo>
                  <a:pt x="524655" y="176570"/>
                </a:lnTo>
                <a:cubicBezTo>
                  <a:pt x="524652" y="176343"/>
                  <a:pt x="524650" y="176116"/>
                  <a:pt x="524647" y="175889"/>
                </a:cubicBezTo>
                <a:lnTo>
                  <a:pt x="524647" y="175210"/>
                </a:lnTo>
                <a:lnTo>
                  <a:pt x="525317" y="174532"/>
                </a:lnTo>
                <a:lnTo>
                  <a:pt x="525988" y="173851"/>
                </a:lnTo>
                <a:lnTo>
                  <a:pt x="526660" y="173851"/>
                </a:lnTo>
                <a:lnTo>
                  <a:pt x="528008" y="173843"/>
                </a:lnTo>
                <a:lnTo>
                  <a:pt x="529356" y="173836"/>
                </a:lnTo>
                <a:lnTo>
                  <a:pt x="530703" y="173831"/>
                </a:lnTo>
                <a:lnTo>
                  <a:pt x="532731" y="174497"/>
                </a:lnTo>
                <a:lnTo>
                  <a:pt x="533401" y="174497"/>
                </a:lnTo>
                <a:lnTo>
                  <a:pt x="534756" y="175164"/>
                </a:lnTo>
                <a:lnTo>
                  <a:pt x="535426" y="175164"/>
                </a:lnTo>
                <a:lnTo>
                  <a:pt x="536776" y="175835"/>
                </a:lnTo>
                <a:lnTo>
                  <a:pt x="538801" y="176501"/>
                </a:lnTo>
                <a:cubicBezTo>
                  <a:pt x="538803" y="176728"/>
                  <a:pt x="538806" y="176955"/>
                  <a:pt x="538808" y="177182"/>
                </a:cubicBezTo>
                <a:lnTo>
                  <a:pt x="540826" y="177849"/>
                </a:lnTo>
                <a:lnTo>
                  <a:pt x="542853" y="178515"/>
                </a:lnTo>
                <a:lnTo>
                  <a:pt x="544201" y="179186"/>
                </a:lnTo>
                <a:lnTo>
                  <a:pt x="544879" y="179186"/>
                </a:lnTo>
                <a:lnTo>
                  <a:pt x="545556" y="179860"/>
                </a:lnTo>
                <a:lnTo>
                  <a:pt x="546226" y="179853"/>
                </a:lnTo>
                <a:lnTo>
                  <a:pt x="546904" y="179853"/>
                </a:lnTo>
                <a:lnTo>
                  <a:pt x="547574" y="179853"/>
                </a:lnTo>
                <a:lnTo>
                  <a:pt x="548924" y="179167"/>
                </a:lnTo>
                <a:lnTo>
                  <a:pt x="550942" y="179152"/>
                </a:lnTo>
                <a:lnTo>
                  <a:pt x="552285" y="178473"/>
                </a:lnTo>
                <a:lnTo>
                  <a:pt x="552962" y="178466"/>
                </a:lnTo>
                <a:lnTo>
                  <a:pt x="554302" y="177787"/>
                </a:lnTo>
                <a:lnTo>
                  <a:pt x="554980" y="177780"/>
                </a:lnTo>
                <a:lnTo>
                  <a:pt x="555652" y="177780"/>
                </a:lnTo>
                <a:lnTo>
                  <a:pt x="556992" y="177094"/>
                </a:lnTo>
                <a:lnTo>
                  <a:pt x="557665" y="176413"/>
                </a:lnTo>
                <a:lnTo>
                  <a:pt x="559013" y="175727"/>
                </a:lnTo>
                <a:lnTo>
                  <a:pt x="559683" y="175048"/>
                </a:lnTo>
                <a:lnTo>
                  <a:pt x="560353" y="174367"/>
                </a:lnTo>
                <a:lnTo>
                  <a:pt x="561026" y="173688"/>
                </a:lnTo>
                <a:lnTo>
                  <a:pt x="561696" y="173007"/>
                </a:lnTo>
                <a:lnTo>
                  <a:pt x="562359" y="171647"/>
                </a:lnTo>
                <a:lnTo>
                  <a:pt x="563702" y="170283"/>
                </a:lnTo>
                <a:lnTo>
                  <a:pt x="564372" y="169602"/>
                </a:lnTo>
                <a:lnTo>
                  <a:pt x="564372" y="168928"/>
                </a:lnTo>
                <a:lnTo>
                  <a:pt x="565037" y="167568"/>
                </a:lnTo>
                <a:cubicBezTo>
                  <a:pt x="565035" y="167116"/>
                  <a:pt x="565032" y="166663"/>
                  <a:pt x="565030" y="166211"/>
                </a:cubicBezTo>
                <a:lnTo>
                  <a:pt x="565700" y="165530"/>
                </a:lnTo>
                <a:cubicBezTo>
                  <a:pt x="565697" y="165079"/>
                  <a:pt x="565695" y="164628"/>
                  <a:pt x="565692" y="164177"/>
                </a:cubicBezTo>
                <a:lnTo>
                  <a:pt x="565692" y="163496"/>
                </a:lnTo>
                <a:lnTo>
                  <a:pt x="565010" y="161465"/>
                </a:lnTo>
                <a:cubicBezTo>
                  <a:pt x="565008" y="161014"/>
                  <a:pt x="565005" y="160564"/>
                  <a:pt x="565003" y="160113"/>
                </a:cubicBezTo>
                <a:lnTo>
                  <a:pt x="564311" y="156727"/>
                </a:lnTo>
                <a:lnTo>
                  <a:pt x="563633" y="155375"/>
                </a:lnTo>
                <a:cubicBezTo>
                  <a:pt x="563631" y="155148"/>
                  <a:pt x="563628" y="154920"/>
                  <a:pt x="563626" y="154693"/>
                </a:cubicBezTo>
                <a:cubicBezTo>
                  <a:pt x="563624" y="154242"/>
                  <a:pt x="563623" y="153792"/>
                  <a:pt x="563621" y="153341"/>
                </a:cubicBezTo>
                <a:lnTo>
                  <a:pt x="563621" y="152662"/>
                </a:lnTo>
                <a:lnTo>
                  <a:pt x="564284" y="150622"/>
                </a:lnTo>
                <a:lnTo>
                  <a:pt x="564949" y="147909"/>
                </a:lnTo>
                <a:cubicBezTo>
                  <a:pt x="564947" y="147683"/>
                  <a:pt x="564944" y="147457"/>
                  <a:pt x="564942" y="147231"/>
                </a:cubicBezTo>
                <a:lnTo>
                  <a:pt x="564942" y="146557"/>
                </a:lnTo>
                <a:lnTo>
                  <a:pt x="565605" y="145197"/>
                </a:lnTo>
                <a:lnTo>
                  <a:pt x="566948" y="143830"/>
                </a:lnTo>
                <a:lnTo>
                  <a:pt x="566948" y="143159"/>
                </a:lnTo>
                <a:lnTo>
                  <a:pt x="568953" y="140439"/>
                </a:lnTo>
                <a:lnTo>
                  <a:pt x="569624" y="139080"/>
                </a:lnTo>
                <a:lnTo>
                  <a:pt x="571637" y="137034"/>
                </a:lnTo>
                <a:lnTo>
                  <a:pt x="572307" y="136353"/>
                </a:lnTo>
                <a:lnTo>
                  <a:pt x="572979" y="135674"/>
                </a:lnTo>
                <a:cubicBezTo>
                  <a:pt x="572977" y="135447"/>
                  <a:pt x="572974" y="135220"/>
                  <a:pt x="572972" y="134993"/>
                </a:cubicBezTo>
                <a:lnTo>
                  <a:pt x="573642" y="134314"/>
                </a:lnTo>
                <a:lnTo>
                  <a:pt x="573642" y="133633"/>
                </a:lnTo>
                <a:cubicBezTo>
                  <a:pt x="573640" y="133407"/>
                  <a:pt x="573637" y="133180"/>
                  <a:pt x="573635" y="132954"/>
                </a:cubicBezTo>
                <a:lnTo>
                  <a:pt x="572958" y="131609"/>
                </a:lnTo>
                <a:cubicBezTo>
                  <a:pt x="572956" y="131156"/>
                  <a:pt x="572955" y="130703"/>
                  <a:pt x="572953" y="130250"/>
                </a:cubicBezTo>
                <a:cubicBezTo>
                  <a:pt x="572950" y="130023"/>
                  <a:pt x="572948" y="129796"/>
                  <a:pt x="572945" y="129569"/>
                </a:cubicBezTo>
                <a:lnTo>
                  <a:pt x="572945" y="128216"/>
                </a:lnTo>
                <a:cubicBezTo>
                  <a:pt x="572943" y="127990"/>
                  <a:pt x="572940" y="127764"/>
                  <a:pt x="572938" y="127538"/>
                </a:cubicBezTo>
                <a:lnTo>
                  <a:pt x="572261" y="126183"/>
                </a:lnTo>
                <a:cubicBezTo>
                  <a:pt x="572258" y="125959"/>
                  <a:pt x="572256" y="125735"/>
                  <a:pt x="572253" y="125511"/>
                </a:cubicBezTo>
                <a:lnTo>
                  <a:pt x="571576" y="124830"/>
                </a:lnTo>
                <a:lnTo>
                  <a:pt x="571576" y="124159"/>
                </a:lnTo>
                <a:lnTo>
                  <a:pt x="570899" y="123478"/>
                </a:lnTo>
                <a:cubicBezTo>
                  <a:pt x="570896" y="123253"/>
                  <a:pt x="570894" y="123029"/>
                  <a:pt x="570891" y="122804"/>
                </a:cubicBezTo>
                <a:lnTo>
                  <a:pt x="570221" y="122126"/>
                </a:lnTo>
                <a:lnTo>
                  <a:pt x="569544" y="121452"/>
                </a:lnTo>
                <a:lnTo>
                  <a:pt x="568189" y="120107"/>
                </a:lnTo>
                <a:lnTo>
                  <a:pt x="567504" y="118073"/>
                </a:lnTo>
                <a:lnTo>
                  <a:pt x="566149" y="116047"/>
                </a:lnTo>
                <a:cubicBezTo>
                  <a:pt x="566147" y="115821"/>
                  <a:pt x="566144" y="115594"/>
                  <a:pt x="566142" y="115368"/>
                </a:cubicBezTo>
                <a:lnTo>
                  <a:pt x="565464" y="114016"/>
                </a:lnTo>
                <a:cubicBezTo>
                  <a:pt x="565462" y="113565"/>
                  <a:pt x="565461" y="113115"/>
                  <a:pt x="565459" y="112664"/>
                </a:cubicBezTo>
                <a:lnTo>
                  <a:pt x="564775" y="110630"/>
                </a:lnTo>
                <a:cubicBezTo>
                  <a:pt x="564773" y="110179"/>
                  <a:pt x="564770" y="109729"/>
                  <a:pt x="564768" y="109278"/>
                </a:cubicBezTo>
                <a:lnTo>
                  <a:pt x="565433" y="106558"/>
                </a:lnTo>
                <a:cubicBezTo>
                  <a:pt x="565430" y="106334"/>
                  <a:pt x="565428" y="106109"/>
                  <a:pt x="565425" y="105885"/>
                </a:cubicBezTo>
                <a:lnTo>
                  <a:pt x="565425" y="105206"/>
                </a:lnTo>
                <a:lnTo>
                  <a:pt x="566096" y="104525"/>
                </a:lnTo>
                <a:lnTo>
                  <a:pt x="566766" y="103846"/>
                </a:lnTo>
                <a:lnTo>
                  <a:pt x="567438" y="103160"/>
                </a:lnTo>
                <a:lnTo>
                  <a:pt x="568786" y="103153"/>
                </a:lnTo>
                <a:cubicBezTo>
                  <a:pt x="568784" y="102928"/>
                  <a:pt x="568781" y="102704"/>
                  <a:pt x="568779" y="102479"/>
                </a:cubicBezTo>
                <a:lnTo>
                  <a:pt x="570126" y="101793"/>
                </a:lnTo>
                <a:lnTo>
                  <a:pt x="571469" y="101786"/>
                </a:lnTo>
                <a:lnTo>
                  <a:pt x="572146" y="101786"/>
                </a:lnTo>
                <a:lnTo>
                  <a:pt x="572817" y="101778"/>
                </a:lnTo>
                <a:lnTo>
                  <a:pt x="574167" y="101100"/>
                </a:lnTo>
                <a:lnTo>
                  <a:pt x="574837" y="101092"/>
                </a:lnTo>
                <a:lnTo>
                  <a:pt x="576862" y="101085"/>
                </a:lnTo>
                <a:lnTo>
                  <a:pt x="578212" y="101080"/>
                </a:lnTo>
                <a:lnTo>
                  <a:pt x="580900" y="101065"/>
                </a:lnTo>
                <a:lnTo>
                  <a:pt x="583605" y="101732"/>
                </a:lnTo>
                <a:lnTo>
                  <a:pt x="585623" y="101724"/>
                </a:lnTo>
                <a:lnTo>
                  <a:pt x="586300" y="101719"/>
                </a:lnTo>
                <a:lnTo>
                  <a:pt x="587643" y="101712"/>
                </a:lnTo>
                <a:lnTo>
                  <a:pt x="588998" y="102383"/>
                </a:lnTo>
                <a:lnTo>
                  <a:pt x="590345" y="102378"/>
                </a:lnTo>
                <a:lnTo>
                  <a:pt x="591693" y="103049"/>
                </a:lnTo>
                <a:lnTo>
                  <a:pt x="592373" y="103045"/>
                </a:lnTo>
                <a:lnTo>
                  <a:pt x="593721" y="103716"/>
                </a:lnTo>
                <a:lnTo>
                  <a:pt x="595746" y="104382"/>
                </a:lnTo>
                <a:lnTo>
                  <a:pt x="596416" y="104382"/>
                </a:lnTo>
                <a:lnTo>
                  <a:pt x="597093" y="104382"/>
                </a:lnTo>
                <a:lnTo>
                  <a:pt x="597093" y="105056"/>
                </a:lnTo>
                <a:lnTo>
                  <a:pt x="597771" y="105056"/>
                </a:lnTo>
                <a:lnTo>
                  <a:pt x="599798" y="106401"/>
                </a:lnTo>
                <a:lnTo>
                  <a:pt x="600476" y="107075"/>
                </a:lnTo>
                <a:lnTo>
                  <a:pt x="601823" y="107748"/>
                </a:lnTo>
                <a:lnTo>
                  <a:pt x="602501" y="107741"/>
                </a:lnTo>
                <a:lnTo>
                  <a:pt x="602501" y="108420"/>
                </a:lnTo>
                <a:lnTo>
                  <a:pt x="603848" y="109093"/>
                </a:lnTo>
                <a:lnTo>
                  <a:pt x="604533" y="110446"/>
                </a:lnTo>
                <a:lnTo>
                  <a:pt x="605211" y="111120"/>
                </a:lnTo>
                <a:lnTo>
                  <a:pt x="605888" y="112472"/>
                </a:lnTo>
                <a:lnTo>
                  <a:pt x="606565" y="113146"/>
                </a:lnTo>
                <a:lnTo>
                  <a:pt x="607243" y="114498"/>
                </a:lnTo>
                <a:lnTo>
                  <a:pt x="607920" y="115177"/>
                </a:lnTo>
                <a:lnTo>
                  <a:pt x="609275" y="116524"/>
                </a:lnTo>
                <a:cubicBezTo>
                  <a:pt x="609277" y="116977"/>
                  <a:pt x="609280" y="117431"/>
                  <a:pt x="609282" y="117884"/>
                </a:cubicBezTo>
                <a:lnTo>
                  <a:pt x="609960" y="118558"/>
                </a:lnTo>
                <a:lnTo>
                  <a:pt x="610645" y="120589"/>
                </a:lnTo>
                <a:lnTo>
                  <a:pt x="611315" y="120581"/>
                </a:lnTo>
                <a:cubicBezTo>
                  <a:pt x="611317" y="120808"/>
                  <a:pt x="611320" y="121035"/>
                  <a:pt x="611322" y="121262"/>
                </a:cubicBezTo>
                <a:lnTo>
                  <a:pt x="612670" y="122607"/>
                </a:lnTo>
                <a:lnTo>
                  <a:pt x="614025" y="123960"/>
                </a:lnTo>
                <a:lnTo>
                  <a:pt x="615379" y="124634"/>
                </a:lnTo>
                <a:lnTo>
                  <a:pt x="618077" y="125974"/>
                </a:lnTo>
                <a:lnTo>
                  <a:pt x="618755" y="125974"/>
                </a:lnTo>
                <a:lnTo>
                  <a:pt x="624109" y="117815"/>
                </a:lnTo>
                <a:cubicBezTo>
                  <a:pt x="624093" y="114199"/>
                  <a:pt x="624076" y="110582"/>
                  <a:pt x="624060" y="106966"/>
                </a:cubicBezTo>
                <a:lnTo>
                  <a:pt x="623383" y="106971"/>
                </a:lnTo>
                <a:lnTo>
                  <a:pt x="622705" y="106293"/>
                </a:lnTo>
                <a:lnTo>
                  <a:pt x="622028" y="105619"/>
                </a:lnTo>
                <a:lnTo>
                  <a:pt x="621357" y="104948"/>
                </a:lnTo>
                <a:lnTo>
                  <a:pt x="620003" y="104274"/>
                </a:lnTo>
                <a:lnTo>
                  <a:pt x="619325" y="102922"/>
                </a:lnTo>
                <a:lnTo>
                  <a:pt x="618648" y="102248"/>
                </a:lnTo>
                <a:lnTo>
                  <a:pt x="617970" y="101574"/>
                </a:lnTo>
                <a:lnTo>
                  <a:pt x="616620" y="100903"/>
                </a:lnTo>
                <a:lnTo>
                  <a:pt x="615943" y="100229"/>
                </a:lnTo>
                <a:lnTo>
                  <a:pt x="615265" y="99550"/>
                </a:lnTo>
                <a:lnTo>
                  <a:pt x="614583" y="98196"/>
                </a:lnTo>
                <a:lnTo>
                  <a:pt x="614583" y="97524"/>
                </a:lnTo>
                <a:lnTo>
                  <a:pt x="613906" y="96843"/>
                </a:lnTo>
                <a:lnTo>
                  <a:pt x="613906" y="96172"/>
                </a:lnTo>
                <a:cubicBezTo>
                  <a:pt x="613903" y="95945"/>
                  <a:pt x="613901" y="95718"/>
                  <a:pt x="613898" y="95491"/>
                </a:cubicBezTo>
                <a:lnTo>
                  <a:pt x="613898" y="94812"/>
                </a:lnTo>
                <a:cubicBezTo>
                  <a:pt x="613896" y="94587"/>
                  <a:pt x="613893" y="94363"/>
                  <a:pt x="613891" y="94138"/>
                </a:cubicBezTo>
                <a:lnTo>
                  <a:pt x="613891" y="93457"/>
                </a:lnTo>
                <a:cubicBezTo>
                  <a:pt x="613889" y="93231"/>
                  <a:pt x="613886" y="93005"/>
                  <a:pt x="613884" y="92779"/>
                </a:cubicBezTo>
                <a:lnTo>
                  <a:pt x="614554" y="91419"/>
                </a:lnTo>
                <a:cubicBezTo>
                  <a:pt x="614552" y="91194"/>
                  <a:pt x="614551" y="90970"/>
                  <a:pt x="614549" y="90745"/>
                </a:cubicBezTo>
                <a:lnTo>
                  <a:pt x="615219" y="89385"/>
                </a:lnTo>
                <a:lnTo>
                  <a:pt x="615219" y="88707"/>
                </a:lnTo>
                <a:lnTo>
                  <a:pt x="617244" y="90052"/>
                </a:lnTo>
                <a:lnTo>
                  <a:pt x="657158" y="124444"/>
                </a:lnTo>
                <a:lnTo>
                  <a:pt x="658520" y="127828"/>
                </a:lnTo>
                <a:lnTo>
                  <a:pt x="657850" y="128509"/>
                </a:lnTo>
                <a:lnTo>
                  <a:pt x="653161" y="135308"/>
                </a:lnTo>
                <a:lnTo>
                  <a:pt x="654516" y="137331"/>
                </a:lnTo>
                <a:lnTo>
                  <a:pt x="659266" y="144088"/>
                </a:lnTo>
                <a:lnTo>
                  <a:pt x="664659" y="144750"/>
                </a:lnTo>
                <a:lnTo>
                  <a:pt x="669359" y="142015"/>
                </a:lnTo>
                <a:lnTo>
                  <a:pt x="676799" y="147408"/>
                </a:lnTo>
                <a:lnTo>
                  <a:pt x="679516" y="152817"/>
                </a:lnTo>
                <a:lnTo>
                  <a:pt x="686271" y="156176"/>
                </a:lnTo>
                <a:lnTo>
                  <a:pt x="688962" y="154809"/>
                </a:lnTo>
                <a:lnTo>
                  <a:pt x="699774" y="162891"/>
                </a:lnTo>
                <a:lnTo>
                  <a:pt x="721416" y="181104"/>
                </a:lnTo>
                <a:lnTo>
                  <a:pt x="736985" y="198663"/>
                </a:lnTo>
                <a:lnTo>
                  <a:pt x="764018" y="218206"/>
                </a:lnTo>
                <a:lnTo>
                  <a:pt x="774141" y="222910"/>
                </a:lnTo>
                <a:lnTo>
                  <a:pt x="776858" y="226963"/>
                </a:lnTo>
                <a:lnTo>
                  <a:pt x="834990" y="276214"/>
                </a:lnTo>
                <a:lnTo>
                  <a:pt x="844447" y="282278"/>
                </a:lnTo>
                <a:lnTo>
                  <a:pt x="855236" y="284269"/>
                </a:lnTo>
                <a:lnTo>
                  <a:pt x="866672" y="280156"/>
                </a:lnTo>
                <a:lnTo>
                  <a:pt x="872723" y="276743"/>
                </a:lnTo>
                <a:lnTo>
                  <a:pt x="882778" y="263821"/>
                </a:lnTo>
                <a:lnTo>
                  <a:pt x="893564" y="266492"/>
                </a:lnTo>
                <a:lnTo>
                  <a:pt x="894933" y="271230"/>
                </a:lnTo>
                <a:lnTo>
                  <a:pt x="894263" y="272590"/>
                </a:lnTo>
                <a:lnTo>
                  <a:pt x="892264" y="278702"/>
                </a:lnTo>
                <a:lnTo>
                  <a:pt x="884890" y="287547"/>
                </a:lnTo>
                <a:lnTo>
                  <a:pt x="880879" y="295696"/>
                </a:lnTo>
                <a:lnTo>
                  <a:pt x="877560" y="308585"/>
                </a:lnTo>
                <a:lnTo>
                  <a:pt x="877560" y="309264"/>
                </a:lnTo>
                <a:lnTo>
                  <a:pt x="881666" y="324839"/>
                </a:lnTo>
                <a:lnTo>
                  <a:pt x="880993" y="326198"/>
                </a:lnTo>
                <a:lnTo>
                  <a:pt x="879658" y="329592"/>
                </a:lnTo>
                <a:lnTo>
                  <a:pt x="874950" y="330971"/>
                </a:lnTo>
                <a:lnTo>
                  <a:pt x="870261" y="337089"/>
                </a:lnTo>
                <a:lnTo>
                  <a:pt x="862158" y="333051"/>
                </a:lnTo>
                <a:lnTo>
                  <a:pt x="862841" y="335763"/>
                </a:lnTo>
                <a:lnTo>
                  <a:pt x="864203" y="339823"/>
                </a:lnTo>
                <a:lnTo>
                  <a:pt x="863533" y="339823"/>
                </a:lnTo>
                <a:lnTo>
                  <a:pt x="855456" y="341215"/>
                </a:lnTo>
                <a:lnTo>
                  <a:pt x="850760" y="345975"/>
                </a:lnTo>
                <a:lnTo>
                  <a:pt x="846757" y="355484"/>
                </a:lnTo>
                <a:lnTo>
                  <a:pt x="838076" y="375858"/>
                </a:lnTo>
                <a:lnTo>
                  <a:pt x="836077" y="380609"/>
                </a:lnTo>
                <a:cubicBezTo>
                  <a:pt x="836079" y="381287"/>
                  <a:pt x="836080" y="381964"/>
                  <a:pt x="836082" y="382642"/>
                </a:cubicBezTo>
                <a:lnTo>
                  <a:pt x="836097" y="386035"/>
                </a:lnTo>
                <a:lnTo>
                  <a:pt x="852317" y="400882"/>
                </a:lnTo>
                <a:lnTo>
                  <a:pt x="869872" y="411662"/>
                </a:lnTo>
                <a:lnTo>
                  <a:pt x="877989" y="420438"/>
                </a:lnTo>
                <a:lnTo>
                  <a:pt x="886762" y="426509"/>
                </a:lnTo>
                <a:lnTo>
                  <a:pt x="890157" y="433273"/>
                </a:lnTo>
                <a:lnTo>
                  <a:pt x="889487" y="434633"/>
                </a:lnTo>
                <a:lnTo>
                  <a:pt x="886808" y="438712"/>
                </a:lnTo>
                <a:lnTo>
                  <a:pt x="878732" y="440099"/>
                </a:lnTo>
                <a:lnTo>
                  <a:pt x="874709" y="444183"/>
                </a:lnTo>
                <a:lnTo>
                  <a:pt x="869363" y="454368"/>
                </a:lnTo>
                <a:lnTo>
                  <a:pt x="864652" y="455066"/>
                </a:lnTo>
                <a:lnTo>
                  <a:pt x="861983" y="461858"/>
                </a:lnTo>
                <a:lnTo>
                  <a:pt x="849170" y="457161"/>
                </a:lnTo>
                <a:lnTo>
                  <a:pt x="828931" y="449106"/>
                </a:lnTo>
                <a:lnTo>
                  <a:pt x="827603" y="453178"/>
                </a:lnTo>
                <a:cubicBezTo>
                  <a:pt x="827606" y="453629"/>
                  <a:pt x="827608" y="454079"/>
                  <a:pt x="827611" y="454530"/>
                </a:cubicBezTo>
                <a:lnTo>
                  <a:pt x="831013" y="464014"/>
                </a:lnTo>
                <a:cubicBezTo>
                  <a:pt x="831015" y="464691"/>
                  <a:pt x="831018" y="465368"/>
                  <a:pt x="831020" y="466045"/>
                </a:cubicBezTo>
                <a:lnTo>
                  <a:pt x="830362" y="468757"/>
                </a:lnTo>
                <a:lnTo>
                  <a:pt x="824974" y="468779"/>
                </a:lnTo>
                <a:lnTo>
                  <a:pt x="824974" y="470139"/>
                </a:lnTo>
                <a:lnTo>
                  <a:pt x="825651" y="470810"/>
                </a:lnTo>
                <a:lnTo>
                  <a:pt x="827013" y="473518"/>
                </a:lnTo>
                <a:lnTo>
                  <a:pt x="826343" y="475556"/>
                </a:lnTo>
                <a:lnTo>
                  <a:pt x="825015" y="478947"/>
                </a:lnTo>
                <a:lnTo>
                  <a:pt x="825685" y="478947"/>
                </a:lnTo>
                <a:lnTo>
                  <a:pt x="833106" y="482306"/>
                </a:lnTo>
                <a:lnTo>
                  <a:pt x="836493" y="487718"/>
                </a:lnTo>
                <a:lnTo>
                  <a:pt x="842556" y="487691"/>
                </a:lnTo>
                <a:lnTo>
                  <a:pt x="849318" y="495121"/>
                </a:lnTo>
                <a:lnTo>
                  <a:pt x="855369" y="493739"/>
                </a:lnTo>
                <a:lnTo>
                  <a:pt x="866854" y="502510"/>
                </a:lnTo>
                <a:lnTo>
                  <a:pt x="864834" y="503196"/>
                </a:lnTo>
                <a:lnTo>
                  <a:pt x="860131" y="505928"/>
                </a:lnTo>
                <a:lnTo>
                  <a:pt x="858152" y="517458"/>
                </a:lnTo>
                <a:cubicBezTo>
                  <a:pt x="858154" y="517685"/>
                  <a:pt x="858157" y="517912"/>
                  <a:pt x="858159" y="518139"/>
                </a:cubicBezTo>
                <a:lnTo>
                  <a:pt x="860206" y="524908"/>
                </a:lnTo>
                <a:lnTo>
                  <a:pt x="866276" y="528953"/>
                </a:lnTo>
                <a:lnTo>
                  <a:pt x="864941" y="530994"/>
                </a:lnTo>
                <a:lnTo>
                  <a:pt x="862928" y="534392"/>
                </a:lnTo>
                <a:lnTo>
                  <a:pt x="863613" y="535745"/>
                </a:lnTo>
                <a:lnTo>
                  <a:pt x="864290" y="537771"/>
                </a:lnTo>
                <a:lnTo>
                  <a:pt x="875078" y="541122"/>
                </a:lnTo>
                <a:lnTo>
                  <a:pt x="877111" y="543827"/>
                </a:lnTo>
                <a:lnTo>
                  <a:pt x="875090" y="544513"/>
                </a:lnTo>
                <a:lnTo>
                  <a:pt x="873073" y="545194"/>
                </a:lnTo>
                <a:lnTo>
                  <a:pt x="872407" y="547233"/>
                </a:lnTo>
                <a:lnTo>
                  <a:pt x="873077" y="547233"/>
                </a:lnTo>
                <a:lnTo>
                  <a:pt x="875790" y="550611"/>
                </a:lnTo>
                <a:lnTo>
                  <a:pt x="904801" y="568802"/>
                </a:lnTo>
                <a:lnTo>
                  <a:pt x="921664" y="576198"/>
                </a:lnTo>
                <a:lnTo>
                  <a:pt x="931090" y="576838"/>
                </a:lnTo>
                <a:lnTo>
                  <a:pt x="934451" y="575473"/>
                </a:lnTo>
                <a:lnTo>
                  <a:pt x="935121" y="575473"/>
                </a:lnTo>
                <a:lnTo>
                  <a:pt x="929682" y="560577"/>
                </a:lnTo>
                <a:lnTo>
                  <a:pt x="929005" y="559225"/>
                </a:lnTo>
                <a:lnTo>
                  <a:pt x="931015" y="557179"/>
                </a:lnTo>
                <a:lnTo>
                  <a:pt x="941138" y="562569"/>
                </a:lnTo>
                <a:lnTo>
                  <a:pt x="950564" y="562534"/>
                </a:lnTo>
                <a:lnTo>
                  <a:pt x="956642" y="567934"/>
                </a:lnTo>
                <a:lnTo>
                  <a:pt x="959325" y="564533"/>
                </a:lnTo>
                <a:lnTo>
                  <a:pt x="963363" y="564521"/>
                </a:lnTo>
                <a:lnTo>
                  <a:pt x="965376" y="561801"/>
                </a:lnTo>
                <a:lnTo>
                  <a:pt x="966039" y="560442"/>
                </a:lnTo>
                <a:lnTo>
                  <a:pt x="957929" y="550980"/>
                </a:lnTo>
                <a:lnTo>
                  <a:pt x="952509" y="541508"/>
                </a:lnTo>
                <a:lnTo>
                  <a:pt x="953160" y="535405"/>
                </a:lnTo>
                <a:lnTo>
                  <a:pt x="956513" y="532007"/>
                </a:lnTo>
                <a:lnTo>
                  <a:pt x="957178" y="530647"/>
                </a:lnTo>
                <a:lnTo>
                  <a:pt x="961906" y="533337"/>
                </a:lnTo>
                <a:lnTo>
                  <a:pt x="963261" y="536050"/>
                </a:lnTo>
                <a:lnTo>
                  <a:pt x="962591" y="537404"/>
                </a:lnTo>
                <a:lnTo>
                  <a:pt x="961263" y="541476"/>
                </a:lnTo>
                <a:lnTo>
                  <a:pt x="961933" y="541476"/>
                </a:lnTo>
                <a:lnTo>
                  <a:pt x="972048" y="546859"/>
                </a:lnTo>
                <a:lnTo>
                  <a:pt x="972733" y="550252"/>
                </a:lnTo>
                <a:lnTo>
                  <a:pt x="972070" y="551612"/>
                </a:lnTo>
                <a:cubicBezTo>
                  <a:pt x="971851" y="552967"/>
                  <a:pt x="971631" y="554321"/>
                  <a:pt x="971412" y="555676"/>
                </a:cubicBezTo>
                <a:lnTo>
                  <a:pt x="976142" y="561088"/>
                </a:lnTo>
                <a:lnTo>
                  <a:pt x="980219" y="571236"/>
                </a:lnTo>
                <a:lnTo>
                  <a:pt x="978871" y="571244"/>
                </a:lnTo>
                <a:lnTo>
                  <a:pt x="972157" y="576016"/>
                </a:lnTo>
                <a:lnTo>
                  <a:pt x="973505" y="577361"/>
                </a:lnTo>
                <a:lnTo>
                  <a:pt x="978235" y="581414"/>
                </a:lnTo>
                <a:lnTo>
                  <a:pt x="988336" y="582731"/>
                </a:lnTo>
                <a:lnTo>
                  <a:pt x="993066" y="588143"/>
                </a:lnTo>
                <a:lnTo>
                  <a:pt x="1002490" y="587430"/>
                </a:lnTo>
                <a:lnTo>
                  <a:pt x="1010534" y="577233"/>
                </a:lnTo>
                <a:lnTo>
                  <a:pt x="1010534" y="576552"/>
                </a:lnTo>
                <a:cubicBezTo>
                  <a:pt x="1010528" y="574970"/>
                  <a:pt x="1010521" y="573389"/>
                  <a:pt x="1010515" y="571807"/>
                </a:cubicBezTo>
                <a:lnTo>
                  <a:pt x="1000384" y="561678"/>
                </a:lnTo>
                <a:lnTo>
                  <a:pt x="999700" y="559647"/>
                </a:lnTo>
                <a:lnTo>
                  <a:pt x="998345" y="556940"/>
                </a:lnTo>
                <a:lnTo>
                  <a:pt x="1005088" y="559625"/>
                </a:lnTo>
                <a:lnTo>
                  <a:pt x="1006435" y="560299"/>
                </a:lnTo>
                <a:lnTo>
                  <a:pt x="1003718" y="552175"/>
                </a:lnTo>
                <a:cubicBezTo>
                  <a:pt x="1003713" y="551495"/>
                  <a:pt x="1003709" y="550816"/>
                  <a:pt x="1003704" y="550136"/>
                </a:cubicBezTo>
                <a:cubicBezTo>
                  <a:pt x="1003702" y="549235"/>
                  <a:pt x="1003701" y="548333"/>
                  <a:pt x="1003699" y="547432"/>
                </a:cubicBezTo>
                <a:lnTo>
                  <a:pt x="1007059" y="546057"/>
                </a:lnTo>
                <a:lnTo>
                  <a:pt x="1011097" y="546045"/>
                </a:lnTo>
                <a:lnTo>
                  <a:pt x="1015155" y="550102"/>
                </a:lnTo>
                <a:cubicBezTo>
                  <a:pt x="1015164" y="553039"/>
                  <a:pt x="1015173" y="555975"/>
                  <a:pt x="1015182" y="558912"/>
                </a:cubicBezTo>
                <a:lnTo>
                  <a:pt x="1020589" y="563636"/>
                </a:lnTo>
                <a:lnTo>
                  <a:pt x="1018569" y="564324"/>
                </a:lnTo>
                <a:lnTo>
                  <a:pt x="1014531" y="565696"/>
                </a:lnTo>
                <a:lnTo>
                  <a:pt x="1016563" y="567722"/>
                </a:lnTo>
                <a:lnTo>
                  <a:pt x="1025351" y="577858"/>
                </a:lnTo>
                <a:lnTo>
                  <a:pt x="1035454" y="579183"/>
                </a:lnTo>
                <a:lnTo>
                  <a:pt x="1044176" y="569660"/>
                </a:lnTo>
                <a:lnTo>
                  <a:pt x="1044839" y="568300"/>
                </a:lnTo>
                <a:lnTo>
                  <a:pt x="1045509" y="566267"/>
                </a:lnTo>
                <a:lnTo>
                  <a:pt x="1040089" y="557471"/>
                </a:lnTo>
                <a:lnTo>
                  <a:pt x="1036010" y="544602"/>
                </a:lnTo>
                <a:lnTo>
                  <a:pt x="1035333" y="544602"/>
                </a:lnTo>
                <a:lnTo>
                  <a:pt x="1035991" y="539858"/>
                </a:lnTo>
                <a:lnTo>
                  <a:pt x="1045395" y="533045"/>
                </a:lnTo>
                <a:lnTo>
                  <a:pt x="1047396" y="526261"/>
                </a:lnTo>
                <a:lnTo>
                  <a:pt x="1054129" y="526915"/>
                </a:lnTo>
                <a:lnTo>
                  <a:pt x="1056156" y="528941"/>
                </a:lnTo>
                <a:lnTo>
                  <a:pt x="1055484" y="530301"/>
                </a:lnTo>
                <a:lnTo>
                  <a:pt x="1048782" y="538457"/>
                </a:lnTo>
                <a:lnTo>
                  <a:pt x="1049460" y="539809"/>
                </a:lnTo>
                <a:lnTo>
                  <a:pt x="1052854" y="549293"/>
                </a:lnTo>
                <a:lnTo>
                  <a:pt x="1060267" y="550618"/>
                </a:lnTo>
                <a:lnTo>
                  <a:pt x="1063601" y="541796"/>
                </a:lnTo>
                <a:lnTo>
                  <a:pt x="1070337" y="541774"/>
                </a:lnTo>
                <a:lnTo>
                  <a:pt x="1072369" y="544481"/>
                </a:lnTo>
                <a:lnTo>
                  <a:pt x="1071026" y="545841"/>
                </a:lnTo>
                <a:lnTo>
                  <a:pt x="1068343" y="550591"/>
                </a:lnTo>
                <a:lnTo>
                  <a:pt x="1067688" y="555344"/>
                </a:lnTo>
                <a:lnTo>
                  <a:pt x="1079828" y="561401"/>
                </a:lnTo>
                <a:lnTo>
                  <a:pt x="1081198" y="567499"/>
                </a:lnTo>
                <a:lnTo>
                  <a:pt x="1083893" y="569525"/>
                </a:lnTo>
                <a:lnTo>
                  <a:pt x="1085267" y="576975"/>
                </a:lnTo>
                <a:lnTo>
                  <a:pt x="1089978" y="575608"/>
                </a:lnTo>
                <a:lnTo>
                  <a:pt x="1091306" y="570855"/>
                </a:lnTo>
                <a:lnTo>
                  <a:pt x="1096009" y="568131"/>
                </a:lnTo>
                <a:lnTo>
                  <a:pt x="1106103" y="566736"/>
                </a:lnTo>
                <a:lnTo>
                  <a:pt x="1105440" y="569456"/>
                </a:lnTo>
                <a:lnTo>
                  <a:pt x="1104775" y="571489"/>
                </a:lnTo>
                <a:lnTo>
                  <a:pt x="1094701" y="579660"/>
                </a:lnTo>
                <a:lnTo>
                  <a:pt x="1090702" y="591876"/>
                </a:lnTo>
                <a:lnTo>
                  <a:pt x="1091374" y="591876"/>
                </a:lnTo>
                <a:lnTo>
                  <a:pt x="1096774" y="594569"/>
                </a:lnTo>
                <a:lnTo>
                  <a:pt x="1099496" y="604050"/>
                </a:lnTo>
                <a:lnTo>
                  <a:pt x="1106909" y="606056"/>
                </a:lnTo>
                <a:cubicBezTo>
                  <a:pt x="1106913" y="607637"/>
                  <a:pt x="1106917" y="609219"/>
                  <a:pt x="1106921" y="610800"/>
                </a:cubicBezTo>
                <a:lnTo>
                  <a:pt x="1106251" y="610807"/>
                </a:lnTo>
                <a:lnTo>
                  <a:pt x="1104238" y="613527"/>
                </a:lnTo>
                <a:lnTo>
                  <a:pt x="1106258" y="613519"/>
                </a:lnTo>
                <a:lnTo>
                  <a:pt x="1111644" y="614178"/>
                </a:lnTo>
                <a:lnTo>
                  <a:pt x="1112322" y="616212"/>
                </a:lnTo>
                <a:lnTo>
                  <a:pt x="1110981" y="616893"/>
                </a:lnTo>
                <a:lnTo>
                  <a:pt x="1103602" y="624375"/>
                </a:lnTo>
                <a:lnTo>
                  <a:pt x="1093518" y="629829"/>
                </a:lnTo>
                <a:lnTo>
                  <a:pt x="1087455" y="629175"/>
                </a:lnTo>
                <a:lnTo>
                  <a:pt x="1080707" y="623770"/>
                </a:lnTo>
                <a:lnTo>
                  <a:pt x="1078668" y="617680"/>
                </a:lnTo>
                <a:lnTo>
                  <a:pt x="1068559" y="613642"/>
                </a:lnTo>
                <a:lnTo>
                  <a:pt x="1063810" y="603492"/>
                </a:lnTo>
                <a:lnTo>
                  <a:pt x="1053721" y="604879"/>
                </a:lnTo>
                <a:lnTo>
                  <a:pt x="1047677" y="609644"/>
                </a:lnTo>
                <a:lnTo>
                  <a:pt x="1030811" y="600209"/>
                </a:lnTo>
                <a:lnTo>
                  <a:pt x="1022728" y="598205"/>
                </a:lnTo>
                <a:lnTo>
                  <a:pt x="1019368" y="600251"/>
                </a:lnTo>
                <a:lnTo>
                  <a:pt x="1014652" y="599590"/>
                </a:lnTo>
                <a:lnTo>
                  <a:pt x="1009952" y="602998"/>
                </a:lnTo>
                <a:lnTo>
                  <a:pt x="999855" y="604389"/>
                </a:lnTo>
                <a:lnTo>
                  <a:pt x="997850" y="607109"/>
                </a:lnTo>
                <a:lnTo>
                  <a:pt x="998527" y="608461"/>
                </a:lnTo>
                <a:lnTo>
                  <a:pt x="1005282" y="615218"/>
                </a:lnTo>
                <a:lnTo>
                  <a:pt x="1004617" y="617930"/>
                </a:lnTo>
                <a:cubicBezTo>
                  <a:pt x="1004619" y="618382"/>
                  <a:pt x="1004622" y="618833"/>
                  <a:pt x="1004624" y="619285"/>
                </a:cubicBezTo>
                <a:lnTo>
                  <a:pt x="1001264" y="622010"/>
                </a:lnTo>
                <a:lnTo>
                  <a:pt x="992510" y="620684"/>
                </a:lnTo>
                <a:lnTo>
                  <a:pt x="986459" y="623419"/>
                </a:lnTo>
                <a:lnTo>
                  <a:pt x="981763" y="628184"/>
                </a:lnTo>
                <a:lnTo>
                  <a:pt x="979777" y="637680"/>
                </a:lnTo>
                <a:lnTo>
                  <a:pt x="979777" y="638359"/>
                </a:lnTo>
                <a:cubicBezTo>
                  <a:pt x="980008" y="639938"/>
                  <a:pt x="980238" y="641518"/>
                  <a:pt x="980469" y="643097"/>
                </a:cubicBezTo>
                <a:lnTo>
                  <a:pt x="983171" y="646483"/>
                </a:lnTo>
                <a:lnTo>
                  <a:pt x="989900" y="645104"/>
                </a:lnTo>
                <a:lnTo>
                  <a:pt x="991932" y="649161"/>
                </a:lnTo>
                <a:lnTo>
                  <a:pt x="991267" y="650521"/>
                </a:lnTo>
                <a:lnTo>
                  <a:pt x="984572" y="660710"/>
                </a:lnTo>
                <a:lnTo>
                  <a:pt x="983232" y="662070"/>
                </a:lnTo>
                <a:lnTo>
                  <a:pt x="983910" y="663422"/>
                </a:lnTo>
                <a:lnTo>
                  <a:pt x="985264" y="666134"/>
                </a:lnTo>
                <a:lnTo>
                  <a:pt x="999433" y="675579"/>
                </a:lnTo>
                <a:lnTo>
                  <a:pt x="994715" y="674913"/>
                </a:lnTo>
                <a:lnTo>
                  <a:pt x="985291" y="674947"/>
                </a:lnTo>
                <a:lnTo>
                  <a:pt x="984621" y="674947"/>
                </a:lnTo>
                <a:lnTo>
                  <a:pt x="981924" y="674281"/>
                </a:lnTo>
                <a:lnTo>
                  <a:pt x="980583" y="674286"/>
                </a:lnTo>
                <a:lnTo>
                  <a:pt x="978563" y="674293"/>
                </a:lnTo>
                <a:lnTo>
                  <a:pt x="977215" y="674300"/>
                </a:lnTo>
                <a:lnTo>
                  <a:pt x="973204" y="681771"/>
                </a:lnTo>
                <a:lnTo>
                  <a:pt x="973881" y="683123"/>
                </a:lnTo>
                <a:cubicBezTo>
                  <a:pt x="973883" y="683801"/>
                  <a:pt x="973884" y="684478"/>
                  <a:pt x="973886" y="685156"/>
                </a:cubicBezTo>
                <a:lnTo>
                  <a:pt x="986719" y="697311"/>
                </a:lnTo>
                <a:lnTo>
                  <a:pt x="1000198" y="702015"/>
                </a:lnTo>
                <a:lnTo>
                  <a:pt x="1008293" y="708764"/>
                </a:lnTo>
                <a:lnTo>
                  <a:pt x="1011646" y="704687"/>
                </a:lnTo>
                <a:lnTo>
                  <a:pt x="1014337" y="704673"/>
                </a:lnTo>
                <a:lnTo>
                  <a:pt x="1017712" y="707372"/>
                </a:lnTo>
                <a:lnTo>
                  <a:pt x="1017047" y="709411"/>
                </a:lnTo>
                <a:lnTo>
                  <a:pt x="1013042" y="719596"/>
                </a:lnTo>
                <a:cubicBezTo>
                  <a:pt x="1013045" y="720047"/>
                  <a:pt x="1013047" y="720497"/>
                  <a:pt x="1013050" y="720948"/>
                </a:cubicBezTo>
                <a:cubicBezTo>
                  <a:pt x="1013294" y="726372"/>
                  <a:pt x="1013537" y="731797"/>
                  <a:pt x="1013781" y="737221"/>
                </a:cubicBezTo>
                <a:cubicBezTo>
                  <a:pt x="1013783" y="737899"/>
                  <a:pt x="1013786" y="738576"/>
                  <a:pt x="1013788" y="739254"/>
                </a:cubicBezTo>
                <a:lnTo>
                  <a:pt x="1009808" y="758247"/>
                </a:lnTo>
                <a:cubicBezTo>
                  <a:pt x="1009810" y="758474"/>
                  <a:pt x="1009813" y="758701"/>
                  <a:pt x="1009815" y="758928"/>
                </a:cubicBezTo>
                <a:lnTo>
                  <a:pt x="1009842" y="767064"/>
                </a:lnTo>
                <a:lnTo>
                  <a:pt x="1016597" y="775174"/>
                </a:lnTo>
                <a:lnTo>
                  <a:pt x="1015934" y="777207"/>
                </a:lnTo>
                <a:lnTo>
                  <a:pt x="1014592" y="779246"/>
                </a:lnTo>
                <a:lnTo>
                  <a:pt x="1009891" y="781980"/>
                </a:lnTo>
                <a:lnTo>
                  <a:pt x="1007890" y="788083"/>
                </a:lnTo>
                <a:cubicBezTo>
                  <a:pt x="1007892" y="788536"/>
                  <a:pt x="1007895" y="788990"/>
                  <a:pt x="1007897" y="789443"/>
                </a:cubicBezTo>
                <a:cubicBezTo>
                  <a:pt x="1007906" y="791929"/>
                  <a:pt x="1007915" y="794414"/>
                  <a:pt x="1007924" y="796900"/>
                </a:cubicBezTo>
                <a:lnTo>
                  <a:pt x="1005241" y="799620"/>
                </a:lnTo>
                <a:lnTo>
                  <a:pt x="990429" y="798314"/>
                </a:lnTo>
                <a:lnTo>
                  <a:pt x="988423" y="801034"/>
                </a:lnTo>
                <a:lnTo>
                  <a:pt x="989094" y="801708"/>
                </a:lnTo>
                <a:lnTo>
                  <a:pt x="991121" y="803060"/>
                </a:lnTo>
                <a:lnTo>
                  <a:pt x="1004583" y="803692"/>
                </a:lnTo>
                <a:lnTo>
                  <a:pt x="1007280" y="805711"/>
                </a:lnTo>
                <a:lnTo>
                  <a:pt x="1011353" y="815866"/>
                </a:lnTo>
                <a:lnTo>
                  <a:pt x="1016075" y="819244"/>
                </a:lnTo>
                <a:lnTo>
                  <a:pt x="1021461" y="819903"/>
                </a:lnTo>
                <a:lnTo>
                  <a:pt x="1038943" y="816451"/>
                </a:lnTo>
                <a:lnTo>
                  <a:pt x="1044329" y="817110"/>
                </a:lnTo>
                <a:lnTo>
                  <a:pt x="1049071" y="826587"/>
                </a:lnTo>
                <a:lnTo>
                  <a:pt x="1057839" y="832658"/>
                </a:lnTo>
                <a:lnTo>
                  <a:pt x="1069953" y="832623"/>
                </a:lnTo>
                <a:lnTo>
                  <a:pt x="1083390" y="827831"/>
                </a:lnTo>
                <a:lnTo>
                  <a:pt x="1089422" y="818320"/>
                </a:lnTo>
                <a:lnTo>
                  <a:pt x="1096155" y="819653"/>
                </a:lnTo>
                <a:lnTo>
                  <a:pt x="1103576" y="825731"/>
                </a:lnTo>
                <a:lnTo>
                  <a:pt x="1116355" y="825010"/>
                </a:lnTo>
                <a:lnTo>
                  <a:pt x="1119727" y="826355"/>
                </a:lnTo>
                <a:lnTo>
                  <a:pt x="1121748" y="827029"/>
                </a:lnTo>
                <a:lnTo>
                  <a:pt x="1128495" y="833105"/>
                </a:lnTo>
                <a:lnTo>
                  <a:pt x="1134561" y="835126"/>
                </a:lnTo>
                <a:lnTo>
                  <a:pt x="1149343" y="830331"/>
                </a:lnTo>
                <a:lnTo>
                  <a:pt x="1155436" y="839803"/>
                </a:lnTo>
                <a:lnTo>
                  <a:pt x="1158153" y="849285"/>
                </a:lnTo>
                <a:lnTo>
                  <a:pt x="1157480" y="850644"/>
                </a:lnTo>
                <a:lnTo>
                  <a:pt x="1156159" y="856750"/>
                </a:lnTo>
                <a:lnTo>
                  <a:pt x="1156159" y="857428"/>
                </a:lnTo>
                <a:lnTo>
                  <a:pt x="1157514" y="860136"/>
                </a:lnTo>
                <a:lnTo>
                  <a:pt x="1166952" y="866885"/>
                </a:lnTo>
                <a:lnTo>
                  <a:pt x="1169669" y="874336"/>
                </a:lnTo>
                <a:lnTo>
                  <a:pt x="1176417" y="881771"/>
                </a:lnTo>
                <a:lnTo>
                  <a:pt x="1178457" y="887869"/>
                </a:lnTo>
                <a:lnTo>
                  <a:pt x="1180489" y="893967"/>
                </a:lnTo>
                <a:lnTo>
                  <a:pt x="1181167" y="894641"/>
                </a:lnTo>
                <a:cubicBezTo>
                  <a:pt x="1181402" y="898031"/>
                  <a:pt x="1181636" y="901421"/>
                  <a:pt x="1181871" y="904811"/>
                </a:cubicBezTo>
                <a:lnTo>
                  <a:pt x="1185916" y="906830"/>
                </a:lnTo>
                <a:lnTo>
                  <a:pt x="1206094" y="906090"/>
                </a:lnTo>
                <a:lnTo>
                  <a:pt x="1212829" y="908780"/>
                </a:lnTo>
                <a:lnTo>
                  <a:pt x="1214184" y="910135"/>
                </a:lnTo>
                <a:lnTo>
                  <a:pt x="1212844" y="911492"/>
                </a:lnTo>
                <a:lnTo>
                  <a:pt x="1211501" y="913533"/>
                </a:lnTo>
                <a:lnTo>
                  <a:pt x="1212179" y="914885"/>
                </a:lnTo>
                <a:lnTo>
                  <a:pt x="1212179" y="915564"/>
                </a:lnTo>
                <a:lnTo>
                  <a:pt x="1218237" y="916225"/>
                </a:lnTo>
                <a:lnTo>
                  <a:pt x="1221590" y="913506"/>
                </a:lnTo>
                <a:lnTo>
                  <a:pt x="1233699" y="912112"/>
                </a:lnTo>
                <a:lnTo>
                  <a:pt x="1237033" y="901256"/>
                </a:lnTo>
                <a:lnTo>
                  <a:pt x="1241064" y="900562"/>
                </a:lnTo>
                <a:lnTo>
                  <a:pt x="1249824" y="903926"/>
                </a:lnTo>
                <a:lnTo>
                  <a:pt x="1253178" y="901209"/>
                </a:lnTo>
                <a:lnTo>
                  <a:pt x="1255849" y="894417"/>
                </a:lnTo>
                <a:lnTo>
                  <a:pt x="1259879" y="891698"/>
                </a:lnTo>
                <a:lnTo>
                  <a:pt x="1267285" y="892350"/>
                </a:lnTo>
                <a:lnTo>
                  <a:pt x="1267958" y="892350"/>
                </a:lnTo>
                <a:lnTo>
                  <a:pt x="1274679" y="889618"/>
                </a:lnTo>
                <a:lnTo>
                  <a:pt x="1282063" y="883500"/>
                </a:lnTo>
                <a:lnTo>
                  <a:pt x="1286773" y="883485"/>
                </a:lnTo>
                <a:lnTo>
                  <a:pt x="1300886" y="876659"/>
                </a:lnTo>
                <a:lnTo>
                  <a:pt x="1317025" y="873227"/>
                </a:lnTo>
                <a:lnTo>
                  <a:pt x="1325104" y="874559"/>
                </a:lnTo>
                <a:lnTo>
                  <a:pt x="1327110" y="869135"/>
                </a:lnTo>
                <a:lnTo>
                  <a:pt x="1331148" y="870475"/>
                </a:lnTo>
                <a:lnTo>
                  <a:pt x="1337218" y="875885"/>
                </a:lnTo>
                <a:lnTo>
                  <a:pt x="1343980" y="888074"/>
                </a:lnTo>
                <a:lnTo>
                  <a:pt x="1348703" y="892126"/>
                </a:lnTo>
                <a:lnTo>
                  <a:pt x="1366875" y="894110"/>
                </a:lnTo>
                <a:lnTo>
                  <a:pt x="1368223" y="897496"/>
                </a:lnTo>
                <a:lnTo>
                  <a:pt x="1367553" y="898177"/>
                </a:lnTo>
                <a:lnTo>
                  <a:pt x="1358153" y="905659"/>
                </a:lnTo>
                <a:lnTo>
                  <a:pt x="1359501" y="907014"/>
                </a:lnTo>
                <a:lnTo>
                  <a:pt x="1360178" y="908367"/>
                </a:lnTo>
                <a:lnTo>
                  <a:pt x="1381029" y="904246"/>
                </a:lnTo>
                <a:lnTo>
                  <a:pt x="1398482" y="889964"/>
                </a:lnTo>
                <a:lnTo>
                  <a:pt x="1412597" y="882465"/>
                </a:lnTo>
                <a:lnTo>
                  <a:pt x="1422666" y="872268"/>
                </a:lnTo>
                <a:lnTo>
                  <a:pt x="1426000" y="861412"/>
                </a:lnTo>
                <a:lnTo>
                  <a:pt x="1426670" y="860059"/>
                </a:lnTo>
                <a:lnTo>
                  <a:pt x="1422598" y="846506"/>
                </a:lnTo>
                <a:lnTo>
                  <a:pt x="1422598" y="845825"/>
                </a:lnTo>
                <a:lnTo>
                  <a:pt x="1423261" y="841760"/>
                </a:lnTo>
                <a:lnTo>
                  <a:pt x="1431340" y="843772"/>
                </a:lnTo>
                <a:lnTo>
                  <a:pt x="1432010" y="842412"/>
                </a:lnTo>
                <a:lnTo>
                  <a:pt x="1432680" y="841060"/>
                </a:lnTo>
                <a:lnTo>
                  <a:pt x="1431318" y="835635"/>
                </a:lnTo>
                <a:lnTo>
                  <a:pt x="1431318" y="834283"/>
                </a:lnTo>
                <a:lnTo>
                  <a:pt x="1433323" y="829530"/>
                </a:lnTo>
                <a:lnTo>
                  <a:pt x="1436021" y="830196"/>
                </a:lnTo>
                <a:lnTo>
                  <a:pt x="1440744" y="836968"/>
                </a:lnTo>
                <a:lnTo>
                  <a:pt x="1456910" y="840998"/>
                </a:lnTo>
                <a:lnTo>
                  <a:pt x="1463651" y="846403"/>
                </a:lnTo>
                <a:lnTo>
                  <a:pt x="1462981" y="848441"/>
                </a:lnTo>
                <a:lnTo>
                  <a:pt x="1462310" y="849122"/>
                </a:lnTo>
                <a:lnTo>
                  <a:pt x="1454905" y="847782"/>
                </a:lnTo>
                <a:lnTo>
                  <a:pt x="1454239" y="850494"/>
                </a:lnTo>
                <a:lnTo>
                  <a:pt x="1454239" y="851175"/>
                </a:lnTo>
                <a:lnTo>
                  <a:pt x="1457622" y="858626"/>
                </a:lnTo>
                <a:lnTo>
                  <a:pt x="1457634" y="863372"/>
                </a:lnTo>
                <a:lnTo>
                  <a:pt x="1454281" y="867448"/>
                </a:lnTo>
                <a:lnTo>
                  <a:pt x="1455628" y="868801"/>
                </a:lnTo>
                <a:lnTo>
                  <a:pt x="1456306" y="870156"/>
                </a:lnTo>
                <a:lnTo>
                  <a:pt x="1472446" y="865371"/>
                </a:lnTo>
                <a:lnTo>
                  <a:pt x="1492623" y="862609"/>
                </a:lnTo>
                <a:lnTo>
                  <a:pt x="1500695" y="859196"/>
                </a:lnTo>
                <a:lnTo>
                  <a:pt x="1508770" y="859855"/>
                </a:lnTo>
                <a:lnTo>
                  <a:pt x="1518201" y="865941"/>
                </a:lnTo>
                <a:lnTo>
                  <a:pt x="1544445" y="865198"/>
                </a:lnTo>
                <a:lnTo>
                  <a:pt x="1553205" y="869924"/>
                </a:lnTo>
                <a:lnTo>
                  <a:pt x="1563998" y="882784"/>
                </a:lnTo>
                <a:lnTo>
                  <a:pt x="1561978" y="883466"/>
                </a:lnTo>
                <a:lnTo>
                  <a:pt x="1555927" y="885511"/>
                </a:lnTo>
                <a:lnTo>
                  <a:pt x="1554594" y="888910"/>
                </a:lnTo>
                <a:lnTo>
                  <a:pt x="1555264" y="888905"/>
                </a:lnTo>
                <a:lnTo>
                  <a:pt x="1563348" y="892954"/>
                </a:lnTo>
                <a:lnTo>
                  <a:pt x="1574784" y="891575"/>
                </a:lnTo>
                <a:lnTo>
                  <a:pt x="1586228" y="894260"/>
                </a:lnTo>
                <a:lnTo>
                  <a:pt x="1590931" y="891541"/>
                </a:lnTo>
                <a:lnTo>
                  <a:pt x="1601678" y="881344"/>
                </a:lnTo>
                <a:lnTo>
                  <a:pt x="1612403" y="861658"/>
                </a:lnTo>
                <a:lnTo>
                  <a:pt x="1617750" y="844696"/>
                </a:lnTo>
                <a:lnTo>
                  <a:pt x="1618420" y="842665"/>
                </a:lnTo>
                <a:lnTo>
                  <a:pt x="1612338" y="830469"/>
                </a:lnTo>
                <a:cubicBezTo>
                  <a:pt x="1612335" y="828661"/>
                  <a:pt x="1612333" y="826853"/>
                  <a:pt x="1612330" y="825045"/>
                </a:cubicBezTo>
                <a:cubicBezTo>
                  <a:pt x="1612549" y="823010"/>
                  <a:pt x="1612767" y="820974"/>
                  <a:pt x="1612986" y="818939"/>
                </a:cubicBezTo>
                <a:lnTo>
                  <a:pt x="1608258" y="808784"/>
                </a:lnTo>
                <a:lnTo>
                  <a:pt x="1599491" y="800660"/>
                </a:lnTo>
                <a:lnTo>
                  <a:pt x="1585349" y="797301"/>
                </a:lnTo>
                <a:lnTo>
                  <a:pt x="1542908" y="779091"/>
                </a:lnTo>
                <a:lnTo>
                  <a:pt x="1526049" y="764888"/>
                </a:lnTo>
                <a:lnTo>
                  <a:pt x="1517269" y="752028"/>
                </a:lnTo>
                <a:lnTo>
                  <a:pt x="1505806" y="742564"/>
                </a:lnTo>
                <a:lnTo>
                  <a:pt x="1503096" y="736466"/>
                </a:lnTo>
                <a:lnTo>
                  <a:pt x="1503747" y="726970"/>
                </a:lnTo>
                <a:lnTo>
                  <a:pt x="1499017" y="718848"/>
                </a:lnTo>
                <a:lnTo>
                  <a:pt x="1492276" y="715474"/>
                </a:lnTo>
                <a:lnTo>
                  <a:pt x="1488216" y="705993"/>
                </a:lnTo>
                <a:lnTo>
                  <a:pt x="1478766" y="695169"/>
                </a:lnTo>
                <a:lnTo>
                  <a:pt x="1471346" y="690438"/>
                </a:lnTo>
                <a:lnTo>
                  <a:pt x="1463920" y="681643"/>
                </a:lnTo>
                <a:lnTo>
                  <a:pt x="1456507" y="677590"/>
                </a:lnTo>
                <a:lnTo>
                  <a:pt x="1443694" y="667455"/>
                </a:lnTo>
                <a:lnTo>
                  <a:pt x="1434263" y="665443"/>
                </a:lnTo>
                <a:lnTo>
                  <a:pt x="1426831" y="655972"/>
                </a:lnTo>
                <a:lnTo>
                  <a:pt x="1398516" y="639094"/>
                </a:lnTo>
                <a:lnTo>
                  <a:pt x="1396484" y="633675"/>
                </a:lnTo>
                <a:lnTo>
                  <a:pt x="1395806" y="632996"/>
                </a:lnTo>
                <a:lnTo>
                  <a:pt x="1400488" y="621459"/>
                </a:lnTo>
                <a:lnTo>
                  <a:pt x="1404526" y="620773"/>
                </a:lnTo>
                <a:lnTo>
                  <a:pt x="1405203" y="622806"/>
                </a:lnTo>
                <a:cubicBezTo>
                  <a:pt x="1405206" y="623710"/>
                  <a:pt x="1405208" y="624615"/>
                  <a:pt x="1405211" y="625519"/>
                </a:cubicBezTo>
                <a:lnTo>
                  <a:pt x="1403875" y="629590"/>
                </a:lnTo>
                <a:lnTo>
                  <a:pt x="1404548" y="629583"/>
                </a:lnTo>
                <a:lnTo>
                  <a:pt x="1405903" y="632295"/>
                </a:lnTo>
                <a:lnTo>
                  <a:pt x="1409940" y="632962"/>
                </a:lnTo>
                <a:lnTo>
                  <a:pt x="1415326" y="630916"/>
                </a:lnTo>
                <a:lnTo>
                  <a:pt x="1424053" y="622757"/>
                </a:lnTo>
                <a:lnTo>
                  <a:pt x="1430111" y="622064"/>
                </a:lnTo>
                <a:lnTo>
                  <a:pt x="1442273" y="637626"/>
                </a:lnTo>
                <a:lnTo>
                  <a:pt x="1446982" y="636933"/>
                </a:lnTo>
                <a:lnTo>
                  <a:pt x="1451670" y="626755"/>
                </a:lnTo>
                <a:lnTo>
                  <a:pt x="1455038" y="626741"/>
                </a:lnTo>
                <a:lnTo>
                  <a:pt x="1471889" y="636871"/>
                </a:lnTo>
                <a:lnTo>
                  <a:pt x="1479295" y="636178"/>
                </a:lnTo>
                <a:lnTo>
                  <a:pt x="1479946" y="626008"/>
                </a:lnTo>
                <a:cubicBezTo>
                  <a:pt x="1479944" y="625104"/>
                  <a:pt x="1479941" y="624200"/>
                  <a:pt x="1479939" y="623296"/>
                </a:cubicBezTo>
                <a:lnTo>
                  <a:pt x="1483299" y="621250"/>
                </a:lnTo>
                <a:lnTo>
                  <a:pt x="1490035" y="621235"/>
                </a:lnTo>
                <a:lnTo>
                  <a:pt x="1492718" y="618516"/>
                </a:lnTo>
                <a:lnTo>
                  <a:pt x="1493388" y="617156"/>
                </a:lnTo>
                <a:lnTo>
                  <a:pt x="1491363" y="613770"/>
                </a:lnTo>
                <a:lnTo>
                  <a:pt x="1469126" y="607047"/>
                </a:lnTo>
                <a:lnTo>
                  <a:pt x="1454307" y="605729"/>
                </a:lnTo>
                <a:lnTo>
                  <a:pt x="1447594" y="610487"/>
                </a:lnTo>
                <a:lnTo>
                  <a:pt x="1440173" y="606443"/>
                </a:lnTo>
                <a:lnTo>
                  <a:pt x="1436786" y="597632"/>
                </a:lnTo>
                <a:lnTo>
                  <a:pt x="1431393" y="594261"/>
                </a:lnTo>
                <a:lnTo>
                  <a:pt x="1430708" y="591549"/>
                </a:lnTo>
                <a:lnTo>
                  <a:pt x="1430031" y="590197"/>
                </a:lnTo>
                <a:lnTo>
                  <a:pt x="1432714" y="584765"/>
                </a:lnTo>
                <a:lnTo>
                  <a:pt x="1433384" y="584084"/>
                </a:lnTo>
                <a:cubicBezTo>
                  <a:pt x="1433382" y="583407"/>
                  <a:pt x="1433379" y="582730"/>
                  <a:pt x="1433377" y="582053"/>
                </a:cubicBezTo>
                <a:lnTo>
                  <a:pt x="1432702" y="580019"/>
                </a:lnTo>
                <a:lnTo>
                  <a:pt x="1435382" y="577300"/>
                </a:lnTo>
                <a:lnTo>
                  <a:pt x="1447499" y="575234"/>
                </a:lnTo>
                <a:lnTo>
                  <a:pt x="1456260" y="577246"/>
                </a:lnTo>
                <a:lnTo>
                  <a:pt x="1466356" y="575188"/>
                </a:lnTo>
                <a:lnTo>
                  <a:pt x="1479832" y="579896"/>
                </a:lnTo>
                <a:lnTo>
                  <a:pt x="1489955" y="588008"/>
                </a:lnTo>
                <a:lnTo>
                  <a:pt x="1498057" y="597482"/>
                </a:lnTo>
                <a:lnTo>
                  <a:pt x="1505497" y="611705"/>
                </a:lnTo>
                <a:lnTo>
                  <a:pt x="1520348" y="629298"/>
                </a:lnTo>
                <a:lnTo>
                  <a:pt x="1528446" y="636062"/>
                </a:lnTo>
                <a:lnTo>
                  <a:pt x="1539219" y="638066"/>
                </a:lnTo>
                <a:lnTo>
                  <a:pt x="1550690" y="648209"/>
                </a:lnTo>
                <a:lnTo>
                  <a:pt x="1560798" y="653614"/>
                </a:lnTo>
                <a:lnTo>
                  <a:pt x="1559458" y="655652"/>
                </a:lnTo>
                <a:lnTo>
                  <a:pt x="1556772" y="658364"/>
                </a:lnTo>
                <a:lnTo>
                  <a:pt x="1548704" y="662458"/>
                </a:lnTo>
                <a:lnTo>
                  <a:pt x="1527156" y="662505"/>
                </a:lnTo>
                <a:lnTo>
                  <a:pt x="1522448" y="663872"/>
                </a:lnTo>
                <a:lnTo>
                  <a:pt x="1523126" y="665903"/>
                </a:lnTo>
                <a:lnTo>
                  <a:pt x="1523803" y="666584"/>
                </a:lnTo>
                <a:lnTo>
                  <a:pt x="1532564" y="670629"/>
                </a:lnTo>
                <a:lnTo>
                  <a:pt x="1534589" y="674694"/>
                </a:lnTo>
                <a:lnTo>
                  <a:pt x="1534616" y="684864"/>
                </a:lnTo>
                <a:lnTo>
                  <a:pt x="1541351" y="688235"/>
                </a:lnTo>
                <a:lnTo>
                  <a:pt x="1545404" y="692973"/>
                </a:lnTo>
                <a:cubicBezTo>
                  <a:pt x="1545634" y="695910"/>
                  <a:pt x="1545863" y="698846"/>
                  <a:pt x="1546093" y="701783"/>
                </a:cubicBezTo>
                <a:lnTo>
                  <a:pt x="1552870" y="720077"/>
                </a:lnTo>
                <a:lnTo>
                  <a:pt x="1552198" y="721437"/>
                </a:lnTo>
                <a:lnTo>
                  <a:pt x="1551528" y="722797"/>
                </a:lnTo>
                <a:lnTo>
                  <a:pt x="1545484" y="726874"/>
                </a:lnTo>
                <a:lnTo>
                  <a:pt x="1545484" y="728907"/>
                </a:lnTo>
                <a:lnTo>
                  <a:pt x="1545484" y="729588"/>
                </a:lnTo>
                <a:lnTo>
                  <a:pt x="1550877" y="730933"/>
                </a:lnTo>
                <a:lnTo>
                  <a:pt x="1562986" y="728873"/>
                </a:lnTo>
                <a:lnTo>
                  <a:pt x="1573730" y="716645"/>
                </a:lnTo>
                <a:cubicBezTo>
                  <a:pt x="1573737" y="720486"/>
                  <a:pt x="1573745" y="724326"/>
                  <a:pt x="1573752" y="728167"/>
                </a:cubicBezTo>
                <a:lnTo>
                  <a:pt x="1602698" y="726746"/>
                </a:lnTo>
                <a:lnTo>
                  <a:pt x="1616174" y="734855"/>
                </a:lnTo>
                <a:lnTo>
                  <a:pt x="1625598" y="732802"/>
                </a:lnTo>
                <a:lnTo>
                  <a:pt x="1630986" y="735502"/>
                </a:lnTo>
                <a:lnTo>
                  <a:pt x="1646506" y="754455"/>
                </a:lnTo>
                <a:lnTo>
                  <a:pt x="1663350" y="765950"/>
                </a:lnTo>
                <a:lnTo>
                  <a:pt x="1674823" y="769995"/>
                </a:lnTo>
                <a:lnTo>
                  <a:pt x="1680860" y="774053"/>
                </a:lnTo>
                <a:lnTo>
                  <a:pt x="1684951" y="780824"/>
                </a:lnTo>
                <a:lnTo>
                  <a:pt x="1686964" y="790313"/>
                </a:lnTo>
                <a:lnTo>
                  <a:pt x="1685621" y="803195"/>
                </a:lnTo>
                <a:lnTo>
                  <a:pt x="1693738" y="802502"/>
                </a:lnTo>
                <a:lnTo>
                  <a:pt x="1704539" y="821467"/>
                </a:lnTo>
                <a:lnTo>
                  <a:pt x="1735531" y="854635"/>
                </a:lnTo>
                <a:lnTo>
                  <a:pt x="1757802" y="889175"/>
                </a:lnTo>
                <a:lnTo>
                  <a:pt x="1780743" y="913545"/>
                </a:lnTo>
                <a:lnTo>
                  <a:pt x="1806367" y="948080"/>
                </a:lnTo>
                <a:lnTo>
                  <a:pt x="1842054" y="985313"/>
                </a:lnTo>
                <a:lnTo>
                  <a:pt x="1858958" y="1007676"/>
                </a:lnTo>
                <a:lnTo>
                  <a:pt x="1894647" y="1039492"/>
                </a:lnTo>
                <a:lnTo>
                  <a:pt x="1915510" y="1057097"/>
                </a:lnTo>
                <a:lnTo>
                  <a:pt x="1937713" y="1070626"/>
                </a:lnTo>
                <a:lnTo>
                  <a:pt x="1948513" y="1075315"/>
                </a:lnTo>
                <a:lnTo>
                  <a:pt x="1970716" y="1075996"/>
                </a:lnTo>
                <a:lnTo>
                  <a:pt x="1994261" y="1070557"/>
                </a:lnTo>
                <a:lnTo>
                  <a:pt x="2024516" y="1079328"/>
                </a:lnTo>
                <a:lnTo>
                  <a:pt x="2062215" y="1084017"/>
                </a:lnTo>
                <a:lnTo>
                  <a:pt x="2089114" y="1077221"/>
                </a:lnTo>
                <a:lnTo>
                  <a:pt x="2102529" y="1081231"/>
                </a:lnTo>
                <a:lnTo>
                  <a:pt x="2121379" y="1087349"/>
                </a:lnTo>
                <a:lnTo>
                  <a:pt x="2138216" y="1098837"/>
                </a:lnTo>
                <a:lnTo>
                  <a:pt x="2146267" y="1100197"/>
                </a:lnTo>
                <a:lnTo>
                  <a:pt x="2172494" y="1099516"/>
                </a:lnTo>
                <a:lnTo>
                  <a:pt x="2181954" y="1094758"/>
                </a:lnTo>
                <a:lnTo>
                  <a:pt x="2192686" y="1095439"/>
                </a:lnTo>
                <a:lnTo>
                  <a:pt x="2200803" y="1098158"/>
                </a:lnTo>
                <a:lnTo>
                  <a:pt x="2214891" y="1101488"/>
                </a:lnTo>
                <a:lnTo>
                  <a:pt x="2225019" y="1098768"/>
                </a:lnTo>
                <a:lnTo>
                  <a:pt x="2235081" y="1090612"/>
                </a:lnTo>
                <a:lnTo>
                  <a:pt x="2255944" y="1083135"/>
                </a:lnTo>
                <a:lnTo>
                  <a:pt x="2294248" y="1080415"/>
                </a:lnTo>
                <a:lnTo>
                  <a:pt x="2302363" y="1083135"/>
                </a:lnTo>
                <a:lnTo>
                  <a:pt x="2309744" y="1086533"/>
                </a:lnTo>
                <a:lnTo>
                  <a:pt x="2323160" y="1091972"/>
                </a:lnTo>
                <a:lnTo>
                  <a:pt x="2336643" y="1091224"/>
                </a:lnTo>
                <a:lnTo>
                  <a:pt x="2363542" y="1083747"/>
                </a:lnTo>
                <a:lnTo>
                  <a:pt x="2368908" y="1081094"/>
                </a:lnTo>
                <a:lnTo>
                  <a:pt x="2407950" y="1077627"/>
                </a:lnTo>
                <a:lnTo>
                  <a:pt x="2436189" y="1068858"/>
                </a:lnTo>
                <a:lnTo>
                  <a:pt x="2477914" y="1064100"/>
                </a:lnTo>
                <a:lnTo>
                  <a:pt x="2484623" y="1062059"/>
                </a:lnTo>
                <a:lnTo>
                  <a:pt x="2495356" y="1059342"/>
                </a:lnTo>
                <a:lnTo>
                  <a:pt x="2515546" y="1047104"/>
                </a:lnTo>
                <a:lnTo>
                  <a:pt x="2529702" y="1045066"/>
                </a:lnTo>
                <a:lnTo>
                  <a:pt x="2541777" y="1042347"/>
                </a:lnTo>
                <a:lnTo>
                  <a:pt x="2551234" y="1036907"/>
                </a:lnTo>
                <a:lnTo>
                  <a:pt x="2591617" y="1025420"/>
                </a:lnTo>
                <a:lnTo>
                  <a:pt x="2607715" y="1022700"/>
                </a:lnTo>
                <a:lnTo>
                  <a:pt x="2614492" y="1019980"/>
                </a:lnTo>
                <a:lnTo>
                  <a:pt x="2630591" y="1017942"/>
                </a:lnTo>
                <a:lnTo>
                  <a:pt x="2656149" y="996257"/>
                </a:lnTo>
                <a:lnTo>
                  <a:pt x="2685799" y="990137"/>
                </a:lnTo>
                <a:lnTo>
                  <a:pt x="2701227" y="983407"/>
                </a:lnTo>
                <a:lnTo>
                  <a:pt x="2710685" y="972531"/>
                </a:lnTo>
                <a:lnTo>
                  <a:pt x="2720077" y="969133"/>
                </a:lnTo>
                <a:lnTo>
                  <a:pt x="2746371" y="965733"/>
                </a:lnTo>
                <a:lnTo>
                  <a:pt x="2755763" y="965733"/>
                </a:lnTo>
                <a:lnTo>
                  <a:pt x="2781992" y="965801"/>
                </a:lnTo>
                <a:lnTo>
                  <a:pt x="2796146" y="963082"/>
                </a:lnTo>
                <a:lnTo>
                  <a:pt x="2805538" y="957650"/>
                </a:lnTo>
                <a:lnTo>
                  <a:pt x="2827070" y="933927"/>
                </a:lnTo>
                <a:lnTo>
                  <a:pt x="2848671" y="897319"/>
                </a:lnTo>
                <a:lnTo>
                  <a:pt x="2865508" y="879699"/>
                </a:lnTo>
                <a:lnTo>
                  <a:pt x="2873557" y="869529"/>
                </a:lnTo>
                <a:lnTo>
                  <a:pt x="2880331" y="850548"/>
                </a:lnTo>
                <a:lnTo>
                  <a:pt x="2886370" y="842412"/>
                </a:lnTo>
                <a:lnTo>
                  <a:pt x="2892407" y="839029"/>
                </a:lnTo>
                <a:lnTo>
                  <a:pt x="2901194" y="833609"/>
                </a:lnTo>
                <a:lnTo>
                  <a:pt x="2914677" y="820053"/>
                </a:lnTo>
                <a:lnTo>
                  <a:pt x="2929436" y="811932"/>
                </a:lnTo>
                <a:lnTo>
                  <a:pt x="2953047" y="807201"/>
                </a:lnTo>
                <a:lnTo>
                  <a:pt x="2959086" y="803815"/>
                </a:lnTo>
                <a:lnTo>
                  <a:pt x="2965122" y="796364"/>
                </a:lnTo>
                <a:lnTo>
                  <a:pt x="2967203" y="787547"/>
                </a:lnTo>
                <a:lnTo>
                  <a:pt x="2970556" y="783482"/>
                </a:lnTo>
                <a:lnTo>
                  <a:pt x="2977935" y="785521"/>
                </a:lnTo>
                <a:lnTo>
                  <a:pt x="2984040" y="784176"/>
                </a:lnTo>
                <a:lnTo>
                  <a:pt x="2994772" y="778078"/>
                </a:lnTo>
                <a:lnTo>
                  <a:pt x="3012281" y="759784"/>
                </a:lnTo>
                <a:lnTo>
                  <a:pt x="3035892" y="744890"/>
                </a:lnTo>
                <a:lnTo>
                  <a:pt x="3047297" y="741512"/>
                </a:lnTo>
                <a:lnTo>
                  <a:pt x="3054742" y="736773"/>
                </a:lnTo>
                <a:lnTo>
                  <a:pt x="3069568" y="731361"/>
                </a:lnTo>
                <a:lnTo>
                  <a:pt x="3076947" y="724592"/>
                </a:lnTo>
                <a:lnTo>
                  <a:pt x="3093114" y="721218"/>
                </a:lnTo>
                <a:lnTo>
                  <a:pt x="3103242" y="712416"/>
                </a:lnTo>
                <a:lnTo>
                  <a:pt x="3118738" y="709718"/>
                </a:lnTo>
                <a:lnTo>
                  <a:pt x="3140271" y="696182"/>
                </a:lnTo>
                <a:lnTo>
                  <a:pt x="3149731" y="693485"/>
                </a:lnTo>
                <a:lnTo>
                  <a:pt x="3158450" y="687394"/>
                </a:lnTo>
                <a:lnTo>
                  <a:pt x="3169921" y="683334"/>
                </a:lnTo>
                <a:lnTo>
                  <a:pt x="3177970" y="673179"/>
                </a:lnTo>
                <a:lnTo>
                  <a:pt x="3193466" y="673199"/>
                </a:lnTo>
                <a:lnTo>
                  <a:pt x="3208963" y="664401"/>
                </a:lnTo>
                <a:lnTo>
                  <a:pt x="3221773" y="663063"/>
                </a:lnTo>
                <a:lnTo>
                  <a:pt x="3231233" y="660363"/>
                </a:lnTo>
                <a:lnTo>
                  <a:pt x="3238612" y="663090"/>
                </a:lnTo>
                <a:lnTo>
                  <a:pt x="3250753" y="663103"/>
                </a:lnTo>
                <a:lnTo>
                  <a:pt x="3257462" y="659724"/>
                </a:lnTo>
                <a:lnTo>
                  <a:pt x="3262894" y="651595"/>
                </a:lnTo>
                <a:lnTo>
                  <a:pt x="3274969" y="648903"/>
                </a:lnTo>
                <a:lnTo>
                  <a:pt x="3287782" y="652308"/>
                </a:lnTo>
                <a:lnTo>
                  <a:pt x="3314749" y="637434"/>
                </a:lnTo>
                <a:lnTo>
                  <a:pt x="3321456" y="632025"/>
                </a:lnTo>
                <a:lnTo>
                  <a:pt x="3329573" y="628646"/>
                </a:lnTo>
                <a:lnTo>
                  <a:pt x="3347082" y="626640"/>
                </a:lnTo>
                <a:lnTo>
                  <a:pt x="3358485" y="627341"/>
                </a:lnTo>
                <a:lnTo>
                  <a:pt x="3378072" y="624660"/>
                </a:lnTo>
                <a:lnTo>
                  <a:pt x="3389477" y="626035"/>
                </a:lnTo>
                <a:lnTo>
                  <a:pt x="3394844" y="624690"/>
                </a:lnTo>
                <a:lnTo>
                  <a:pt x="3402288" y="617244"/>
                </a:lnTo>
                <a:lnTo>
                  <a:pt x="3415101" y="619979"/>
                </a:lnTo>
                <a:lnTo>
                  <a:pt x="3422481" y="614567"/>
                </a:lnTo>
                <a:lnTo>
                  <a:pt x="3435291" y="613234"/>
                </a:lnTo>
                <a:lnTo>
                  <a:pt x="3439990" y="610537"/>
                </a:lnTo>
                <a:lnTo>
                  <a:pt x="3446092" y="609870"/>
                </a:lnTo>
                <a:lnTo>
                  <a:pt x="3453471" y="611916"/>
                </a:lnTo>
                <a:lnTo>
                  <a:pt x="3465614" y="615329"/>
                </a:lnTo>
                <a:lnTo>
                  <a:pt x="3473663" y="611955"/>
                </a:lnTo>
                <a:lnTo>
                  <a:pt x="3487817" y="595031"/>
                </a:lnTo>
                <a:lnTo>
                  <a:pt x="3510758" y="597790"/>
                </a:lnTo>
                <a:lnTo>
                  <a:pt x="3530280" y="592405"/>
                </a:lnTo>
                <a:lnTo>
                  <a:pt x="3551878" y="574145"/>
                </a:lnTo>
                <a:lnTo>
                  <a:pt x="3559257" y="570767"/>
                </a:lnTo>
                <a:lnTo>
                  <a:pt x="3576094" y="569449"/>
                </a:lnTo>
                <a:lnTo>
                  <a:pt x="3599038" y="558654"/>
                </a:lnTo>
                <a:lnTo>
                  <a:pt x="3599708" y="558654"/>
                </a:lnTo>
                <a:lnTo>
                  <a:pt x="3604404" y="560021"/>
                </a:lnTo>
                <a:lnTo>
                  <a:pt x="3615204" y="561401"/>
                </a:lnTo>
                <a:lnTo>
                  <a:pt x="3638750" y="550611"/>
                </a:lnTo>
                <a:lnTo>
                  <a:pt x="3652903" y="547933"/>
                </a:lnTo>
                <a:lnTo>
                  <a:pt x="3679870" y="537146"/>
                </a:lnTo>
                <a:lnTo>
                  <a:pt x="3730448" y="518289"/>
                </a:lnTo>
                <a:lnTo>
                  <a:pt x="3733801" y="513551"/>
                </a:lnTo>
                <a:lnTo>
                  <a:pt x="3744670" y="495269"/>
                </a:lnTo>
                <a:lnTo>
                  <a:pt x="3760836" y="481076"/>
                </a:lnTo>
                <a:lnTo>
                  <a:pt x="3802025" y="432368"/>
                </a:lnTo>
                <a:lnTo>
                  <a:pt x="3814165" y="422914"/>
                </a:lnTo>
                <a:lnTo>
                  <a:pt x="3820940" y="410051"/>
                </a:lnTo>
                <a:lnTo>
                  <a:pt x="3839187" y="401962"/>
                </a:lnTo>
                <a:lnTo>
                  <a:pt x="3844619" y="389773"/>
                </a:lnTo>
                <a:lnTo>
                  <a:pt x="3854749" y="383023"/>
                </a:lnTo>
                <a:lnTo>
                  <a:pt x="3862867" y="370842"/>
                </a:lnTo>
                <a:lnTo>
                  <a:pt x="3863537" y="368135"/>
                </a:lnTo>
                <a:lnTo>
                  <a:pt x="3865550" y="366782"/>
                </a:lnTo>
                <a:lnTo>
                  <a:pt x="3866892" y="365430"/>
                </a:lnTo>
                <a:lnTo>
                  <a:pt x="3869573" y="363404"/>
                </a:lnTo>
                <a:lnTo>
                  <a:pt x="3871654" y="361378"/>
                </a:lnTo>
                <a:lnTo>
                  <a:pt x="3873667" y="360025"/>
                </a:lnTo>
                <a:lnTo>
                  <a:pt x="3875680" y="359351"/>
                </a:lnTo>
                <a:lnTo>
                  <a:pt x="3876350" y="358680"/>
                </a:lnTo>
                <a:lnTo>
                  <a:pt x="3878363" y="359366"/>
                </a:lnTo>
                <a:lnTo>
                  <a:pt x="3879703" y="359366"/>
                </a:lnTo>
                <a:lnTo>
                  <a:pt x="3881046" y="360726"/>
                </a:lnTo>
                <a:lnTo>
                  <a:pt x="3881716" y="361405"/>
                </a:lnTo>
                <a:lnTo>
                  <a:pt x="3883056" y="361412"/>
                </a:lnTo>
                <a:lnTo>
                  <a:pt x="3883729" y="361412"/>
                </a:lnTo>
                <a:lnTo>
                  <a:pt x="3887820" y="358715"/>
                </a:lnTo>
                <a:lnTo>
                  <a:pt x="3889833" y="356689"/>
                </a:lnTo>
                <a:lnTo>
                  <a:pt x="3891174" y="355334"/>
                </a:lnTo>
                <a:lnTo>
                  <a:pt x="3895200" y="353989"/>
                </a:lnTo>
                <a:lnTo>
                  <a:pt x="3897278" y="353315"/>
                </a:lnTo>
                <a:lnTo>
                  <a:pt x="3898621" y="353322"/>
                </a:lnTo>
                <a:lnTo>
                  <a:pt x="3899291" y="353322"/>
                </a:lnTo>
                <a:lnTo>
                  <a:pt x="3899961" y="354003"/>
                </a:lnTo>
                <a:lnTo>
                  <a:pt x="3900634" y="354682"/>
                </a:lnTo>
                <a:lnTo>
                  <a:pt x="3901304" y="354682"/>
                </a:lnTo>
                <a:lnTo>
                  <a:pt x="3903987" y="355368"/>
                </a:lnTo>
                <a:lnTo>
                  <a:pt x="3905330" y="356054"/>
                </a:lnTo>
                <a:lnTo>
                  <a:pt x="3905330" y="359440"/>
                </a:lnTo>
                <a:lnTo>
                  <a:pt x="3902579" y="366890"/>
                </a:lnTo>
                <a:lnTo>
                  <a:pt x="3901236" y="373670"/>
                </a:lnTo>
                <a:lnTo>
                  <a:pt x="3901236" y="375022"/>
                </a:lnTo>
                <a:lnTo>
                  <a:pt x="3901909" y="377060"/>
                </a:lnTo>
                <a:lnTo>
                  <a:pt x="3901909" y="377741"/>
                </a:lnTo>
                <a:lnTo>
                  <a:pt x="3901909" y="380446"/>
                </a:lnTo>
                <a:lnTo>
                  <a:pt x="3901909" y="381127"/>
                </a:lnTo>
                <a:lnTo>
                  <a:pt x="3901170" y="383840"/>
                </a:lnTo>
                <a:lnTo>
                  <a:pt x="3900500" y="385871"/>
                </a:lnTo>
                <a:lnTo>
                  <a:pt x="3899828" y="387904"/>
                </a:lnTo>
                <a:lnTo>
                  <a:pt x="3899157" y="388578"/>
                </a:lnTo>
                <a:lnTo>
                  <a:pt x="3898487" y="391290"/>
                </a:lnTo>
                <a:lnTo>
                  <a:pt x="3897145" y="393995"/>
                </a:lnTo>
                <a:lnTo>
                  <a:pt x="3896474" y="395347"/>
                </a:lnTo>
                <a:lnTo>
                  <a:pt x="3895802" y="398059"/>
                </a:lnTo>
                <a:lnTo>
                  <a:pt x="3895066" y="401445"/>
                </a:lnTo>
                <a:lnTo>
                  <a:pt x="3894393" y="404157"/>
                </a:lnTo>
                <a:lnTo>
                  <a:pt x="3893053" y="406191"/>
                </a:lnTo>
                <a:lnTo>
                  <a:pt x="3893053" y="408903"/>
                </a:lnTo>
                <a:lnTo>
                  <a:pt x="3893053" y="410934"/>
                </a:lnTo>
                <a:lnTo>
                  <a:pt x="3893723" y="412289"/>
                </a:lnTo>
                <a:lnTo>
                  <a:pt x="3895066" y="413654"/>
                </a:lnTo>
                <a:lnTo>
                  <a:pt x="3895736" y="414335"/>
                </a:lnTo>
                <a:lnTo>
                  <a:pt x="3895066" y="415006"/>
                </a:lnTo>
                <a:lnTo>
                  <a:pt x="3892381" y="415680"/>
                </a:lnTo>
                <a:lnTo>
                  <a:pt x="3890972" y="416353"/>
                </a:lnTo>
                <a:lnTo>
                  <a:pt x="3888962" y="418380"/>
                </a:lnTo>
                <a:lnTo>
                  <a:pt x="3888289" y="420411"/>
                </a:lnTo>
                <a:lnTo>
                  <a:pt x="3888289" y="422444"/>
                </a:lnTo>
                <a:lnTo>
                  <a:pt x="3888962" y="425835"/>
                </a:lnTo>
                <a:lnTo>
                  <a:pt x="3890972" y="428554"/>
                </a:lnTo>
                <a:lnTo>
                  <a:pt x="3894328" y="429922"/>
                </a:lnTo>
                <a:lnTo>
                  <a:pt x="3895668" y="430600"/>
                </a:lnTo>
                <a:lnTo>
                  <a:pt x="3899021" y="431967"/>
                </a:lnTo>
                <a:lnTo>
                  <a:pt x="3907141" y="433347"/>
                </a:lnTo>
                <a:lnTo>
                  <a:pt x="3910494" y="433362"/>
                </a:lnTo>
                <a:lnTo>
                  <a:pt x="3912505" y="433362"/>
                </a:lnTo>
                <a:lnTo>
                  <a:pt x="3916531" y="435407"/>
                </a:lnTo>
                <a:lnTo>
                  <a:pt x="3917874" y="436774"/>
                </a:lnTo>
                <a:lnTo>
                  <a:pt x="3919214" y="438805"/>
                </a:lnTo>
                <a:lnTo>
                  <a:pt x="3919214" y="439487"/>
                </a:lnTo>
                <a:lnTo>
                  <a:pt x="3919884" y="441525"/>
                </a:lnTo>
                <a:lnTo>
                  <a:pt x="3919223" y="446199"/>
                </a:lnTo>
                <a:lnTo>
                  <a:pt x="3926530" y="447174"/>
                </a:lnTo>
                <a:lnTo>
                  <a:pt x="3925926" y="442897"/>
                </a:lnTo>
                <a:cubicBezTo>
                  <a:pt x="3925724" y="441540"/>
                  <a:pt x="3925523" y="440182"/>
                  <a:pt x="3925321" y="438825"/>
                </a:cubicBezTo>
                <a:lnTo>
                  <a:pt x="3925321" y="436113"/>
                </a:lnTo>
                <a:lnTo>
                  <a:pt x="3925321" y="432722"/>
                </a:lnTo>
                <a:lnTo>
                  <a:pt x="3925991" y="427984"/>
                </a:lnTo>
                <a:cubicBezTo>
                  <a:pt x="3926214" y="426402"/>
                  <a:pt x="3926438" y="424820"/>
                  <a:pt x="3926661" y="423238"/>
                </a:cubicBezTo>
                <a:lnTo>
                  <a:pt x="3927334" y="420526"/>
                </a:lnTo>
                <a:lnTo>
                  <a:pt x="3928742" y="415788"/>
                </a:lnTo>
                <a:lnTo>
                  <a:pt x="3929412" y="413076"/>
                </a:lnTo>
                <a:lnTo>
                  <a:pt x="3931425" y="408337"/>
                </a:lnTo>
                <a:lnTo>
                  <a:pt x="3932766" y="406304"/>
                </a:lnTo>
                <a:lnTo>
                  <a:pt x="3934847" y="403599"/>
                </a:lnTo>
                <a:lnTo>
                  <a:pt x="3939543" y="396835"/>
                </a:lnTo>
                <a:lnTo>
                  <a:pt x="3940883" y="394804"/>
                </a:lnTo>
                <a:lnTo>
                  <a:pt x="3942294" y="394130"/>
                </a:lnTo>
                <a:lnTo>
                  <a:pt x="3944304" y="391425"/>
                </a:lnTo>
                <a:lnTo>
                  <a:pt x="3944974" y="390751"/>
                </a:lnTo>
                <a:lnTo>
                  <a:pt x="3945647" y="390073"/>
                </a:lnTo>
                <a:lnTo>
                  <a:pt x="3946987" y="389399"/>
                </a:lnTo>
                <a:lnTo>
                  <a:pt x="3948330" y="388725"/>
                </a:lnTo>
                <a:lnTo>
                  <a:pt x="3949000" y="389406"/>
                </a:lnTo>
                <a:lnTo>
                  <a:pt x="3950343" y="390085"/>
                </a:lnTo>
                <a:lnTo>
                  <a:pt x="3951013" y="392124"/>
                </a:lnTo>
                <a:lnTo>
                  <a:pt x="3949670" y="393478"/>
                </a:lnTo>
                <a:lnTo>
                  <a:pt x="3949000" y="394831"/>
                </a:lnTo>
                <a:lnTo>
                  <a:pt x="3948330" y="395502"/>
                </a:lnTo>
                <a:lnTo>
                  <a:pt x="3946987" y="396857"/>
                </a:lnTo>
                <a:lnTo>
                  <a:pt x="3946317" y="397536"/>
                </a:lnTo>
                <a:lnTo>
                  <a:pt x="3946987" y="398888"/>
                </a:lnTo>
                <a:lnTo>
                  <a:pt x="3948330" y="398895"/>
                </a:lnTo>
                <a:lnTo>
                  <a:pt x="3950343" y="398222"/>
                </a:lnTo>
                <a:lnTo>
                  <a:pt x="3953026" y="395517"/>
                </a:lnTo>
                <a:lnTo>
                  <a:pt x="3954366" y="393491"/>
                </a:lnTo>
                <a:lnTo>
                  <a:pt x="3955709" y="392138"/>
                </a:lnTo>
                <a:lnTo>
                  <a:pt x="3955775" y="388745"/>
                </a:lnTo>
                <a:lnTo>
                  <a:pt x="3955105" y="386714"/>
                </a:lnTo>
                <a:lnTo>
                  <a:pt x="3952421" y="382635"/>
                </a:lnTo>
                <a:lnTo>
                  <a:pt x="3951079" y="380596"/>
                </a:lnTo>
                <a:lnTo>
                  <a:pt x="3949738" y="377884"/>
                </a:lnTo>
                <a:lnTo>
                  <a:pt x="3948396" y="376524"/>
                </a:lnTo>
                <a:lnTo>
                  <a:pt x="3947725" y="374484"/>
                </a:lnTo>
                <a:lnTo>
                  <a:pt x="3947725" y="373812"/>
                </a:lnTo>
                <a:lnTo>
                  <a:pt x="3947725" y="371098"/>
                </a:lnTo>
                <a:lnTo>
                  <a:pt x="3948396" y="370419"/>
                </a:lnTo>
                <a:lnTo>
                  <a:pt x="3949738" y="368393"/>
                </a:lnTo>
                <a:lnTo>
                  <a:pt x="3951079" y="367714"/>
                </a:lnTo>
                <a:lnTo>
                  <a:pt x="3951751" y="367719"/>
                </a:lnTo>
                <a:lnTo>
                  <a:pt x="3955105" y="368408"/>
                </a:lnTo>
                <a:lnTo>
                  <a:pt x="3958526" y="369094"/>
                </a:lnTo>
                <a:lnTo>
                  <a:pt x="3961209" y="369780"/>
                </a:lnTo>
                <a:lnTo>
                  <a:pt x="3961879" y="370461"/>
                </a:lnTo>
                <a:lnTo>
                  <a:pt x="3965235" y="372507"/>
                </a:lnTo>
                <a:lnTo>
                  <a:pt x="3966575" y="373866"/>
                </a:lnTo>
                <a:lnTo>
                  <a:pt x="3967918" y="375905"/>
                </a:lnTo>
                <a:lnTo>
                  <a:pt x="3968588" y="376583"/>
                </a:lnTo>
                <a:lnTo>
                  <a:pt x="3969931" y="377943"/>
                </a:lnTo>
                <a:lnTo>
                  <a:pt x="3970601" y="379303"/>
                </a:lnTo>
                <a:lnTo>
                  <a:pt x="3971271" y="382015"/>
                </a:lnTo>
                <a:lnTo>
                  <a:pt x="3970601" y="383370"/>
                </a:lnTo>
                <a:lnTo>
                  <a:pt x="3969931" y="384722"/>
                </a:lnTo>
                <a:lnTo>
                  <a:pt x="3968520" y="386753"/>
                </a:lnTo>
                <a:lnTo>
                  <a:pt x="3967850" y="388108"/>
                </a:lnTo>
                <a:lnTo>
                  <a:pt x="3967180" y="389461"/>
                </a:lnTo>
                <a:lnTo>
                  <a:pt x="3968520" y="391499"/>
                </a:lnTo>
                <a:lnTo>
                  <a:pt x="3969193" y="392859"/>
                </a:lnTo>
                <a:lnTo>
                  <a:pt x="3971203" y="394219"/>
                </a:lnTo>
                <a:lnTo>
                  <a:pt x="3971876" y="394897"/>
                </a:lnTo>
                <a:lnTo>
                  <a:pt x="3972546" y="395578"/>
                </a:lnTo>
                <a:lnTo>
                  <a:pt x="3973216" y="394905"/>
                </a:lnTo>
                <a:lnTo>
                  <a:pt x="3973954" y="392192"/>
                </a:lnTo>
                <a:lnTo>
                  <a:pt x="3973284" y="391514"/>
                </a:lnTo>
                <a:lnTo>
                  <a:pt x="3972614" y="390833"/>
                </a:lnTo>
                <a:lnTo>
                  <a:pt x="3973284" y="388802"/>
                </a:lnTo>
                <a:lnTo>
                  <a:pt x="3974624" y="385416"/>
                </a:lnTo>
                <a:lnTo>
                  <a:pt x="3976637" y="383390"/>
                </a:lnTo>
                <a:lnTo>
                  <a:pt x="3977980" y="383397"/>
                </a:lnTo>
                <a:lnTo>
                  <a:pt x="3979993" y="382723"/>
                </a:lnTo>
                <a:lnTo>
                  <a:pt x="3980663" y="382723"/>
                </a:lnTo>
                <a:lnTo>
                  <a:pt x="3982071" y="382050"/>
                </a:lnTo>
                <a:lnTo>
                  <a:pt x="3982742" y="381378"/>
                </a:lnTo>
                <a:lnTo>
                  <a:pt x="3983414" y="380023"/>
                </a:lnTo>
                <a:lnTo>
                  <a:pt x="3982742" y="376633"/>
                </a:lnTo>
                <a:lnTo>
                  <a:pt x="3981401" y="375265"/>
                </a:lnTo>
                <a:lnTo>
                  <a:pt x="3978718" y="375258"/>
                </a:lnTo>
                <a:lnTo>
                  <a:pt x="3976705" y="373898"/>
                </a:lnTo>
                <a:lnTo>
                  <a:pt x="3976705" y="373220"/>
                </a:lnTo>
                <a:lnTo>
                  <a:pt x="3977375" y="371186"/>
                </a:lnTo>
                <a:lnTo>
                  <a:pt x="3977375" y="370507"/>
                </a:lnTo>
                <a:lnTo>
                  <a:pt x="3979388" y="367129"/>
                </a:lnTo>
                <a:lnTo>
                  <a:pt x="3980729" y="365095"/>
                </a:lnTo>
                <a:lnTo>
                  <a:pt x="3980729" y="364417"/>
                </a:lnTo>
                <a:lnTo>
                  <a:pt x="3981401" y="363743"/>
                </a:lnTo>
                <a:lnTo>
                  <a:pt x="3979388" y="363057"/>
                </a:lnTo>
                <a:lnTo>
                  <a:pt x="3978718" y="363057"/>
                </a:lnTo>
                <a:lnTo>
                  <a:pt x="3978046" y="362376"/>
                </a:lnTo>
                <a:lnTo>
                  <a:pt x="3976705" y="361697"/>
                </a:lnTo>
                <a:lnTo>
                  <a:pt x="3976705" y="360338"/>
                </a:lnTo>
                <a:lnTo>
                  <a:pt x="3978046" y="358311"/>
                </a:lnTo>
                <a:lnTo>
                  <a:pt x="3980126" y="356959"/>
                </a:lnTo>
                <a:lnTo>
                  <a:pt x="3980797" y="356959"/>
                </a:lnTo>
                <a:lnTo>
                  <a:pt x="3982139" y="356285"/>
                </a:lnTo>
                <a:lnTo>
                  <a:pt x="3982810" y="355614"/>
                </a:lnTo>
                <a:lnTo>
                  <a:pt x="3983480" y="354933"/>
                </a:lnTo>
                <a:lnTo>
                  <a:pt x="3982810" y="352899"/>
                </a:lnTo>
                <a:lnTo>
                  <a:pt x="3980126" y="350854"/>
                </a:lnTo>
                <a:lnTo>
                  <a:pt x="3978784" y="350175"/>
                </a:lnTo>
                <a:lnTo>
                  <a:pt x="3978114" y="349494"/>
                </a:lnTo>
                <a:lnTo>
                  <a:pt x="3978114" y="348141"/>
                </a:lnTo>
                <a:lnTo>
                  <a:pt x="3978784" y="346782"/>
                </a:lnTo>
                <a:lnTo>
                  <a:pt x="3981467" y="346115"/>
                </a:lnTo>
                <a:lnTo>
                  <a:pt x="3983480" y="346123"/>
                </a:lnTo>
                <a:lnTo>
                  <a:pt x="3984150" y="345449"/>
                </a:lnTo>
                <a:lnTo>
                  <a:pt x="3986163" y="346130"/>
                </a:lnTo>
                <a:lnTo>
                  <a:pt x="3987571" y="346137"/>
                </a:lnTo>
                <a:lnTo>
                  <a:pt x="3988914" y="347497"/>
                </a:lnTo>
                <a:lnTo>
                  <a:pt x="3989584" y="348857"/>
                </a:lnTo>
                <a:lnTo>
                  <a:pt x="3990189" y="350209"/>
                </a:lnTo>
                <a:lnTo>
                  <a:pt x="3990859" y="352929"/>
                </a:lnTo>
                <a:lnTo>
                  <a:pt x="3991529" y="354281"/>
                </a:lnTo>
                <a:lnTo>
                  <a:pt x="3992202" y="354967"/>
                </a:lnTo>
                <a:lnTo>
                  <a:pt x="3994280" y="354967"/>
                </a:lnTo>
                <a:lnTo>
                  <a:pt x="3994950" y="354975"/>
                </a:lnTo>
                <a:lnTo>
                  <a:pt x="3996963" y="353622"/>
                </a:lnTo>
                <a:lnTo>
                  <a:pt x="3997633" y="352949"/>
                </a:lnTo>
                <a:lnTo>
                  <a:pt x="3997633" y="349555"/>
                </a:lnTo>
                <a:lnTo>
                  <a:pt x="3996293" y="347517"/>
                </a:lnTo>
                <a:lnTo>
                  <a:pt x="3994950" y="345483"/>
                </a:lnTo>
                <a:lnTo>
                  <a:pt x="3992267" y="343438"/>
                </a:lnTo>
                <a:lnTo>
                  <a:pt x="3990254" y="343430"/>
                </a:lnTo>
                <a:lnTo>
                  <a:pt x="3987571" y="342066"/>
                </a:lnTo>
                <a:lnTo>
                  <a:pt x="3984888" y="340706"/>
                </a:lnTo>
                <a:lnTo>
                  <a:pt x="3984218" y="340025"/>
                </a:lnTo>
                <a:lnTo>
                  <a:pt x="3984218" y="339346"/>
                </a:lnTo>
                <a:lnTo>
                  <a:pt x="3985561" y="337994"/>
                </a:lnTo>
                <a:lnTo>
                  <a:pt x="3988914" y="335294"/>
                </a:lnTo>
                <a:lnTo>
                  <a:pt x="3989584" y="334615"/>
                </a:lnTo>
                <a:lnTo>
                  <a:pt x="3990927" y="334620"/>
                </a:lnTo>
                <a:lnTo>
                  <a:pt x="3992937" y="334627"/>
                </a:lnTo>
                <a:lnTo>
                  <a:pt x="3993610" y="333949"/>
                </a:lnTo>
                <a:lnTo>
                  <a:pt x="3996359" y="331249"/>
                </a:lnTo>
                <a:lnTo>
                  <a:pt x="3998371" y="327184"/>
                </a:lnTo>
                <a:lnTo>
                  <a:pt x="4000384" y="323806"/>
                </a:lnTo>
                <a:lnTo>
                  <a:pt x="4001055" y="323125"/>
                </a:lnTo>
                <a:lnTo>
                  <a:pt x="4004476" y="321780"/>
                </a:lnTo>
                <a:lnTo>
                  <a:pt x="4005819" y="321787"/>
                </a:lnTo>
                <a:lnTo>
                  <a:pt x="4007831" y="322473"/>
                </a:lnTo>
                <a:lnTo>
                  <a:pt x="4009842" y="322481"/>
                </a:lnTo>
                <a:lnTo>
                  <a:pt x="4010512" y="323159"/>
                </a:lnTo>
                <a:lnTo>
                  <a:pt x="4011855" y="323840"/>
                </a:lnTo>
                <a:lnTo>
                  <a:pt x="4012525" y="325200"/>
                </a:lnTo>
                <a:lnTo>
                  <a:pt x="4014538" y="326557"/>
                </a:lnTo>
                <a:lnTo>
                  <a:pt x="4014538" y="327238"/>
                </a:lnTo>
                <a:lnTo>
                  <a:pt x="4015881" y="329277"/>
                </a:lnTo>
                <a:lnTo>
                  <a:pt x="4016551" y="330637"/>
                </a:lnTo>
                <a:lnTo>
                  <a:pt x="4017221" y="332670"/>
                </a:lnTo>
                <a:lnTo>
                  <a:pt x="4017221" y="334704"/>
                </a:lnTo>
                <a:lnTo>
                  <a:pt x="4017221" y="336061"/>
                </a:lnTo>
                <a:lnTo>
                  <a:pt x="4016551" y="337416"/>
                </a:lnTo>
                <a:lnTo>
                  <a:pt x="4015881" y="339447"/>
                </a:lnTo>
                <a:lnTo>
                  <a:pt x="4015881" y="341480"/>
                </a:lnTo>
                <a:lnTo>
                  <a:pt x="4016551" y="342159"/>
                </a:lnTo>
                <a:lnTo>
                  <a:pt x="4017221" y="342840"/>
                </a:lnTo>
                <a:lnTo>
                  <a:pt x="4019234" y="343526"/>
                </a:lnTo>
                <a:lnTo>
                  <a:pt x="4022587" y="344212"/>
                </a:lnTo>
                <a:lnTo>
                  <a:pt x="4024600" y="344220"/>
                </a:lnTo>
                <a:lnTo>
                  <a:pt x="4025273" y="344898"/>
                </a:lnTo>
                <a:lnTo>
                  <a:pt x="4027283" y="345587"/>
                </a:lnTo>
                <a:lnTo>
                  <a:pt x="4028626" y="346946"/>
                </a:lnTo>
                <a:lnTo>
                  <a:pt x="4029296" y="347625"/>
                </a:lnTo>
                <a:lnTo>
                  <a:pt x="4029296" y="348306"/>
                </a:lnTo>
                <a:lnTo>
                  <a:pt x="4027283" y="349651"/>
                </a:lnTo>
                <a:lnTo>
                  <a:pt x="4026613" y="349651"/>
                </a:lnTo>
                <a:lnTo>
                  <a:pt x="4025943" y="351004"/>
                </a:lnTo>
                <a:lnTo>
                  <a:pt x="4025943" y="351685"/>
                </a:lnTo>
                <a:lnTo>
                  <a:pt x="4025943" y="352363"/>
                </a:lnTo>
                <a:lnTo>
                  <a:pt x="4026613" y="353042"/>
                </a:lnTo>
                <a:lnTo>
                  <a:pt x="4027956" y="353042"/>
                </a:lnTo>
                <a:lnTo>
                  <a:pt x="4030637" y="351018"/>
                </a:lnTo>
                <a:lnTo>
                  <a:pt x="4031309" y="351023"/>
                </a:lnTo>
                <a:lnTo>
                  <a:pt x="4032649" y="353064"/>
                </a:lnTo>
                <a:lnTo>
                  <a:pt x="4035333" y="355784"/>
                </a:lnTo>
                <a:lnTo>
                  <a:pt x="4036675" y="356462"/>
                </a:lnTo>
                <a:lnTo>
                  <a:pt x="4038688" y="357148"/>
                </a:lnTo>
                <a:lnTo>
                  <a:pt x="4039358" y="357829"/>
                </a:lnTo>
                <a:lnTo>
                  <a:pt x="4040699" y="358508"/>
                </a:lnTo>
                <a:lnTo>
                  <a:pt x="4042041" y="359197"/>
                </a:lnTo>
                <a:lnTo>
                  <a:pt x="4043384" y="361235"/>
                </a:lnTo>
                <a:lnTo>
                  <a:pt x="4044725" y="363269"/>
                </a:lnTo>
                <a:lnTo>
                  <a:pt x="4046737" y="364633"/>
                </a:lnTo>
                <a:lnTo>
                  <a:pt x="4048750" y="365322"/>
                </a:lnTo>
                <a:lnTo>
                  <a:pt x="4050091" y="365322"/>
                </a:lnTo>
                <a:lnTo>
                  <a:pt x="4050829" y="364648"/>
                </a:lnTo>
                <a:lnTo>
                  <a:pt x="4052172" y="362614"/>
                </a:lnTo>
                <a:lnTo>
                  <a:pt x="4052842" y="361262"/>
                </a:lnTo>
                <a:lnTo>
                  <a:pt x="4053512" y="359910"/>
                </a:lnTo>
                <a:lnTo>
                  <a:pt x="4054182" y="357876"/>
                </a:lnTo>
                <a:lnTo>
                  <a:pt x="4054855" y="357202"/>
                </a:lnTo>
                <a:lnTo>
                  <a:pt x="4055525" y="356524"/>
                </a:lnTo>
                <a:lnTo>
                  <a:pt x="4056195" y="355850"/>
                </a:lnTo>
                <a:lnTo>
                  <a:pt x="4056865" y="355850"/>
                </a:lnTo>
                <a:lnTo>
                  <a:pt x="4058276" y="354498"/>
                </a:lnTo>
                <a:lnTo>
                  <a:pt x="4058946" y="353826"/>
                </a:lnTo>
                <a:lnTo>
                  <a:pt x="4057603" y="352467"/>
                </a:lnTo>
                <a:lnTo>
                  <a:pt x="4055525" y="351778"/>
                </a:lnTo>
                <a:lnTo>
                  <a:pt x="4054855" y="351099"/>
                </a:lnTo>
                <a:lnTo>
                  <a:pt x="4054182" y="350418"/>
                </a:lnTo>
                <a:lnTo>
                  <a:pt x="4052842" y="349740"/>
                </a:lnTo>
                <a:lnTo>
                  <a:pt x="4052842" y="349059"/>
                </a:lnTo>
                <a:lnTo>
                  <a:pt x="4053580" y="347706"/>
                </a:lnTo>
                <a:lnTo>
                  <a:pt x="4056263" y="344328"/>
                </a:lnTo>
                <a:lnTo>
                  <a:pt x="4058276" y="341623"/>
                </a:lnTo>
                <a:lnTo>
                  <a:pt x="4058946" y="340944"/>
                </a:lnTo>
                <a:lnTo>
                  <a:pt x="4060959" y="339597"/>
                </a:lnTo>
                <a:lnTo>
                  <a:pt x="4061697" y="338244"/>
                </a:lnTo>
                <a:lnTo>
                  <a:pt x="4062367" y="337563"/>
                </a:lnTo>
                <a:lnTo>
                  <a:pt x="4063708" y="337571"/>
                </a:lnTo>
                <a:lnTo>
                  <a:pt x="4064380" y="337571"/>
                </a:lnTo>
                <a:lnTo>
                  <a:pt x="4065050" y="337578"/>
                </a:lnTo>
                <a:lnTo>
                  <a:pt x="4065721" y="338257"/>
                </a:lnTo>
                <a:lnTo>
                  <a:pt x="4067734" y="339616"/>
                </a:lnTo>
                <a:lnTo>
                  <a:pt x="4069746" y="341657"/>
                </a:lnTo>
                <a:lnTo>
                  <a:pt x="4071757" y="343022"/>
                </a:lnTo>
                <a:lnTo>
                  <a:pt x="4073100" y="344382"/>
                </a:lnTo>
                <a:lnTo>
                  <a:pt x="4074442" y="345742"/>
                </a:lnTo>
                <a:lnTo>
                  <a:pt x="4074442" y="347094"/>
                </a:lnTo>
                <a:lnTo>
                  <a:pt x="4073770" y="347775"/>
                </a:lnTo>
                <a:lnTo>
                  <a:pt x="4073100" y="349127"/>
                </a:lnTo>
                <a:lnTo>
                  <a:pt x="4071757" y="349801"/>
                </a:lnTo>
                <a:lnTo>
                  <a:pt x="4069678" y="350472"/>
                </a:lnTo>
                <a:lnTo>
                  <a:pt x="4069008" y="351146"/>
                </a:lnTo>
                <a:lnTo>
                  <a:pt x="4066325" y="349108"/>
                </a:lnTo>
                <a:lnTo>
                  <a:pt x="4064982" y="347741"/>
                </a:lnTo>
                <a:lnTo>
                  <a:pt x="4063642" y="346381"/>
                </a:lnTo>
                <a:lnTo>
                  <a:pt x="4062972" y="346381"/>
                </a:lnTo>
                <a:lnTo>
                  <a:pt x="4062299" y="346381"/>
                </a:lnTo>
                <a:lnTo>
                  <a:pt x="4061629" y="347733"/>
                </a:lnTo>
                <a:lnTo>
                  <a:pt x="4060959" y="349088"/>
                </a:lnTo>
                <a:lnTo>
                  <a:pt x="4062299" y="352479"/>
                </a:lnTo>
                <a:lnTo>
                  <a:pt x="4062972" y="354520"/>
                </a:lnTo>
                <a:lnTo>
                  <a:pt x="4063642" y="355198"/>
                </a:lnTo>
                <a:lnTo>
                  <a:pt x="4064312" y="356558"/>
                </a:lnTo>
                <a:lnTo>
                  <a:pt x="4064982" y="357237"/>
                </a:lnTo>
                <a:lnTo>
                  <a:pt x="4066325" y="357237"/>
                </a:lnTo>
                <a:lnTo>
                  <a:pt x="4069678" y="355218"/>
                </a:lnTo>
                <a:lnTo>
                  <a:pt x="4071021" y="354547"/>
                </a:lnTo>
                <a:lnTo>
                  <a:pt x="4073034" y="355226"/>
                </a:lnTo>
                <a:lnTo>
                  <a:pt x="4073704" y="355912"/>
                </a:lnTo>
                <a:lnTo>
                  <a:pt x="4074375" y="355912"/>
                </a:lnTo>
                <a:lnTo>
                  <a:pt x="4074375" y="356593"/>
                </a:lnTo>
                <a:lnTo>
                  <a:pt x="4074375" y="357264"/>
                </a:lnTo>
                <a:lnTo>
                  <a:pt x="4075045" y="358624"/>
                </a:lnTo>
                <a:lnTo>
                  <a:pt x="4075717" y="361336"/>
                </a:lnTo>
                <a:lnTo>
                  <a:pt x="4076387" y="362696"/>
                </a:lnTo>
                <a:lnTo>
                  <a:pt x="4077728" y="363382"/>
                </a:lnTo>
                <a:lnTo>
                  <a:pt x="4079071" y="365415"/>
                </a:lnTo>
                <a:lnTo>
                  <a:pt x="4079741" y="366775"/>
                </a:lnTo>
                <a:lnTo>
                  <a:pt x="4080411" y="368813"/>
                </a:lnTo>
                <a:lnTo>
                  <a:pt x="4081083" y="370173"/>
                </a:lnTo>
                <a:lnTo>
                  <a:pt x="4080411" y="372199"/>
                </a:lnTo>
                <a:lnTo>
                  <a:pt x="4078398" y="375585"/>
                </a:lnTo>
                <a:lnTo>
                  <a:pt x="4077058" y="376937"/>
                </a:lnTo>
                <a:lnTo>
                  <a:pt x="4077058" y="378290"/>
                </a:lnTo>
                <a:lnTo>
                  <a:pt x="4076319" y="378971"/>
                </a:lnTo>
                <a:lnTo>
                  <a:pt x="4076990" y="379650"/>
                </a:lnTo>
                <a:lnTo>
                  <a:pt x="4077662" y="381009"/>
                </a:lnTo>
                <a:lnTo>
                  <a:pt x="4079071" y="381009"/>
                </a:lnTo>
                <a:lnTo>
                  <a:pt x="4079741" y="379657"/>
                </a:lnTo>
                <a:lnTo>
                  <a:pt x="4081083" y="378983"/>
                </a:lnTo>
                <a:lnTo>
                  <a:pt x="4083096" y="377638"/>
                </a:lnTo>
                <a:lnTo>
                  <a:pt x="4084437" y="378317"/>
                </a:lnTo>
                <a:lnTo>
                  <a:pt x="4085107" y="378998"/>
                </a:lnTo>
                <a:lnTo>
                  <a:pt x="4086450" y="380358"/>
                </a:lnTo>
                <a:lnTo>
                  <a:pt x="4087120" y="381036"/>
                </a:lnTo>
                <a:lnTo>
                  <a:pt x="4089133" y="380370"/>
                </a:lnTo>
                <a:lnTo>
                  <a:pt x="4090473" y="380370"/>
                </a:lnTo>
                <a:lnTo>
                  <a:pt x="4091816" y="378346"/>
                </a:lnTo>
                <a:lnTo>
                  <a:pt x="4092554" y="376313"/>
                </a:lnTo>
                <a:lnTo>
                  <a:pt x="4092554" y="374953"/>
                </a:lnTo>
                <a:lnTo>
                  <a:pt x="4091211" y="372241"/>
                </a:lnTo>
                <a:lnTo>
                  <a:pt x="4089198" y="369521"/>
                </a:lnTo>
                <a:lnTo>
                  <a:pt x="4087858" y="368162"/>
                </a:lnTo>
                <a:lnTo>
                  <a:pt x="4087188" y="367483"/>
                </a:lnTo>
                <a:lnTo>
                  <a:pt x="4083832" y="365435"/>
                </a:lnTo>
                <a:lnTo>
                  <a:pt x="4082492" y="363396"/>
                </a:lnTo>
                <a:lnTo>
                  <a:pt x="4080479" y="359998"/>
                </a:lnTo>
                <a:lnTo>
                  <a:pt x="4079136" y="357286"/>
                </a:lnTo>
                <a:lnTo>
                  <a:pt x="4079809" y="354574"/>
                </a:lnTo>
                <a:lnTo>
                  <a:pt x="4080479" y="351188"/>
                </a:lnTo>
                <a:lnTo>
                  <a:pt x="4080479" y="349828"/>
                </a:lnTo>
                <a:lnTo>
                  <a:pt x="4079136" y="345756"/>
                </a:lnTo>
                <a:lnTo>
                  <a:pt x="4078466" y="344404"/>
                </a:lnTo>
                <a:lnTo>
                  <a:pt x="4079809" y="342370"/>
                </a:lnTo>
                <a:lnTo>
                  <a:pt x="4080547" y="340339"/>
                </a:lnTo>
                <a:lnTo>
                  <a:pt x="4079877" y="336946"/>
                </a:lnTo>
                <a:lnTo>
                  <a:pt x="4075851" y="332188"/>
                </a:lnTo>
                <a:lnTo>
                  <a:pt x="4072495" y="328109"/>
                </a:lnTo>
                <a:lnTo>
                  <a:pt x="4071155" y="326070"/>
                </a:lnTo>
                <a:lnTo>
                  <a:pt x="4070485" y="323356"/>
                </a:lnTo>
                <a:lnTo>
                  <a:pt x="4071825" y="320651"/>
                </a:lnTo>
                <a:lnTo>
                  <a:pt x="4073168" y="318618"/>
                </a:lnTo>
                <a:lnTo>
                  <a:pt x="4075178" y="315913"/>
                </a:lnTo>
                <a:lnTo>
                  <a:pt x="4079942" y="311861"/>
                </a:lnTo>
                <a:lnTo>
                  <a:pt x="4081285" y="310508"/>
                </a:lnTo>
                <a:lnTo>
                  <a:pt x="4081955" y="313228"/>
                </a:lnTo>
                <a:lnTo>
                  <a:pt x="4081285" y="314580"/>
                </a:lnTo>
                <a:lnTo>
                  <a:pt x="4078599" y="319318"/>
                </a:lnTo>
                <a:cubicBezTo>
                  <a:pt x="4078577" y="319769"/>
                  <a:pt x="4078556" y="320220"/>
                  <a:pt x="4078534" y="320671"/>
                </a:cubicBezTo>
                <a:lnTo>
                  <a:pt x="4079204" y="323383"/>
                </a:lnTo>
                <a:lnTo>
                  <a:pt x="4086651" y="324765"/>
                </a:lnTo>
                <a:lnTo>
                  <a:pt x="4092688" y="336314"/>
                </a:lnTo>
                <a:lnTo>
                  <a:pt x="4094030" y="333609"/>
                </a:lnTo>
                <a:lnTo>
                  <a:pt x="4099462" y="325490"/>
                </a:lnTo>
                <a:lnTo>
                  <a:pt x="4100805" y="324138"/>
                </a:lnTo>
                <a:lnTo>
                  <a:pt x="4096109" y="313948"/>
                </a:lnTo>
                <a:lnTo>
                  <a:pt x="4084034" y="298993"/>
                </a:lnTo>
                <a:lnTo>
                  <a:pt x="4082693" y="293569"/>
                </a:lnTo>
                <a:lnTo>
                  <a:pt x="4082693" y="292888"/>
                </a:lnTo>
                <a:lnTo>
                  <a:pt x="4084772" y="284085"/>
                </a:lnTo>
                <a:lnTo>
                  <a:pt x="4086115" y="282733"/>
                </a:lnTo>
                <a:lnTo>
                  <a:pt x="4094229" y="276654"/>
                </a:lnTo>
                <a:lnTo>
                  <a:pt x="4100268" y="273290"/>
                </a:lnTo>
                <a:lnTo>
                  <a:pt x="4105030" y="265847"/>
                </a:lnTo>
                <a:lnTo>
                  <a:pt x="4105702" y="265174"/>
                </a:lnTo>
                <a:lnTo>
                  <a:pt x="4105030" y="263135"/>
                </a:lnTo>
                <a:lnTo>
                  <a:pt x="4105030" y="260421"/>
                </a:lnTo>
                <a:lnTo>
                  <a:pt x="4111134" y="259769"/>
                </a:lnTo>
                <a:lnTo>
                  <a:pt x="4115160" y="253678"/>
                </a:lnTo>
                <a:lnTo>
                  <a:pt x="4115830" y="252326"/>
                </a:lnTo>
                <a:lnTo>
                  <a:pt x="4115160" y="250293"/>
                </a:lnTo>
                <a:lnTo>
                  <a:pt x="4117911" y="249619"/>
                </a:lnTo>
                <a:lnTo>
                  <a:pt x="4128709" y="244915"/>
                </a:lnTo>
                <a:lnTo>
                  <a:pt x="4136090" y="245616"/>
                </a:lnTo>
                <a:lnTo>
                  <a:pt x="4144205" y="241578"/>
                </a:lnTo>
                <a:lnTo>
                  <a:pt x="4156280" y="242299"/>
                </a:lnTo>
                <a:lnTo>
                  <a:pt x="4162385" y="239614"/>
                </a:lnTo>
                <a:lnTo>
                  <a:pt x="4170502" y="227437"/>
                </a:lnTo>
                <a:lnTo>
                  <a:pt x="4175936" y="215930"/>
                </a:lnTo>
                <a:lnTo>
                  <a:pt x="4175936" y="215256"/>
                </a:lnTo>
                <a:lnTo>
                  <a:pt x="4175936" y="210510"/>
                </a:lnTo>
                <a:cubicBezTo>
                  <a:pt x="4175958" y="209831"/>
                  <a:pt x="4175980" y="209151"/>
                  <a:pt x="4176002" y="208472"/>
                </a:cubicBezTo>
                <a:lnTo>
                  <a:pt x="4185394" y="207154"/>
                </a:lnTo>
                <a:lnTo>
                  <a:pt x="4188815" y="202423"/>
                </a:lnTo>
                <a:lnTo>
                  <a:pt x="4189485" y="201068"/>
                </a:lnTo>
                <a:lnTo>
                  <a:pt x="4188815" y="197677"/>
                </a:lnTo>
                <a:lnTo>
                  <a:pt x="4188142" y="196996"/>
                </a:lnTo>
                <a:lnTo>
                  <a:pt x="4190828" y="190905"/>
                </a:lnTo>
                <a:lnTo>
                  <a:pt x="4199615" y="187549"/>
                </a:lnTo>
                <a:lnTo>
                  <a:pt x="4219873" y="173388"/>
                </a:lnTo>
                <a:lnTo>
                  <a:pt x="4231412" y="160546"/>
                </a:lnTo>
                <a:lnTo>
                  <a:pt x="4240265" y="141600"/>
                </a:lnTo>
                <a:lnTo>
                  <a:pt x="4247042" y="132138"/>
                </a:lnTo>
                <a:lnTo>
                  <a:pt x="4259114" y="130825"/>
                </a:lnTo>
                <a:lnTo>
                  <a:pt x="4261195" y="128120"/>
                </a:lnTo>
                <a:lnTo>
                  <a:pt x="4262536" y="126094"/>
                </a:lnTo>
                <a:lnTo>
                  <a:pt x="4252473" y="114532"/>
                </a:lnTo>
                <a:lnTo>
                  <a:pt x="4251803" y="113173"/>
                </a:lnTo>
                <a:lnTo>
                  <a:pt x="4251803" y="111139"/>
                </a:lnTo>
                <a:lnTo>
                  <a:pt x="4255224" y="107080"/>
                </a:lnTo>
                <a:lnTo>
                  <a:pt x="4265287" y="106443"/>
                </a:lnTo>
                <a:lnTo>
                  <a:pt x="4278165" y="96327"/>
                </a:lnTo>
                <a:lnTo>
                  <a:pt x="4280178" y="92267"/>
                </a:lnTo>
                <a:lnTo>
                  <a:pt x="4280849" y="90236"/>
                </a:lnTo>
                <a:lnTo>
                  <a:pt x="4276825" y="86831"/>
                </a:lnTo>
                <a:lnTo>
                  <a:pt x="4268038" y="93573"/>
                </a:lnTo>
                <a:lnTo>
                  <a:pt x="4260659" y="93546"/>
                </a:lnTo>
                <a:lnTo>
                  <a:pt x="4255895" y="96917"/>
                </a:lnTo>
                <a:lnTo>
                  <a:pt x="4250528" y="92825"/>
                </a:lnTo>
                <a:lnTo>
                  <a:pt x="4248515" y="88075"/>
                </a:lnTo>
                <a:lnTo>
                  <a:pt x="4247845" y="86715"/>
                </a:lnTo>
                <a:lnTo>
                  <a:pt x="4250528" y="84015"/>
                </a:lnTo>
                <a:lnTo>
                  <a:pt x="4259988" y="81345"/>
                </a:lnTo>
                <a:lnTo>
                  <a:pt x="4271525" y="69862"/>
                </a:lnTo>
                <a:lnTo>
                  <a:pt x="4286416" y="50936"/>
                </a:lnTo>
                <a:lnTo>
                  <a:pt x="4293125" y="50284"/>
                </a:lnTo>
                <a:lnTo>
                  <a:pt x="4306004" y="41528"/>
                </a:lnTo>
                <a:lnTo>
                  <a:pt x="4306677" y="40849"/>
                </a:lnTo>
                <a:lnTo>
                  <a:pt x="4306004" y="38137"/>
                </a:lnTo>
                <a:lnTo>
                  <a:pt x="4306004" y="36104"/>
                </a:lnTo>
                <a:lnTo>
                  <a:pt x="4306004" y="34744"/>
                </a:lnTo>
                <a:lnTo>
                  <a:pt x="4308085" y="28653"/>
                </a:lnTo>
                <a:lnTo>
                  <a:pt x="4311438" y="26634"/>
                </a:lnTo>
                <a:lnTo>
                  <a:pt x="4318885" y="28021"/>
                </a:lnTo>
                <a:lnTo>
                  <a:pt x="4341088" y="27429"/>
                </a:lnTo>
                <a:lnTo>
                  <a:pt x="4347192" y="23391"/>
                </a:lnTo>
                <a:lnTo>
                  <a:pt x="4349876" y="24077"/>
                </a:lnTo>
                <a:lnTo>
                  <a:pt x="4368725" y="34324"/>
                </a:lnTo>
                <a:lnTo>
                  <a:pt x="4378855" y="24874"/>
                </a:lnTo>
                <a:lnTo>
                  <a:pt x="4391666" y="17470"/>
                </a:lnTo>
                <a:lnTo>
                  <a:pt x="4398443" y="18178"/>
                </a:lnTo>
                <a:lnTo>
                  <a:pt x="4406558" y="9403"/>
                </a:lnTo>
                <a:close/>
              </a:path>
            </a:pathLst>
          </a:custGeom>
          <a:noFill/>
          <a:ln cap="sq" cmpd="sng" w="9525">
            <a:solidFill>
              <a:srgbClr val="4892DC"/>
            </a:solidFill>
            <a:prstDash val="solid"/>
            <a:bevel/>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88" name="Google Shape;188;p3"/>
          <p:cNvSpPr txBox="1"/>
          <p:nvPr/>
        </p:nvSpPr>
        <p:spPr>
          <a:xfrm>
            <a:off x="0" y="1106454"/>
            <a:ext cx="433978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Play"/>
                <a:ea typeface="Play"/>
                <a:cs typeface="Play"/>
                <a:sym typeface="Play"/>
              </a:rPr>
              <a:t>BE A BLUE PANAMA…</a:t>
            </a:r>
            <a:endParaRPr/>
          </a:p>
        </p:txBody>
      </p:sp>
      <p:pic>
        <p:nvPicPr>
          <p:cNvPr descr="Dolphin with solid fill" id="189" name="Google Shape;189;p3"/>
          <p:cNvPicPr preferRelativeResize="0"/>
          <p:nvPr/>
        </p:nvPicPr>
        <p:blipFill rotWithShape="1">
          <a:blip r:embed="rId10">
            <a:alphaModFix/>
          </a:blip>
          <a:srcRect b="0" l="0" r="0" t="0"/>
          <a:stretch/>
        </p:blipFill>
        <p:spPr>
          <a:xfrm>
            <a:off x="2145184" y="6172710"/>
            <a:ext cx="548640" cy="548640"/>
          </a:xfrm>
          <a:prstGeom prst="rect">
            <a:avLst/>
          </a:prstGeom>
          <a:noFill/>
          <a:ln>
            <a:noFill/>
          </a:ln>
        </p:spPr>
      </p:pic>
      <p:sp>
        <p:nvSpPr>
          <p:cNvPr id="190" name="Google Shape;190;p3"/>
          <p:cNvSpPr txBox="1"/>
          <p:nvPr/>
        </p:nvSpPr>
        <p:spPr>
          <a:xfrm>
            <a:off x="1935086" y="6898518"/>
            <a:ext cx="4859891"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004B8F"/>
                </a:solidFill>
                <a:latin typeface="Arial"/>
                <a:ea typeface="Arial"/>
                <a:cs typeface="Arial"/>
                <a:sym typeface="Arial"/>
              </a:rPr>
              <a:t>OCEAN USERS</a:t>
            </a:r>
            <a:endParaRPr b="1" sz="1600">
              <a:solidFill>
                <a:srgbClr val="004B8F"/>
              </a:solidFill>
              <a:latin typeface="Arial"/>
              <a:ea typeface="Arial"/>
              <a:cs typeface="Arial"/>
              <a:sym typeface="Arial"/>
            </a:endParaRPr>
          </a:p>
        </p:txBody>
      </p:sp>
      <p:sp>
        <p:nvSpPr>
          <p:cNvPr id="191" name="Google Shape;191;p3"/>
          <p:cNvSpPr txBox="1"/>
          <p:nvPr/>
        </p:nvSpPr>
        <p:spPr>
          <a:xfrm>
            <a:off x="2553031" y="787146"/>
            <a:ext cx="909135" cy="1692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500">
                <a:solidFill>
                  <a:schemeClr val="lt1"/>
                </a:solidFill>
                <a:latin typeface="Arial"/>
                <a:ea typeface="Arial"/>
                <a:cs typeface="Arial"/>
                <a:sym typeface="Arial"/>
              </a:rPr>
              <a:t>PANAMA</a:t>
            </a:r>
            <a:endParaRPr/>
          </a:p>
        </p:txBody>
      </p:sp>
      <p:sp>
        <p:nvSpPr>
          <p:cNvPr id="192" name="Google Shape;192;p3"/>
          <p:cNvSpPr txBox="1"/>
          <p:nvPr/>
        </p:nvSpPr>
        <p:spPr>
          <a:xfrm>
            <a:off x="11931" y="6464366"/>
            <a:ext cx="194435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rgbClr val="000000"/>
              </a:buClr>
              <a:buSzPts val="900"/>
              <a:buFont typeface="Arial"/>
              <a:buNone/>
            </a:pPr>
            <a:r>
              <a:rPr b="0" i="0" lang="en-US" sz="900">
                <a:solidFill>
                  <a:srgbClr val="000000"/>
                </a:solidFill>
                <a:latin typeface="Arial"/>
                <a:ea typeface="Arial"/>
                <a:cs typeface="Arial"/>
                <a:sym typeface="Arial"/>
              </a:rPr>
              <a:t>Thematic a</a:t>
            </a:r>
            <a:r>
              <a:rPr lang="en-US" sz="900">
                <a:solidFill>
                  <a:srgbClr val="000000"/>
                </a:solidFill>
                <a:latin typeface="Arial"/>
                <a:ea typeface="Arial"/>
                <a:cs typeface="Arial"/>
                <a:sym typeface="Arial"/>
              </a:rPr>
              <a:t>reas</a:t>
            </a:r>
            <a:r>
              <a:rPr b="0" i="0" lang="en-US" sz="900">
                <a:solidFill>
                  <a:srgbClr val="000000"/>
                </a:solidFill>
                <a:latin typeface="Arial"/>
                <a:ea typeface="Arial"/>
                <a:cs typeface="Arial"/>
                <a:sym typeface="Arial"/>
              </a:rPr>
              <a:t> of Panama’s </a:t>
            </a:r>
            <a:endParaRPr/>
          </a:p>
          <a:p>
            <a:pPr indent="0" lvl="0" marL="0" marR="0" rtl="0" algn="ctr">
              <a:spcBef>
                <a:spcPts val="0"/>
              </a:spcBef>
              <a:spcAft>
                <a:spcPts val="0"/>
              </a:spcAft>
              <a:buClr>
                <a:srgbClr val="000000"/>
              </a:buClr>
              <a:buSzPts val="900"/>
              <a:buFont typeface="Arial"/>
              <a:buNone/>
            </a:pPr>
            <a:r>
              <a:rPr b="0" i="0" lang="en-US" sz="900">
                <a:solidFill>
                  <a:srgbClr val="000000"/>
                </a:solidFill>
                <a:latin typeface="Arial"/>
                <a:ea typeface="Arial"/>
                <a:cs typeface="Arial"/>
                <a:sym typeface="Arial"/>
              </a:rPr>
              <a:t>National Ocean Policy</a:t>
            </a:r>
            <a:endParaRPr sz="900">
              <a:solidFill>
                <a:srgbClr val="000000"/>
              </a:solidFill>
              <a:latin typeface="Arial"/>
              <a:ea typeface="Arial"/>
              <a:cs typeface="Arial"/>
              <a:sym typeface="Arial"/>
            </a:endParaRPr>
          </a:p>
        </p:txBody>
      </p:sp>
      <p:cxnSp>
        <p:nvCxnSpPr>
          <p:cNvPr id="193" name="Google Shape;193;p3"/>
          <p:cNvCxnSpPr/>
          <p:nvPr/>
        </p:nvCxnSpPr>
        <p:spPr>
          <a:xfrm>
            <a:off x="4326099" y="4030133"/>
            <a:ext cx="0" cy="2614254"/>
          </a:xfrm>
          <a:prstGeom prst="straightConnector1">
            <a:avLst/>
          </a:prstGeom>
          <a:noFill/>
          <a:ln cap="flat" cmpd="sng" w="12700">
            <a:solidFill>
              <a:srgbClr val="A5A5A5"/>
            </a:solidFill>
            <a:prstDash val="dash"/>
            <a:miter lim="800000"/>
            <a:headEnd len="sm" w="sm" type="none"/>
            <a:tailEnd len="sm" w="sm" type="none"/>
          </a:ln>
        </p:spPr>
      </p:cxnSp>
      <p:cxnSp>
        <p:nvCxnSpPr>
          <p:cNvPr id="194" name="Google Shape;194;p3"/>
          <p:cNvCxnSpPr/>
          <p:nvPr/>
        </p:nvCxnSpPr>
        <p:spPr>
          <a:xfrm rot="10800000">
            <a:off x="2617420" y="5254271"/>
            <a:ext cx="3482127" cy="0"/>
          </a:xfrm>
          <a:prstGeom prst="straightConnector1">
            <a:avLst/>
          </a:prstGeom>
          <a:noFill/>
          <a:ln cap="flat" cmpd="sng" w="12700">
            <a:solidFill>
              <a:srgbClr val="A5A5A5"/>
            </a:solidFill>
            <a:prstDash val="dash"/>
            <a:miter lim="800000"/>
            <a:headEnd len="sm" w="sm" type="none"/>
            <a:tailEnd len="sm" w="sm" type="none"/>
          </a:ln>
        </p:spPr>
      </p:cxnSp>
      <p:pic>
        <p:nvPicPr>
          <p:cNvPr descr="A diagram of different types of information&#10;&#10;Description automatically generated" id="195" name="Google Shape;195;p3"/>
          <p:cNvPicPr preferRelativeResize="0"/>
          <p:nvPr/>
        </p:nvPicPr>
        <p:blipFill rotWithShape="1">
          <a:blip r:embed="rId11">
            <a:alphaModFix/>
          </a:blip>
          <a:srcRect b="0" l="0" r="0" t="0"/>
          <a:stretch/>
        </p:blipFill>
        <p:spPr>
          <a:xfrm>
            <a:off x="13597" y="4901762"/>
            <a:ext cx="1914897" cy="1605726"/>
          </a:xfrm>
          <a:prstGeom prst="rect">
            <a:avLst/>
          </a:prstGeom>
          <a:noFill/>
          <a:ln>
            <a:noFill/>
          </a:ln>
        </p:spPr>
      </p:pic>
      <p:pic>
        <p:nvPicPr>
          <p:cNvPr id="196" name="Google Shape;196;p3"/>
          <p:cNvPicPr preferRelativeResize="0"/>
          <p:nvPr/>
        </p:nvPicPr>
        <p:blipFill rotWithShape="1">
          <a:blip r:embed="rId12">
            <a:alphaModFix/>
          </a:blip>
          <a:srcRect b="0" l="0" r="0" t="0"/>
          <a:stretch/>
        </p:blipFill>
        <p:spPr>
          <a:xfrm>
            <a:off x="1973221" y="7260231"/>
            <a:ext cx="4874752" cy="1197426"/>
          </a:xfrm>
          <a:prstGeom prst="rect">
            <a:avLst/>
          </a:prstGeom>
          <a:noFill/>
          <a:ln>
            <a:noFill/>
          </a:ln>
        </p:spPr>
      </p:pic>
      <p:grpSp>
        <p:nvGrpSpPr>
          <p:cNvPr id="197" name="Google Shape;197;p3"/>
          <p:cNvGrpSpPr/>
          <p:nvPr/>
        </p:nvGrpSpPr>
        <p:grpSpPr>
          <a:xfrm>
            <a:off x="13597" y="8528476"/>
            <a:ext cx="6834375" cy="496439"/>
            <a:chOff x="13597" y="8528476"/>
            <a:chExt cx="6834375" cy="496439"/>
          </a:xfrm>
        </p:grpSpPr>
        <p:pic>
          <p:nvPicPr>
            <p:cNvPr descr="A logo with blue text and waves&#10;&#10;Description automatically generated" id="198" name="Google Shape;198;p3"/>
            <p:cNvPicPr preferRelativeResize="0"/>
            <p:nvPr/>
          </p:nvPicPr>
          <p:blipFill rotWithShape="1">
            <a:blip r:embed="rId13">
              <a:alphaModFix/>
            </a:blip>
            <a:srcRect b="35133" l="16862" r="17875" t="31651"/>
            <a:stretch/>
          </p:blipFill>
          <p:spPr>
            <a:xfrm>
              <a:off x="4879491" y="8585062"/>
              <a:ext cx="1176395" cy="389394"/>
            </a:xfrm>
            <a:prstGeom prst="rect">
              <a:avLst/>
            </a:prstGeom>
            <a:noFill/>
            <a:ln>
              <a:noFill/>
            </a:ln>
          </p:spPr>
        </p:pic>
        <p:pic>
          <p:nvPicPr>
            <p:cNvPr descr="A logo with green and blue text&#10;&#10;Description automatically generated" id="199" name="Google Shape;199;p3"/>
            <p:cNvPicPr preferRelativeResize="0"/>
            <p:nvPr/>
          </p:nvPicPr>
          <p:blipFill rotWithShape="1">
            <a:blip r:embed="rId14">
              <a:alphaModFix/>
            </a:blip>
            <a:srcRect b="0" l="0" r="0" t="0"/>
            <a:stretch/>
          </p:blipFill>
          <p:spPr>
            <a:xfrm>
              <a:off x="6099547" y="8585062"/>
              <a:ext cx="748425" cy="389394"/>
            </a:xfrm>
            <a:prstGeom prst="rect">
              <a:avLst/>
            </a:prstGeom>
            <a:noFill/>
            <a:ln>
              <a:noFill/>
            </a:ln>
          </p:spPr>
        </p:pic>
        <p:pic>
          <p:nvPicPr>
            <p:cNvPr descr="A blue logo on a black background&#10;&#10;Description automatically generated" id="200" name="Google Shape;200;p3"/>
            <p:cNvPicPr preferRelativeResize="0"/>
            <p:nvPr/>
          </p:nvPicPr>
          <p:blipFill rotWithShape="1">
            <a:blip r:embed="rId15">
              <a:alphaModFix/>
            </a:blip>
            <a:srcRect b="40065" l="24997" r="25133" t="38815"/>
            <a:stretch/>
          </p:blipFill>
          <p:spPr>
            <a:xfrm>
              <a:off x="3914974" y="8605056"/>
              <a:ext cx="998534" cy="366693"/>
            </a:xfrm>
            <a:prstGeom prst="rect">
              <a:avLst/>
            </a:prstGeom>
            <a:noFill/>
            <a:ln>
              <a:noFill/>
            </a:ln>
          </p:spPr>
        </p:pic>
        <p:pic>
          <p:nvPicPr>
            <p:cNvPr descr="A green and white logo&#10;&#10;Description automatically generated" id="201" name="Google Shape;201;p3"/>
            <p:cNvPicPr preferRelativeResize="0"/>
            <p:nvPr/>
          </p:nvPicPr>
          <p:blipFill rotWithShape="1">
            <a:blip r:embed="rId16">
              <a:alphaModFix/>
            </a:blip>
            <a:srcRect b="24584" l="8094" r="8994" t="24054"/>
            <a:stretch/>
          </p:blipFill>
          <p:spPr>
            <a:xfrm>
              <a:off x="2734535" y="8630068"/>
              <a:ext cx="1185566" cy="336043"/>
            </a:xfrm>
            <a:prstGeom prst="rect">
              <a:avLst/>
            </a:prstGeom>
            <a:noFill/>
            <a:ln>
              <a:noFill/>
            </a:ln>
            <a:effectLst>
              <a:outerShdw blurRad="63500" sx="102000" rotWithShape="0" algn="ctr" sy="102000">
                <a:schemeClr val="lt1">
                  <a:alpha val="15686"/>
                </a:schemeClr>
              </a:outerShdw>
            </a:effectLst>
          </p:spPr>
        </p:pic>
        <p:pic>
          <p:nvPicPr>
            <p:cNvPr id="202" name="Google Shape;202;p3"/>
            <p:cNvPicPr preferRelativeResize="0"/>
            <p:nvPr/>
          </p:nvPicPr>
          <p:blipFill rotWithShape="1">
            <a:blip r:embed="rId17">
              <a:alphaModFix/>
            </a:blip>
            <a:srcRect b="27929" l="8983" r="8037" t="27492"/>
            <a:stretch/>
          </p:blipFill>
          <p:spPr>
            <a:xfrm>
              <a:off x="13597" y="8577991"/>
              <a:ext cx="1831839" cy="399287"/>
            </a:xfrm>
            <a:prstGeom prst="rect">
              <a:avLst/>
            </a:prstGeom>
            <a:noFill/>
            <a:ln>
              <a:noFill/>
            </a:ln>
          </p:spPr>
        </p:pic>
        <p:pic>
          <p:nvPicPr>
            <p:cNvPr descr="A black background with blue and white text&#10;&#10;AI-generated content may be incorrect." id="203" name="Google Shape;203;p3"/>
            <p:cNvPicPr preferRelativeResize="0"/>
            <p:nvPr/>
          </p:nvPicPr>
          <p:blipFill rotWithShape="1">
            <a:blip r:embed="rId18">
              <a:alphaModFix/>
            </a:blip>
            <a:srcRect b="0" l="0" r="0" t="0"/>
            <a:stretch/>
          </p:blipFill>
          <p:spPr>
            <a:xfrm>
              <a:off x="1804419" y="8528476"/>
              <a:ext cx="971808" cy="496439"/>
            </a:xfrm>
            <a:prstGeom prst="rect">
              <a:avLst/>
            </a:prstGeom>
            <a:noFill/>
            <a:ln>
              <a:noFill/>
            </a:ln>
          </p:spPr>
        </p:pic>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4"/>
          <p:cNvSpPr/>
          <p:nvPr/>
        </p:nvSpPr>
        <p:spPr>
          <a:xfrm>
            <a:off x="0" y="5022417"/>
            <a:ext cx="6858000" cy="184666"/>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9" name="Google Shape;209;p4"/>
          <p:cNvSpPr txBox="1"/>
          <p:nvPr/>
        </p:nvSpPr>
        <p:spPr>
          <a:xfrm>
            <a:off x="118638" y="176700"/>
            <a:ext cx="4922201"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004B8F"/>
                </a:solidFill>
                <a:latin typeface="Arial"/>
                <a:ea typeface="Arial"/>
                <a:cs typeface="Arial"/>
                <a:sym typeface="Arial"/>
              </a:rPr>
              <a:t>ARCHIPIELAGO DE BOCAS DEL TORO</a:t>
            </a:r>
            <a:endParaRPr/>
          </a:p>
        </p:txBody>
      </p:sp>
      <p:sp>
        <p:nvSpPr>
          <p:cNvPr id="210" name="Google Shape;210;p4"/>
          <p:cNvSpPr txBox="1"/>
          <p:nvPr/>
        </p:nvSpPr>
        <p:spPr>
          <a:xfrm>
            <a:off x="119840" y="442541"/>
            <a:ext cx="3219262" cy="457423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595959"/>
              </a:buClr>
              <a:buSzPts val="1200"/>
              <a:buFont typeface="Arial"/>
              <a:buNone/>
            </a:pPr>
            <a:r>
              <a:rPr lang="en-US" sz="1200">
                <a:solidFill>
                  <a:srgbClr val="595959"/>
                </a:solidFill>
                <a:latin typeface="Arial"/>
                <a:ea typeface="Arial"/>
                <a:cs typeface="Arial"/>
                <a:sym typeface="Arial"/>
              </a:rPr>
              <a:t>There is a need for a plan to better manage the marine resources of Bocas del Toro. The Panamanian government is promoting the development of the province of Bocas del Toro through its Ocean Policy and Sustainable Tourism Master Plan. </a:t>
            </a:r>
            <a:endParaRPr/>
          </a:p>
          <a:p>
            <a:pPr indent="0" lvl="0" marL="0" marR="0" rtl="0" algn="l">
              <a:spcBef>
                <a:spcPts val="600"/>
              </a:spcBef>
              <a:spcAft>
                <a:spcPts val="0"/>
              </a:spcAft>
              <a:buClr>
                <a:srgbClr val="595959"/>
              </a:buClr>
              <a:buSzPts val="1200"/>
              <a:buFont typeface="Arial"/>
              <a:buNone/>
            </a:pPr>
            <a:r>
              <a:rPr lang="en-US" sz="1200">
                <a:solidFill>
                  <a:srgbClr val="595959"/>
                </a:solidFill>
                <a:latin typeface="Arial"/>
                <a:ea typeface="Arial"/>
                <a:cs typeface="Arial"/>
                <a:sym typeface="Arial"/>
              </a:rPr>
              <a:t>Panama's Caribbean coast is remarkably diverse and complex. The Bocas del Toro archipelago was the first national marine park in the country and is considered one of the places with the greatest biodiversity worldwide. This area is home to diverse ecosystems including cloud rainforests, extensive mangrove areas, and coral reefs. Additionally, the province has a rich cultural variety, with the most prominent ethnic groups being the Ngöbe-Buglé and the Naso Tjër Di.</a:t>
            </a:r>
            <a:endParaRPr/>
          </a:p>
          <a:p>
            <a:pPr indent="0" lvl="0" marL="0" marR="0" rtl="0" algn="l">
              <a:spcBef>
                <a:spcPts val="600"/>
              </a:spcBef>
              <a:spcAft>
                <a:spcPts val="0"/>
              </a:spcAft>
              <a:buNone/>
            </a:pPr>
            <a:r>
              <a:rPr lang="en-US" sz="1200">
                <a:solidFill>
                  <a:srgbClr val="595959"/>
                </a:solidFill>
                <a:latin typeface="Arial"/>
                <a:ea typeface="Arial"/>
                <a:cs typeface="Arial"/>
                <a:sym typeface="Arial"/>
              </a:rPr>
              <a:t>In 2023, the government of Panama released the local land use plan for the district of Bocas del Toro, which focuses on land resource management.</a:t>
            </a:r>
            <a:endParaRPr/>
          </a:p>
          <a:p>
            <a:pPr indent="0" lvl="0" marL="0" marR="0" rtl="0" algn="l">
              <a:spcBef>
                <a:spcPts val="600"/>
              </a:spcBef>
              <a:spcAft>
                <a:spcPts val="0"/>
              </a:spcAft>
              <a:buNone/>
            </a:pPr>
            <a:r>
              <a:rPr lang="en-US" sz="1200">
                <a:solidFill>
                  <a:srgbClr val="595959"/>
                </a:solidFill>
                <a:latin typeface="Arial"/>
                <a:ea typeface="Arial"/>
                <a:cs typeface="Arial"/>
                <a:sym typeface="Arial"/>
              </a:rPr>
              <a:t>The BE-CLME project collaborates with the Government of Panama to develop its MSP</a:t>
            </a:r>
            <a:endParaRPr/>
          </a:p>
        </p:txBody>
      </p:sp>
      <p:pic>
        <p:nvPicPr>
          <p:cNvPr id="211" name="Google Shape;211;p4"/>
          <p:cNvPicPr preferRelativeResize="0"/>
          <p:nvPr/>
        </p:nvPicPr>
        <p:blipFill rotWithShape="1">
          <a:blip r:embed="rId3">
            <a:alphaModFix/>
          </a:blip>
          <a:srcRect b="1697" l="1733" r="10630" t="1510"/>
          <a:stretch/>
        </p:blipFill>
        <p:spPr>
          <a:xfrm>
            <a:off x="3539365" y="44398"/>
            <a:ext cx="3098252" cy="1935735"/>
          </a:xfrm>
          <a:custGeom>
            <a:rect b="b" l="l" r="r" t="t"/>
            <a:pathLst>
              <a:path extrusionOk="0" h="6276962" w="9352497">
                <a:moveTo>
                  <a:pt x="3769294" y="6183025"/>
                </a:moveTo>
                <a:cubicBezTo>
                  <a:pt x="3765578" y="6181534"/>
                  <a:pt x="3764017" y="6192151"/>
                  <a:pt x="3759939" y="6184133"/>
                </a:cubicBezTo>
                <a:cubicBezTo>
                  <a:pt x="3757170" y="6202116"/>
                  <a:pt x="3753760" y="6219881"/>
                  <a:pt x="3755572" y="6239476"/>
                </a:cubicBezTo>
                <a:cubicBezTo>
                  <a:pt x="3756425" y="6216204"/>
                  <a:pt x="3766656" y="6200378"/>
                  <a:pt x="3760579" y="6233367"/>
                </a:cubicBezTo>
                <a:cubicBezTo>
                  <a:pt x="3764845" y="6232180"/>
                  <a:pt x="3769429" y="6213645"/>
                  <a:pt x="3773902" y="6189690"/>
                </a:cubicBezTo>
                <a:cubicBezTo>
                  <a:pt x="3772011" y="6185364"/>
                  <a:pt x="3770533" y="6183522"/>
                  <a:pt x="3769294" y="6183025"/>
                </a:cubicBezTo>
                <a:close/>
                <a:moveTo>
                  <a:pt x="3667107" y="6098726"/>
                </a:moveTo>
                <a:cubicBezTo>
                  <a:pt x="3663593" y="6137646"/>
                  <a:pt x="3677979" y="6124477"/>
                  <a:pt x="3682776" y="6129387"/>
                </a:cubicBezTo>
                <a:cubicBezTo>
                  <a:pt x="3679688" y="6099925"/>
                  <a:pt x="3673293" y="6099782"/>
                  <a:pt x="3667107" y="6098726"/>
                </a:cubicBezTo>
                <a:close/>
                <a:moveTo>
                  <a:pt x="3650379" y="6051277"/>
                </a:moveTo>
                <a:cubicBezTo>
                  <a:pt x="3645686" y="6078306"/>
                  <a:pt x="3652190" y="6114833"/>
                  <a:pt x="3656557" y="6102862"/>
                </a:cubicBezTo>
                <a:cubicBezTo>
                  <a:pt x="3661565" y="6072070"/>
                  <a:pt x="3651977" y="6064682"/>
                  <a:pt x="3650379" y="6051277"/>
                </a:cubicBezTo>
                <a:close/>
                <a:moveTo>
                  <a:pt x="3411954" y="6017666"/>
                </a:moveTo>
                <a:cubicBezTo>
                  <a:pt x="3410195" y="6017144"/>
                  <a:pt x="3408302" y="6017910"/>
                  <a:pt x="3406196" y="6020720"/>
                </a:cubicBezTo>
                <a:cubicBezTo>
                  <a:pt x="3409609" y="6056788"/>
                  <a:pt x="3417498" y="6050914"/>
                  <a:pt x="3426345" y="6036688"/>
                </a:cubicBezTo>
                <a:cubicBezTo>
                  <a:pt x="3421307" y="6032387"/>
                  <a:pt x="3417231" y="6019231"/>
                  <a:pt x="3411954" y="6017666"/>
                </a:cubicBezTo>
                <a:close/>
                <a:moveTo>
                  <a:pt x="3523813" y="5995258"/>
                </a:moveTo>
                <a:cubicBezTo>
                  <a:pt x="3521815" y="5995735"/>
                  <a:pt x="3519604" y="5998285"/>
                  <a:pt x="3516726" y="6007095"/>
                </a:cubicBezTo>
                <a:cubicBezTo>
                  <a:pt x="3519603" y="6030036"/>
                  <a:pt x="3514802" y="6049762"/>
                  <a:pt x="3518537" y="6072891"/>
                </a:cubicBezTo>
                <a:cubicBezTo>
                  <a:pt x="3524824" y="6048213"/>
                  <a:pt x="3524184" y="6020851"/>
                  <a:pt x="3529622" y="5995853"/>
                </a:cubicBezTo>
                <a:cubicBezTo>
                  <a:pt x="3527596" y="5996375"/>
                  <a:pt x="3525811" y="5994780"/>
                  <a:pt x="3523813" y="5995258"/>
                </a:cubicBezTo>
                <a:close/>
                <a:moveTo>
                  <a:pt x="3542409" y="5984421"/>
                </a:moveTo>
                <a:cubicBezTo>
                  <a:pt x="3535164" y="6015810"/>
                  <a:pt x="3532286" y="6048937"/>
                  <a:pt x="3523009" y="6058349"/>
                </a:cubicBezTo>
                <a:cubicBezTo>
                  <a:pt x="3521733" y="6123054"/>
                  <a:pt x="3538255" y="6039988"/>
                  <a:pt x="3548591" y="6035910"/>
                </a:cubicBezTo>
                <a:cubicBezTo>
                  <a:pt x="3545822" y="6008421"/>
                  <a:pt x="3540598" y="6024717"/>
                  <a:pt x="3542409" y="5984421"/>
                </a:cubicBezTo>
                <a:close/>
                <a:moveTo>
                  <a:pt x="3506067" y="5970241"/>
                </a:moveTo>
                <a:cubicBezTo>
                  <a:pt x="3503508" y="5983045"/>
                  <a:pt x="3508410" y="6039070"/>
                  <a:pt x="3516191" y="5998647"/>
                </a:cubicBezTo>
                <a:cubicBezTo>
                  <a:pt x="3514061" y="5977950"/>
                  <a:pt x="3510648" y="5968584"/>
                  <a:pt x="3506067" y="5970241"/>
                </a:cubicBezTo>
                <a:close/>
                <a:moveTo>
                  <a:pt x="3572289" y="5912301"/>
                </a:moveTo>
                <a:cubicBezTo>
                  <a:pt x="3568122" y="5913855"/>
                  <a:pt x="3562367" y="5930313"/>
                  <a:pt x="3556372" y="5949178"/>
                </a:cubicBezTo>
                <a:cubicBezTo>
                  <a:pt x="3558396" y="5980887"/>
                  <a:pt x="3567883" y="5940964"/>
                  <a:pt x="3575877" y="5916178"/>
                </a:cubicBezTo>
                <a:cubicBezTo>
                  <a:pt x="3574891" y="5912921"/>
                  <a:pt x="3573678" y="5911783"/>
                  <a:pt x="3572289" y="5912301"/>
                </a:cubicBezTo>
                <a:close/>
                <a:moveTo>
                  <a:pt x="3529555" y="5886307"/>
                </a:moveTo>
                <a:cubicBezTo>
                  <a:pt x="3526956" y="5887948"/>
                  <a:pt x="3523971" y="5893258"/>
                  <a:pt x="3520558" y="5902410"/>
                </a:cubicBezTo>
                <a:cubicBezTo>
                  <a:pt x="3522481" y="5917014"/>
                  <a:pt x="3521841" y="5930276"/>
                  <a:pt x="3517789" y="5942248"/>
                </a:cubicBezTo>
                <a:cubicBezTo>
                  <a:pt x="3519177" y="5979603"/>
                  <a:pt x="3525460" y="5970557"/>
                  <a:pt x="3530685" y="5971756"/>
                </a:cubicBezTo>
                <a:cubicBezTo>
                  <a:pt x="3536867" y="5929806"/>
                  <a:pt x="3522373" y="5969278"/>
                  <a:pt x="3522796" y="5936054"/>
                </a:cubicBezTo>
                <a:cubicBezTo>
                  <a:pt x="3523544" y="5905027"/>
                  <a:pt x="3532499" y="5907367"/>
                  <a:pt x="3536227" y="5892223"/>
                </a:cubicBezTo>
                <a:cubicBezTo>
                  <a:pt x="3534363" y="5886696"/>
                  <a:pt x="3532153" y="5884667"/>
                  <a:pt x="3529555" y="5886307"/>
                </a:cubicBezTo>
                <a:close/>
                <a:moveTo>
                  <a:pt x="3389559" y="5875548"/>
                </a:moveTo>
                <a:cubicBezTo>
                  <a:pt x="3385842" y="5874089"/>
                  <a:pt x="3381580" y="5877817"/>
                  <a:pt x="3375932" y="5894563"/>
                </a:cubicBezTo>
                <a:cubicBezTo>
                  <a:pt x="3376142" y="5928384"/>
                  <a:pt x="3385094" y="5881532"/>
                  <a:pt x="3387118" y="5898934"/>
                </a:cubicBezTo>
                <a:cubicBezTo>
                  <a:pt x="3389255" y="5918891"/>
                  <a:pt x="3374009" y="5931780"/>
                  <a:pt x="3379873" y="5953302"/>
                </a:cubicBezTo>
                <a:cubicBezTo>
                  <a:pt x="3388401" y="5903374"/>
                  <a:pt x="3394475" y="5921088"/>
                  <a:pt x="3399913" y="5887645"/>
                </a:cubicBezTo>
                <a:cubicBezTo>
                  <a:pt x="3396448" y="5883650"/>
                  <a:pt x="3393276" y="5877006"/>
                  <a:pt x="3389559" y="5875548"/>
                </a:cubicBezTo>
                <a:close/>
                <a:moveTo>
                  <a:pt x="3797564" y="5856475"/>
                </a:moveTo>
                <a:cubicBezTo>
                  <a:pt x="3792235" y="5870701"/>
                  <a:pt x="3796714" y="5888782"/>
                  <a:pt x="3792662" y="5903466"/>
                </a:cubicBezTo>
                <a:cubicBezTo>
                  <a:pt x="3797882" y="5918752"/>
                  <a:pt x="3805236" y="5849322"/>
                  <a:pt x="3797564" y="5856475"/>
                </a:cubicBezTo>
                <a:close/>
                <a:moveTo>
                  <a:pt x="511893" y="5849824"/>
                </a:moveTo>
                <a:cubicBezTo>
                  <a:pt x="507258" y="5848964"/>
                  <a:pt x="506338" y="5871989"/>
                  <a:pt x="515608" y="5890582"/>
                </a:cubicBezTo>
                <a:cubicBezTo>
                  <a:pt x="510493" y="5866122"/>
                  <a:pt x="512091" y="5866026"/>
                  <a:pt x="521581" y="5890439"/>
                </a:cubicBezTo>
                <a:cubicBezTo>
                  <a:pt x="519661" y="5880252"/>
                  <a:pt x="517846" y="5870104"/>
                  <a:pt x="517528" y="5859694"/>
                </a:cubicBezTo>
                <a:cubicBezTo>
                  <a:pt x="515397" y="5853051"/>
                  <a:pt x="513439" y="5850111"/>
                  <a:pt x="511893" y="5849824"/>
                </a:cubicBezTo>
                <a:close/>
                <a:moveTo>
                  <a:pt x="3443395" y="5847664"/>
                </a:moveTo>
                <a:cubicBezTo>
                  <a:pt x="3441905" y="5858036"/>
                  <a:pt x="3440409" y="5868223"/>
                  <a:pt x="3437321" y="5877997"/>
                </a:cubicBezTo>
                <a:cubicBezTo>
                  <a:pt x="3439028" y="5898332"/>
                  <a:pt x="3442755" y="5899755"/>
                  <a:pt x="3448511" y="5882357"/>
                </a:cubicBezTo>
                <a:cubicBezTo>
                  <a:pt x="3447874" y="5860611"/>
                  <a:pt x="3445951" y="5851341"/>
                  <a:pt x="3443395" y="5847664"/>
                </a:cubicBezTo>
                <a:close/>
                <a:moveTo>
                  <a:pt x="3478034" y="5836880"/>
                </a:moveTo>
                <a:cubicBezTo>
                  <a:pt x="3470145" y="5870844"/>
                  <a:pt x="3479849" y="5866627"/>
                  <a:pt x="3476436" y="5893279"/>
                </a:cubicBezTo>
                <a:cubicBezTo>
                  <a:pt x="3464816" y="5927925"/>
                  <a:pt x="3469295" y="5881532"/>
                  <a:pt x="3464071" y="5872220"/>
                </a:cubicBezTo>
                <a:cubicBezTo>
                  <a:pt x="3460235" y="5882815"/>
                  <a:pt x="3459274" y="5905266"/>
                  <a:pt x="3457466" y="5894104"/>
                </a:cubicBezTo>
                <a:cubicBezTo>
                  <a:pt x="3455120" y="5943666"/>
                  <a:pt x="3472065" y="5929806"/>
                  <a:pt x="3484216" y="5888323"/>
                </a:cubicBezTo>
                <a:cubicBezTo>
                  <a:pt x="3485492" y="5853681"/>
                  <a:pt x="3483681" y="5838395"/>
                  <a:pt x="3478034" y="5836880"/>
                </a:cubicBezTo>
                <a:close/>
                <a:moveTo>
                  <a:pt x="3014008" y="5832551"/>
                </a:moveTo>
                <a:lnTo>
                  <a:pt x="3009395" y="5864604"/>
                </a:lnTo>
                <a:cubicBezTo>
                  <a:pt x="3011528" y="5857312"/>
                  <a:pt x="3010465" y="5848724"/>
                  <a:pt x="3010465" y="5840511"/>
                </a:cubicBezTo>
                <a:close/>
                <a:moveTo>
                  <a:pt x="4078140" y="5832383"/>
                </a:moveTo>
                <a:cubicBezTo>
                  <a:pt x="4075822" y="5836054"/>
                  <a:pt x="4072810" y="5846219"/>
                  <a:pt x="4069664" y="5857439"/>
                </a:cubicBezTo>
                <a:cubicBezTo>
                  <a:pt x="4070413" y="5873415"/>
                  <a:pt x="4073612" y="5866346"/>
                  <a:pt x="4074144" y="5883871"/>
                </a:cubicBezTo>
                <a:cubicBezTo>
                  <a:pt x="4079046" y="5872124"/>
                  <a:pt x="4079683" y="5858730"/>
                  <a:pt x="4082455" y="5846289"/>
                </a:cubicBezTo>
                <a:cubicBezTo>
                  <a:pt x="4082083" y="5831535"/>
                  <a:pt x="4080458" y="5828712"/>
                  <a:pt x="4078140" y="5832383"/>
                </a:cubicBezTo>
                <a:close/>
                <a:moveTo>
                  <a:pt x="752669" y="5817389"/>
                </a:moveTo>
                <a:cubicBezTo>
                  <a:pt x="747643" y="5813191"/>
                  <a:pt x="748462" y="5834658"/>
                  <a:pt x="745506" y="5839690"/>
                </a:cubicBezTo>
                <a:cubicBezTo>
                  <a:pt x="764267" y="5875157"/>
                  <a:pt x="759892" y="5910997"/>
                  <a:pt x="775666" y="5946603"/>
                </a:cubicBezTo>
                <a:cubicBezTo>
                  <a:pt x="777907" y="5945643"/>
                  <a:pt x="778543" y="5937430"/>
                  <a:pt x="777907" y="5923566"/>
                </a:cubicBezTo>
                <a:cubicBezTo>
                  <a:pt x="759364" y="5883285"/>
                  <a:pt x="750196" y="5831006"/>
                  <a:pt x="760001" y="5831700"/>
                </a:cubicBezTo>
                <a:cubicBezTo>
                  <a:pt x="756670" y="5823039"/>
                  <a:pt x="754345" y="5818788"/>
                  <a:pt x="752669" y="5817389"/>
                </a:cubicBezTo>
                <a:close/>
                <a:moveTo>
                  <a:pt x="4047817" y="5816418"/>
                </a:moveTo>
                <a:cubicBezTo>
                  <a:pt x="4033962" y="5857674"/>
                  <a:pt x="4052827" y="5887502"/>
                  <a:pt x="4057303" y="5836422"/>
                </a:cubicBezTo>
                <a:cubicBezTo>
                  <a:pt x="4053894" y="5814441"/>
                  <a:pt x="4044407" y="5871665"/>
                  <a:pt x="4047817" y="5816418"/>
                </a:cubicBezTo>
                <a:close/>
                <a:moveTo>
                  <a:pt x="3339478" y="5798700"/>
                </a:moveTo>
                <a:cubicBezTo>
                  <a:pt x="3329569" y="5849087"/>
                  <a:pt x="3331590" y="5816557"/>
                  <a:pt x="3322746" y="5832980"/>
                </a:cubicBezTo>
                <a:cubicBezTo>
                  <a:pt x="3324984" y="5834637"/>
                  <a:pt x="3326369" y="5843953"/>
                  <a:pt x="3327222" y="5859189"/>
                </a:cubicBezTo>
                <a:cubicBezTo>
                  <a:pt x="3336705" y="5829584"/>
                  <a:pt x="3338734" y="5869784"/>
                  <a:pt x="3347899" y="5842754"/>
                </a:cubicBezTo>
                <a:cubicBezTo>
                  <a:pt x="3345447" y="5810544"/>
                  <a:pt x="3336492" y="5848724"/>
                  <a:pt x="3339478" y="5798700"/>
                </a:cubicBezTo>
                <a:close/>
                <a:moveTo>
                  <a:pt x="3362396" y="5775205"/>
                </a:moveTo>
                <a:cubicBezTo>
                  <a:pt x="3354931" y="5802096"/>
                  <a:pt x="3351738" y="5830644"/>
                  <a:pt x="3351843" y="5860472"/>
                </a:cubicBezTo>
                <a:cubicBezTo>
                  <a:pt x="3357490" y="5858861"/>
                  <a:pt x="3365910" y="5805773"/>
                  <a:pt x="3362396" y="5775205"/>
                </a:cubicBezTo>
                <a:close/>
                <a:moveTo>
                  <a:pt x="3296419" y="5765430"/>
                </a:moveTo>
                <a:cubicBezTo>
                  <a:pt x="3286401" y="5849827"/>
                  <a:pt x="3313795" y="5809484"/>
                  <a:pt x="3321680" y="5816195"/>
                </a:cubicBezTo>
                <a:cubicBezTo>
                  <a:pt x="3323491" y="5757456"/>
                  <a:pt x="3299615" y="5823032"/>
                  <a:pt x="3296419" y="5765430"/>
                </a:cubicBezTo>
                <a:close/>
                <a:moveTo>
                  <a:pt x="3432371" y="5759880"/>
                </a:moveTo>
                <a:cubicBezTo>
                  <a:pt x="3431224" y="5761555"/>
                  <a:pt x="3429725" y="5766583"/>
                  <a:pt x="3427726" y="5776403"/>
                </a:cubicBezTo>
                <a:cubicBezTo>
                  <a:pt x="3430821" y="5784015"/>
                  <a:pt x="3430712" y="5821513"/>
                  <a:pt x="3437216" y="5796457"/>
                </a:cubicBezTo>
                <a:cubicBezTo>
                  <a:pt x="3436094" y="5780006"/>
                  <a:pt x="3435813" y="5754855"/>
                  <a:pt x="3432371" y="5759880"/>
                </a:cubicBezTo>
                <a:close/>
                <a:moveTo>
                  <a:pt x="565517" y="5747601"/>
                </a:moveTo>
                <a:cubicBezTo>
                  <a:pt x="562660" y="5746335"/>
                  <a:pt x="564959" y="5768006"/>
                  <a:pt x="558563" y="5751347"/>
                </a:cubicBezTo>
                <a:cubicBezTo>
                  <a:pt x="562930" y="5780716"/>
                  <a:pt x="575616" y="5792368"/>
                  <a:pt x="570606" y="5758782"/>
                </a:cubicBezTo>
                <a:cubicBezTo>
                  <a:pt x="567994" y="5750993"/>
                  <a:pt x="566469" y="5748023"/>
                  <a:pt x="565517" y="5747601"/>
                </a:cubicBezTo>
                <a:close/>
                <a:moveTo>
                  <a:pt x="3009290" y="5742216"/>
                </a:moveTo>
                <a:cubicBezTo>
                  <a:pt x="3005241" y="5753224"/>
                  <a:pt x="2998737" y="5787187"/>
                  <a:pt x="2999272" y="5754646"/>
                </a:cubicBezTo>
                <a:cubicBezTo>
                  <a:pt x="2991705" y="5796819"/>
                  <a:pt x="2983606" y="5788244"/>
                  <a:pt x="2985309" y="5830644"/>
                </a:cubicBezTo>
                <a:cubicBezTo>
                  <a:pt x="2989998" y="5828166"/>
                  <a:pt x="3003213" y="5755024"/>
                  <a:pt x="3007160" y="5790267"/>
                </a:cubicBezTo>
                <a:cubicBezTo>
                  <a:pt x="3010892" y="5775440"/>
                  <a:pt x="3011206" y="5759333"/>
                  <a:pt x="3009290" y="5742216"/>
                </a:cubicBezTo>
                <a:close/>
                <a:moveTo>
                  <a:pt x="476115" y="5733554"/>
                </a:moveTo>
                <a:cubicBezTo>
                  <a:pt x="467427" y="5735652"/>
                  <a:pt x="475109" y="5809639"/>
                  <a:pt x="454968" y="5761214"/>
                </a:cubicBezTo>
                <a:cubicBezTo>
                  <a:pt x="457202" y="5801872"/>
                  <a:pt x="473084" y="5875438"/>
                  <a:pt x="488858" y="5891036"/>
                </a:cubicBezTo>
                <a:cubicBezTo>
                  <a:pt x="479798" y="5860611"/>
                  <a:pt x="467434" y="5830043"/>
                  <a:pt x="468077" y="5799298"/>
                </a:cubicBezTo>
                <a:cubicBezTo>
                  <a:pt x="480651" y="5841239"/>
                  <a:pt x="482144" y="5843213"/>
                  <a:pt x="494292" y="5875519"/>
                </a:cubicBezTo>
                <a:cubicBezTo>
                  <a:pt x="492803" y="5853446"/>
                  <a:pt x="491949" y="5834541"/>
                  <a:pt x="502929" y="5867672"/>
                </a:cubicBezTo>
                <a:cubicBezTo>
                  <a:pt x="499408" y="5818072"/>
                  <a:pt x="498555" y="5809989"/>
                  <a:pt x="503461" y="5790726"/>
                </a:cubicBezTo>
                <a:cubicBezTo>
                  <a:pt x="496530" y="5761117"/>
                  <a:pt x="488858" y="5764972"/>
                  <a:pt x="488323" y="5783557"/>
                </a:cubicBezTo>
                <a:cubicBezTo>
                  <a:pt x="479375" y="5755702"/>
                  <a:pt x="493761" y="5770167"/>
                  <a:pt x="480969" y="5737622"/>
                </a:cubicBezTo>
                <a:cubicBezTo>
                  <a:pt x="478931" y="5734421"/>
                  <a:pt x="477356" y="5733254"/>
                  <a:pt x="476115" y="5733554"/>
                </a:cubicBezTo>
                <a:close/>
                <a:moveTo>
                  <a:pt x="3256633" y="5729317"/>
                </a:moveTo>
                <a:cubicBezTo>
                  <a:pt x="3253906" y="5727534"/>
                  <a:pt x="3250190" y="5735134"/>
                  <a:pt x="3246111" y="5745708"/>
                </a:cubicBezTo>
                <a:cubicBezTo>
                  <a:pt x="3246220" y="5776862"/>
                  <a:pt x="3253364" y="5741842"/>
                  <a:pt x="3253469" y="5772961"/>
                </a:cubicBezTo>
                <a:cubicBezTo>
                  <a:pt x="3256133" y="5760520"/>
                  <a:pt x="3255920" y="5746891"/>
                  <a:pt x="3259007" y="5734465"/>
                </a:cubicBezTo>
                <a:cubicBezTo>
                  <a:pt x="3258341" y="5731549"/>
                  <a:pt x="3257542" y="5729912"/>
                  <a:pt x="3256633" y="5729317"/>
                </a:cubicBezTo>
                <a:close/>
                <a:moveTo>
                  <a:pt x="2975718" y="5729131"/>
                </a:moveTo>
                <a:cubicBezTo>
                  <a:pt x="2969749" y="5757583"/>
                  <a:pt x="2974116" y="5749689"/>
                  <a:pt x="2975826" y="5769789"/>
                </a:cubicBezTo>
                <a:cubicBezTo>
                  <a:pt x="2969322" y="5798241"/>
                  <a:pt x="2968259" y="5776862"/>
                  <a:pt x="2961863" y="5805033"/>
                </a:cubicBezTo>
                <a:cubicBezTo>
                  <a:pt x="2968046" y="5834780"/>
                  <a:pt x="2978595" y="5794942"/>
                  <a:pt x="2987016" y="5774241"/>
                </a:cubicBezTo>
                <a:cubicBezTo>
                  <a:pt x="2992131" y="5729050"/>
                  <a:pt x="2978917" y="5740798"/>
                  <a:pt x="2975718" y="5729131"/>
                </a:cubicBezTo>
                <a:close/>
                <a:moveTo>
                  <a:pt x="3397344" y="5725806"/>
                </a:moveTo>
                <a:cubicBezTo>
                  <a:pt x="3394282" y="5727861"/>
                  <a:pt x="3391145" y="5753912"/>
                  <a:pt x="3389146" y="5769331"/>
                </a:cubicBezTo>
                <a:cubicBezTo>
                  <a:pt x="3391066" y="5787049"/>
                  <a:pt x="3399273" y="5742216"/>
                  <a:pt x="3400336" y="5733031"/>
                </a:cubicBezTo>
                <a:cubicBezTo>
                  <a:pt x="3399377" y="5727101"/>
                  <a:pt x="3398365" y="5725120"/>
                  <a:pt x="3397344" y="5725806"/>
                </a:cubicBezTo>
                <a:close/>
                <a:moveTo>
                  <a:pt x="3312620" y="5722937"/>
                </a:moveTo>
                <a:cubicBezTo>
                  <a:pt x="3306119" y="5736662"/>
                  <a:pt x="3309210" y="5754187"/>
                  <a:pt x="3304839" y="5768872"/>
                </a:cubicBezTo>
                <a:cubicBezTo>
                  <a:pt x="3309424" y="5785530"/>
                  <a:pt x="3309742" y="5758042"/>
                  <a:pt x="3317099" y="5749150"/>
                </a:cubicBezTo>
                <a:cubicBezTo>
                  <a:pt x="3316886" y="5728449"/>
                  <a:pt x="3314113" y="5731987"/>
                  <a:pt x="3312620" y="5722937"/>
                </a:cubicBezTo>
                <a:close/>
                <a:moveTo>
                  <a:pt x="485901" y="5720116"/>
                </a:moveTo>
                <a:cubicBezTo>
                  <a:pt x="484355" y="5722094"/>
                  <a:pt x="484115" y="5729848"/>
                  <a:pt x="483847" y="5737483"/>
                </a:cubicBezTo>
                <a:cubicBezTo>
                  <a:pt x="492058" y="5755937"/>
                  <a:pt x="495999" y="5756068"/>
                  <a:pt x="495785" y="5737402"/>
                </a:cubicBezTo>
                <a:cubicBezTo>
                  <a:pt x="490297" y="5721935"/>
                  <a:pt x="487446" y="5718138"/>
                  <a:pt x="485901" y="5720116"/>
                </a:cubicBezTo>
                <a:close/>
                <a:moveTo>
                  <a:pt x="2890879" y="5720097"/>
                </a:moveTo>
                <a:cubicBezTo>
                  <a:pt x="2884162" y="5721658"/>
                  <a:pt x="2881179" y="5773690"/>
                  <a:pt x="2873077" y="5778238"/>
                </a:cubicBezTo>
                <a:cubicBezTo>
                  <a:pt x="2876064" y="5822573"/>
                  <a:pt x="2887257" y="5790583"/>
                  <a:pt x="2893757" y="5802836"/>
                </a:cubicBezTo>
                <a:cubicBezTo>
                  <a:pt x="2896845" y="5779564"/>
                  <a:pt x="2901324" y="5756901"/>
                  <a:pt x="2899831" y="5731844"/>
                </a:cubicBezTo>
                <a:cubicBezTo>
                  <a:pt x="2892156" y="5747809"/>
                  <a:pt x="2893757" y="5767592"/>
                  <a:pt x="2889813" y="5784933"/>
                </a:cubicBezTo>
                <a:cubicBezTo>
                  <a:pt x="2883099" y="5792144"/>
                  <a:pt x="2896740" y="5739503"/>
                  <a:pt x="2890879" y="5720097"/>
                </a:cubicBezTo>
                <a:close/>
                <a:moveTo>
                  <a:pt x="526212" y="5718848"/>
                </a:moveTo>
                <a:cubicBezTo>
                  <a:pt x="520053" y="5716284"/>
                  <a:pt x="518437" y="5733798"/>
                  <a:pt x="516997" y="5752307"/>
                </a:cubicBezTo>
                <a:cubicBezTo>
                  <a:pt x="530215" y="5777683"/>
                  <a:pt x="527337" y="5732068"/>
                  <a:pt x="534047" y="5728811"/>
                </a:cubicBezTo>
                <a:cubicBezTo>
                  <a:pt x="530823" y="5722788"/>
                  <a:pt x="528265" y="5719702"/>
                  <a:pt x="526212" y="5718848"/>
                </a:cubicBezTo>
                <a:close/>
                <a:moveTo>
                  <a:pt x="4010586" y="5717955"/>
                </a:moveTo>
                <a:cubicBezTo>
                  <a:pt x="4009643" y="5716509"/>
                  <a:pt x="4008358" y="5718267"/>
                  <a:pt x="4006359" y="5726699"/>
                </a:cubicBezTo>
                <a:cubicBezTo>
                  <a:pt x="4013926" y="5736662"/>
                  <a:pt x="4005397" y="5833485"/>
                  <a:pt x="4020958" y="5781314"/>
                </a:cubicBezTo>
                <a:cubicBezTo>
                  <a:pt x="4013496" y="5779198"/>
                  <a:pt x="4021920" y="5747257"/>
                  <a:pt x="4019787" y="5723762"/>
                </a:cubicBezTo>
                <a:cubicBezTo>
                  <a:pt x="4013152" y="5755464"/>
                  <a:pt x="4013413" y="5722293"/>
                  <a:pt x="4010586" y="5717955"/>
                </a:cubicBezTo>
                <a:close/>
                <a:moveTo>
                  <a:pt x="2960689" y="5706834"/>
                </a:moveTo>
                <a:cubicBezTo>
                  <a:pt x="2959199" y="5717160"/>
                  <a:pt x="2957601" y="5727393"/>
                  <a:pt x="2954510" y="5737121"/>
                </a:cubicBezTo>
                <a:cubicBezTo>
                  <a:pt x="2956104" y="5772726"/>
                  <a:pt x="2966336" y="5726194"/>
                  <a:pt x="2969109" y="5750888"/>
                </a:cubicBezTo>
                <a:cubicBezTo>
                  <a:pt x="2973798" y="5719041"/>
                  <a:pt x="2962395" y="5723631"/>
                  <a:pt x="2960689" y="5706834"/>
                </a:cubicBezTo>
                <a:close/>
                <a:moveTo>
                  <a:pt x="2935383" y="5705310"/>
                </a:moveTo>
                <a:cubicBezTo>
                  <a:pt x="2933207" y="5705249"/>
                  <a:pt x="2930876" y="5706655"/>
                  <a:pt x="2928291" y="5710465"/>
                </a:cubicBezTo>
                <a:cubicBezTo>
                  <a:pt x="2933085" y="5733864"/>
                  <a:pt x="2941928" y="5718582"/>
                  <a:pt x="2946729" y="5742216"/>
                </a:cubicBezTo>
                <a:cubicBezTo>
                  <a:pt x="2948967" y="5734924"/>
                  <a:pt x="2951205" y="5727628"/>
                  <a:pt x="2953440" y="5720239"/>
                </a:cubicBezTo>
                <a:cubicBezTo>
                  <a:pt x="2947046" y="5718889"/>
                  <a:pt x="2941911" y="5705494"/>
                  <a:pt x="2935383" y="5705310"/>
                </a:cubicBezTo>
                <a:close/>
                <a:moveTo>
                  <a:pt x="5853246" y="5690938"/>
                </a:moveTo>
                <a:cubicBezTo>
                  <a:pt x="5849584" y="5706544"/>
                  <a:pt x="5853161" y="5721852"/>
                  <a:pt x="5861488" y="5736825"/>
                </a:cubicBezTo>
                <a:cubicBezTo>
                  <a:pt x="5865771" y="5723829"/>
                  <a:pt x="5869994" y="5710940"/>
                  <a:pt x="5874279" y="5697946"/>
                </a:cubicBezTo>
                <a:cubicBezTo>
                  <a:pt x="5870888" y="5690532"/>
                  <a:pt x="5868560" y="5701425"/>
                  <a:pt x="5865892" y="5705853"/>
                </a:cubicBezTo>
                <a:cubicBezTo>
                  <a:pt x="5862340" y="5713888"/>
                  <a:pt x="5857573" y="5698664"/>
                  <a:pt x="5853246" y="5690938"/>
                </a:cubicBezTo>
                <a:close/>
                <a:moveTo>
                  <a:pt x="2918161" y="5682059"/>
                </a:moveTo>
                <a:cubicBezTo>
                  <a:pt x="2915073" y="5694393"/>
                  <a:pt x="2919123" y="5709628"/>
                  <a:pt x="2915392" y="5721519"/>
                </a:cubicBezTo>
                <a:cubicBezTo>
                  <a:pt x="2916993" y="5738905"/>
                  <a:pt x="2922214" y="5721376"/>
                  <a:pt x="2927651" y="5702159"/>
                </a:cubicBezTo>
                <a:cubicBezTo>
                  <a:pt x="2927011" y="5672285"/>
                  <a:pt x="2920189" y="5699538"/>
                  <a:pt x="2918161" y="5682059"/>
                </a:cubicBezTo>
                <a:close/>
                <a:moveTo>
                  <a:pt x="3766656" y="5681319"/>
                </a:moveTo>
                <a:cubicBezTo>
                  <a:pt x="3760047" y="5701323"/>
                  <a:pt x="3762180" y="5737402"/>
                  <a:pt x="3765058" y="5737718"/>
                </a:cubicBezTo>
                <a:cubicBezTo>
                  <a:pt x="3769856" y="5720601"/>
                  <a:pt x="3768359" y="5700960"/>
                  <a:pt x="3766656" y="5681319"/>
                </a:cubicBezTo>
                <a:close/>
                <a:moveTo>
                  <a:pt x="2900938" y="5666209"/>
                </a:moveTo>
                <a:cubicBezTo>
                  <a:pt x="2898445" y="5666850"/>
                  <a:pt x="2895353" y="5672988"/>
                  <a:pt x="2891302" y="5687790"/>
                </a:cubicBezTo>
                <a:cubicBezTo>
                  <a:pt x="2894075" y="5708114"/>
                  <a:pt x="2901432" y="5684160"/>
                  <a:pt x="2906975" y="5677604"/>
                </a:cubicBezTo>
                <a:cubicBezTo>
                  <a:pt x="2905323" y="5670421"/>
                  <a:pt x="2903430" y="5665567"/>
                  <a:pt x="2900938" y="5666209"/>
                </a:cubicBezTo>
                <a:close/>
                <a:moveTo>
                  <a:pt x="3778912" y="5661581"/>
                </a:moveTo>
                <a:cubicBezTo>
                  <a:pt x="3772412" y="5646816"/>
                  <a:pt x="3771985" y="5701419"/>
                  <a:pt x="3771772" y="5715880"/>
                </a:cubicBezTo>
                <a:cubicBezTo>
                  <a:pt x="3774118" y="5738905"/>
                  <a:pt x="3780619" y="5723396"/>
                  <a:pt x="3780727" y="5768367"/>
                </a:cubicBezTo>
                <a:cubicBezTo>
                  <a:pt x="3775076" y="5789889"/>
                  <a:pt x="3776783" y="5741711"/>
                  <a:pt x="3770174" y="5772364"/>
                </a:cubicBezTo>
                <a:cubicBezTo>
                  <a:pt x="3769961" y="5795401"/>
                  <a:pt x="3778276" y="5778238"/>
                  <a:pt x="3769643" y="5804670"/>
                </a:cubicBezTo>
                <a:cubicBezTo>
                  <a:pt x="3773262" y="5815959"/>
                  <a:pt x="3777209" y="5825005"/>
                  <a:pt x="3781895" y="5825969"/>
                </a:cubicBezTo>
                <a:cubicBezTo>
                  <a:pt x="3781790" y="5841698"/>
                  <a:pt x="3778912" y="5831843"/>
                  <a:pt x="3775185" y="5847946"/>
                </a:cubicBezTo>
                <a:cubicBezTo>
                  <a:pt x="3775185" y="5880711"/>
                  <a:pt x="3779339" y="5873180"/>
                  <a:pt x="3782539" y="5874933"/>
                </a:cubicBezTo>
                <a:cubicBezTo>
                  <a:pt x="3785095" y="5832887"/>
                  <a:pt x="3785948" y="5861798"/>
                  <a:pt x="3793623" y="5838630"/>
                </a:cubicBezTo>
                <a:cubicBezTo>
                  <a:pt x="3794900" y="5825510"/>
                  <a:pt x="3794791" y="5811870"/>
                  <a:pt x="3793623" y="5797879"/>
                </a:cubicBezTo>
                <a:cubicBezTo>
                  <a:pt x="3796928" y="5789431"/>
                  <a:pt x="3796075" y="5820315"/>
                  <a:pt x="3799802" y="5808428"/>
                </a:cubicBezTo>
                <a:cubicBezTo>
                  <a:pt x="3798952" y="5821737"/>
                  <a:pt x="3795218" y="5833816"/>
                  <a:pt x="3797033" y="5848169"/>
                </a:cubicBezTo>
                <a:cubicBezTo>
                  <a:pt x="3809289" y="5784933"/>
                  <a:pt x="3819842" y="5755105"/>
                  <a:pt x="3811953" y="5707432"/>
                </a:cubicBezTo>
                <a:cubicBezTo>
                  <a:pt x="3808862" y="5719638"/>
                  <a:pt x="3812915" y="5734781"/>
                  <a:pt x="3809184" y="5746891"/>
                </a:cubicBezTo>
                <a:cubicBezTo>
                  <a:pt x="3802257" y="5744321"/>
                  <a:pt x="3800442" y="5734087"/>
                  <a:pt x="3800229" y="5694485"/>
                </a:cubicBezTo>
                <a:cubicBezTo>
                  <a:pt x="3792127" y="5715502"/>
                  <a:pt x="3792340" y="5658783"/>
                  <a:pt x="3781790" y="5703531"/>
                </a:cubicBezTo>
                <a:cubicBezTo>
                  <a:pt x="3783283" y="5673329"/>
                  <a:pt x="3772947" y="5690130"/>
                  <a:pt x="3778912" y="5661581"/>
                </a:cubicBezTo>
                <a:close/>
                <a:moveTo>
                  <a:pt x="3191837" y="5661209"/>
                </a:moveTo>
                <a:cubicBezTo>
                  <a:pt x="3188080" y="5662368"/>
                  <a:pt x="3183976" y="5666773"/>
                  <a:pt x="3179072" y="5678521"/>
                </a:cubicBezTo>
                <a:cubicBezTo>
                  <a:pt x="3179285" y="5717302"/>
                  <a:pt x="3189730" y="5660441"/>
                  <a:pt x="3189093" y="5706973"/>
                </a:cubicBezTo>
                <a:cubicBezTo>
                  <a:pt x="3193569" y="5692512"/>
                  <a:pt x="3198045" y="5677827"/>
                  <a:pt x="3202524" y="5663377"/>
                </a:cubicBezTo>
                <a:cubicBezTo>
                  <a:pt x="3199005" y="5662138"/>
                  <a:pt x="3195594" y="5660050"/>
                  <a:pt x="3191837" y="5661209"/>
                </a:cubicBezTo>
                <a:close/>
                <a:moveTo>
                  <a:pt x="3881126" y="5644792"/>
                </a:moveTo>
                <a:cubicBezTo>
                  <a:pt x="3878675" y="5657365"/>
                  <a:pt x="3877287" y="5670531"/>
                  <a:pt x="3878353" y="5684537"/>
                </a:cubicBezTo>
                <a:cubicBezTo>
                  <a:pt x="3870681" y="5671730"/>
                  <a:pt x="3858953" y="5634232"/>
                  <a:pt x="3850428" y="5673468"/>
                </a:cubicBezTo>
                <a:cubicBezTo>
                  <a:pt x="3857359" y="5701419"/>
                  <a:pt x="3863856" y="5694851"/>
                  <a:pt x="3863964" y="5752168"/>
                </a:cubicBezTo>
                <a:cubicBezTo>
                  <a:pt x="3871321" y="5746529"/>
                  <a:pt x="3876010" y="5766394"/>
                  <a:pt x="3888476" y="5712847"/>
                </a:cubicBezTo>
                <a:cubicBezTo>
                  <a:pt x="3885280" y="5736061"/>
                  <a:pt x="3880591" y="5758782"/>
                  <a:pt x="3879633" y="5782828"/>
                </a:cubicBezTo>
                <a:cubicBezTo>
                  <a:pt x="3882616" y="5791088"/>
                  <a:pt x="3886347" y="5792603"/>
                  <a:pt x="3890823" y="5787187"/>
                </a:cubicBezTo>
                <a:cubicBezTo>
                  <a:pt x="3894449" y="5769708"/>
                  <a:pt x="3899778" y="5752626"/>
                  <a:pt x="3900844" y="5734087"/>
                </a:cubicBezTo>
                <a:cubicBezTo>
                  <a:pt x="3906173" y="5743816"/>
                  <a:pt x="3907450" y="5714126"/>
                  <a:pt x="3911926" y="5738539"/>
                </a:cubicBezTo>
                <a:cubicBezTo>
                  <a:pt x="3914377" y="5659843"/>
                  <a:pt x="3891463" y="5679943"/>
                  <a:pt x="3884004" y="5686734"/>
                </a:cubicBezTo>
                <a:cubicBezTo>
                  <a:pt x="3890501" y="5662414"/>
                  <a:pt x="3889546" y="5647860"/>
                  <a:pt x="3881126" y="5644792"/>
                </a:cubicBezTo>
                <a:close/>
                <a:moveTo>
                  <a:pt x="2324933" y="5636205"/>
                </a:moveTo>
                <a:cubicBezTo>
                  <a:pt x="2321093" y="5651171"/>
                  <a:pt x="2320778" y="5667232"/>
                  <a:pt x="2322695" y="5684256"/>
                </a:cubicBezTo>
                <a:cubicBezTo>
                  <a:pt x="2326422" y="5672050"/>
                  <a:pt x="2330157" y="5660078"/>
                  <a:pt x="2333779" y="5647953"/>
                </a:cubicBezTo>
                <a:cubicBezTo>
                  <a:pt x="2333248" y="5639882"/>
                  <a:pt x="2330688" y="5650339"/>
                  <a:pt x="2328772" y="5654108"/>
                </a:cubicBezTo>
                <a:cubicBezTo>
                  <a:pt x="2326107" y="5661358"/>
                  <a:pt x="2325894" y="5644923"/>
                  <a:pt x="2324933" y="5636205"/>
                </a:cubicBezTo>
                <a:close/>
                <a:moveTo>
                  <a:pt x="2882354" y="5635288"/>
                </a:moveTo>
                <a:cubicBezTo>
                  <a:pt x="2877025" y="5649375"/>
                  <a:pt x="2873934" y="5664518"/>
                  <a:pt x="2871801" y="5680167"/>
                </a:cubicBezTo>
                <a:cubicBezTo>
                  <a:pt x="2877980" y="5690411"/>
                  <a:pt x="2884805" y="5653275"/>
                  <a:pt x="2885764" y="5685451"/>
                </a:cubicBezTo>
                <a:cubicBezTo>
                  <a:pt x="2887257" y="5680764"/>
                  <a:pt x="2888746" y="5675946"/>
                  <a:pt x="2890239" y="5671132"/>
                </a:cubicBezTo>
                <a:cubicBezTo>
                  <a:pt x="2889491" y="5641162"/>
                  <a:pt x="2882141" y="5674293"/>
                  <a:pt x="2882354" y="5635288"/>
                </a:cubicBezTo>
                <a:close/>
                <a:moveTo>
                  <a:pt x="3174347" y="5633414"/>
                </a:moveTo>
                <a:cubicBezTo>
                  <a:pt x="3170976" y="5631083"/>
                  <a:pt x="3164981" y="5653108"/>
                  <a:pt x="3159465" y="5670897"/>
                </a:cubicBezTo>
                <a:cubicBezTo>
                  <a:pt x="3161490" y="5697657"/>
                  <a:pt x="3170763" y="5655708"/>
                  <a:pt x="3176729" y="5644923"/>
                </a:cubicBezTo>
                <a:cubicBezTo>
                  <a:pt x="3176303" y="5637674"/>
                  <a:pt x="3175471" y="5634191"/>
                  <a:pt x="3174347" y="5633414"/>
                </a:cubicBezTo>
                <a:close/>
                <a:moveTo>
                  <a:pt x="827628" y="5626546"/>
                </a:moveTo>
                <a:cubicBezTo>
                  <a:pt x="822891" y="5630240"/>
                  <a:pt x="821873" y="5654022"/>
                  <a:pt x="826187" y="5676771"/>
                </a:cubicBezTo>
                <a:cubicBezTo>
                  <a:pt x="830023" y="5667374"/>
                  <a:pt x="836950" y="5671448"/>
                  <a:pt x="833544" y="5630331"/>
                </a:cubicBezTo>
                <a:cubicBezTo>
                  <a:pt x="831199" y="5626316"/>
                  <a:pt x="829207" y="5625315"/>
                  <a:pt x="827628" y="5626546"/>
                </a:cubicBezTo>
                <a:close/>
                <a:moveTo>
                  <a:pt x="3155134" y="5625400"/>
                </a:moveTo>
                <a:cubicBezTo>
                  <a:pt x="3150805" y="5625364"/>
                  <a:pt x="3145131" y="5632580"/>
                  <a:pt x="3141027" y="5639142"/>
                </a:cubicBezTo>
                <a:cubicBezTo>
                  <a:pt x="3146569" y="5654887"/>
                  <a:pt x="3153066" y="5662919"/>
                  <a:pt x="3161168" y="5655168"/>
                </a:cubicBezTo>
                <a:cubicBezTo>
                  <a:pt x="3162446" y="5632723"/>
                  <a:pt x="3159463" y="5625436"/>
                  <a:pt x="3155134" y="5625400"/>
                </a:cubicBezTo>
                <a:close/>
                <a:moveTo>
                  <a:pt x="3134443" y="5617488"/>
                </a:moveTo>
                <a:cubicBezTo>
                  <a:pt x="3131699" y="5620779"/>
                  <a:pt x="3128822" y="5630356"/>
                  <a:pt x="3127596" y="5641986"/>
                </a:cubicBezTo>
                <a:cubicBezTo>
                  <a:pt x="3130687" y="5650208"/>
                  <a:pt x="3133775" y="5657600"/>
                  <a:pt x="3140492" y="5630709"/>
                </a:cubicBezTo>
                <a:cubicBezTo>
                  <a:pt x="3139798" y="5617192"/>
                  <a:pt x="3137187" y="5614197"/>
                  <a:pt x="3134443" y="5617488"/>
                </a:cubicBezTo>
                <a:close/>
                <a:moveTo>
                  <a:pt x="3354403" y="5617069"/>
                </a:moveTo>
                <a:cubicBezTo>
                  <a:pt x="3350350" y="5634467"/>
                  <a:pt x="3345021" y="5651395"/>
                  <a:pt x="3347150" y="5671356"/>
                </a:cubicBezTo>
                <a:cubicBezTo>
                  <a:pt x="3350885" y="5659384"/>
                  <a:pt x="3354616" y="5647178"/>
                  <a:pt x="3358343" y="5634829"/>
                </a:cubicBezTo>
                <a:cubicBezTo>
                  <a:pt x="3358022" y="5619185"/>
                  <a:pt x="3355252" y="5627302"/>
                  <a:pt x="3354403" y="5617069"/>
                </a:cubicBezTo>
                <a:close/>
                <a:moveTo>
                  <a:pt x="2981475" y="5602952"/>
                </a:moveTo>
                <a:cubicBezTo>
                  <a:pt x="2977822" y="5604754"/>
                  <a:pt x="2971668" y="5629667"/>
                  <a:pt x="2970070" y="5645297"/>
                </a:cubicBezTo>
                <a:cubicBezTo>
                  <a:pt x="2971560" y="5662919"/>
                  <a:pt x="2979767" y="5617901"/>
                  <a:pt x="2984033" y="5610054"/>
                </a:cubicBezTo>
                <a:cubicBezTo>
                  <a:pt x="2983633" y="5604319"/>
                  <a:pt x="2982693" y="5602352"/>
                  <a:pt x="2981475" y="5602952"/>
                </a:cubicBezTo>
                <a:close/>
                <a:moveTo>
                  <a:pt x="3850960" y="5600411"/>
                </a:moveTo>
                <a:cubicBezTo>
                  <a:pt x="3847232" y="5612486"/>
                  <a:pt x="3843501" y="5624457"/>
                  <a:pt x="3839875" y="5636710"/>
                </a:cubicBezTo>
                <a:cubicBezTo>
                  <a:pt x="3844463" y="5661123"/>
                  <a:pt x="3833909" y="5692288"/>
                  <a:pt x="3841050" y="5694262"/>
                </a:cubicBezTo>
                <a:cubicBezTo>
                  <a:pt x="3849578" y="5675946"/>
                  <a:pt x="3840837" y="5650666"/>
                  <a:pt x="3844889" y="5630474"/>
                </a:cubicBezTo>
                <a:cubicBezTo>
                  <a:pt x="3848403" y="5628955"/>
                  <a:pt x="3849578" y="5649375"/>
                  <a:pt x="3853837" y="5642222"/>
                </a:cubicBezTo>
                <a:cubicBezTo>
                  <a:pt x="3859810" y="5613769"/>
                  <a:pt x="3850641" y="5619547"/>
                  <a:pt x="3850960" y="5600411"/>
                </a:cubicBezTo>
                <a:close/>
                <a:moveTo>
                  <a:pt x="5499487" y="5599166"/>
                </a:moveTo>
                <a:cubicBezTo>
                  <a:pt x="5492078" y="5600323"/>
                  <a:pt x="5484474" y="5605394"/>
                  <a:pt x="5477017" y="5609026"/>
                </a:cubicBezTo>
                <a:cubicBezTo>
                  <a:pt x="5480148" y="5625443"/>
                  <a:pt x="5484084" y="5618201"/>
                  <a:pt x="5487981" y="5609823"/>
                </a:cubicBezTo>
                <a:cubicBezTo>
                  <a:pt x="5491452" y="5617707"/>
                  <a:pt x="5491881" y="5625617"/>
                  <a:pt x="5490100" y="5633242"/>
                </a:cubicBezTo>
                <a:cubicBezTo>
                  <a:pt x="5501770" y="5633515"/>
                  <a:pt x="5505347" y="5619244"/>
                  <a:pt x="5521304" y="5611525"/>
                </a:cubicBezTo>
                <a:cubicBezTo>
                  <a:pt x="5514148" y="5600490"/>
                  <a:pt x="5506808" y="5597945"/>
                  <a:pt x="5499487" y="5599166"/>
                </a:cubicBezTo>
                <a:close/>
                <a:moveTo>
                  <a:pt x="3889061" y="5593508"/>
                </a:moveTo>
                <a:cubicBezTo>
                  <a:pt x="3887439" y="5594775"/>
                  <a:pt x="3885628" y="5598454"/>
                  <a:pt x="3883896" y="5605097"/>
                </a:cubicBezTo>
                <a:cubicBezTo>
                  <a:pt x="3884962" y="5627078"/>
                  <a:pt x="3889120" y="5619643"/>
                  <a:pt x="3891249" y="5632351"/>
                </a:cubicBezTo>
                <a:cubicBezTo>
                  <a:pt x="3897085" y="5607612"/>
                  <a:pt x="3893927" y="5589705"/>
                  <a:pt x="3889061" y="5593508"/>
                </a:cubicBezTo>
                <a:close/>
                <a:moveTo>
                  <a:pt x="5981592" y="5591869"/>
                </a:moveTo>
                <a:cubicBezTo>
                  <a:pt x="5966963" y="5592092"/>
                  <a:pt x="5952334" y="5589116"/>
                  <a:pt x="5939706" y="5617541"/>
                </a:cubicBezTo>
                <a:cubicBezTo>
                  <a:pt x="5956192" y="5641958"/>
                  <a:pt x="5969029" y="5615195"/>
                  <a:pt x="5981592" y="5591869"/>
                </a:cubicBezTo>
                <a:close/>
                <a:moveTo>
                  <a:pt x="5902840" y="5588884"/>
                </a:moveTo>
                <a:cubicBezTo>
                  <a:pt x="5899866" y="5627974"/>
                  <a:pt x="5894001" y="5636085"/>
                  <a:pt x="5878223" y="5612945"/>
                </a:cubicBezTo>
                <a:cubicBezTo>
                  <a:pt x="5876007" y="5625850"/>
                  <a:pt x="5884561" y="5638463"/>
                  <a:pt x="5889255" y="5651004"/>
                </a:cubicBezTo>
                <a:cubicBezTo>
                  <a:pt x="5898921" y="5636267"/>
                  <a:pt x="5914753" y="5631945"/>
                  <a:pt x="5902840" y="5588884"/>
                </a:cubicBezTo>
                <a:close/>
                <a:moveTo>
                  <a:pt x="196826" y="5582203"/>
                </a:moveTo>
                <a:cubicBezTo>
                  <a:pt x="192242" y="5581240"/>
                  <a:pt x="189046" y="5600280"/>
                  <a:pt x="195333" y="5628231"/>
                </a:cubicBezTo>
                <a:cubicBezTo>
                  <a:pt x="204715" y="5650208"/>
                  <a:pt x="201516" y="5602843"/>
                  <a:pt x="196826" y="5582203"/>
                </a:cubicBezTo>
                <a:close/>
                <a:moveTo>
                  <a:pt x="5445281" y="5575825"/>
                </a:moveTo>
                <a:cubicBezTo>
                  <a:pt x="5440808" y="5585918"/>
                  <a:pt x="5436333" y="5596013"/>
                  <a:pt x="5438574" y="5606451"/>
                </a:cubicBezTo>
                <a:cubicBezTo>
                  <a:pt x="5434631" y="5614108"/>
                  <a:pt x="5431546" y="5598413"/>
                  <a:pt x="5428262" y="5590233"/>
                </a:cubicBezTo>
                <a:cubicBezTo>
                  <a:pt x="5419638" y="5607710"/>
                  <a:pt x="5411987" y="5625243"/>
                  <a:pt x="5423125" y="5644348"/>
                </a:cubicBezTo>
                <a:cubicBezTo>
                  <a:pt x="5425215" y="5636639"/>
                  <a:pt x="5423748" y="5628771"/>
                  <a:pt x="5426899" y="5621175"/>
                </a:cubicBezTo>
                <a:cubicBezTo>
                  <a:pt x="5431669" y="5634598"/>
                  <a:pt x="5428275" y="5647175"/>
                  <a:pt x="5433528" y="5660624"/>
                </a:cubicBezTo>
                <a:cubicBezTo>
                  <a:pt x="5439456" y="5622841"/>
                  <a:pt x="5436565" y="5632823"/>
                  <a:pt x="5452533" y="5599697"/>
                </a:cubicBezTo>
                <a:cubicBezTo>
                  <a:pt x="5450158" y="5591675"/>
                  <a:pt x="5447657" y="5583852"/>
                  <a:pt x="5445281" y="5575825"/>
                </a:cubicBezTo>
                <a:close/>
                <a:moveTo>
                  <a:pt x="5333973" y="5574119"/>
                </a:moveTo>
                <a:cubicBezTo>
                  <a:pt x="5330914" y="5581772"/>
                  <a:pt x="5334108" y="5589899"/>
                  <a:pt x="5335177" y="5597795"/>
                </a:cubicBezTo>
                <a:cubicBezTo>
                  <a:pt x="5331379" y="5600818"/>
                  <a:pt x="5328051" y="5595107"/>
                  <a:pt x="5324497" y="5593144"/>
                </a:cubicBezTo>
                <a:cubicBezTo>
                  <a:pt x="5321038" y="5591242"/>
                  <a:pt x="5317328" y="5592931"/>
                  <a:pt x="5312521" y="5611146"/>
                </a:cubicBezTo>
                <a:cubicBezTo>
                  <a:pt x="5319365" y="5629069"/>
                  <a:pt x="5328851" y="5611024"/>
                  <a:pt x="5337372" y="5605703"/>
                </a:cubicBezTo>
                <a:cubicBezTo>
                  <a:pt x="5337227" y="5595337"/>
                  <a:pt x="5337087" y="5584970"/>
                  <a:pt x="5333973" y="5574119"/>
                </a:cubicBezTo>
                <a:close/>
                <a:moveTo>
                  <a:pt x="2730980" y="5571145"/>
                </a:moveTo>
                <a:cubicBezTo>
                  <a:pt x="2729421" y="5572829"/>
                  <a:pt x="2727809" y="5576443"/>
                  <a:pt x="2726423" y="5582203"/>
                </a:cubicBezTo>
                <a:cubicBezTo>
                  <a:pt x="2725892" y="5624457"/>
                  <a:pt x="2734308" y="5581240"/>
                  <a:pt x="2736018" y="5602303"/>
                </a:cubicBezTo>
                <a:cubicBezTo>
                  <a:pt x="2739855" y="5578417"/>
                  <a:pt x="2735657" y="5566093"/>
                  <a:pt x="2730980" y="5571145"/>
                </a:cubicBezTo>
                <a:close/>
                <a:moveTo>
                  <a:pt x="3869496" y="5569453"/>
                </a:moveTo>
                <a:cubicBezTo>
                  <a:pt x="3868070" y="5566814"/>
                  <a:pt x="3866045" y="5569878"/>
                  <a:pt x="3863219" y="5580685"/>
                </a:cubicBezTo>
                <a:cubicBezTo>
                  <a:pt x="3864496" y="5594864"/>
                  <a:pt x="3861726" y="5607341"/>
                  <a:pt x="3863219" y="5621428"/>
                </a:cubicBezTo>
                <a:cubicBezTo>
                  <a:pt x="3866205" y="5611792"/>
                  <a:pt x="3869185" y="5602022"/>
                  <a:pt x="3872171" y="5592432"/>
                </a:cubicBezTo>
                <a:cubicBezTo>
                  <a:pt x="3871746" y="5580432"/>
                  <a:pt x="3870921" y="5572092"/>
                  <a:pt x="3869496" y="5569453"/>
                </a:cubicBezTo>
                <a:close/>
                <a:moveTo>
                  <a:pt x="3995593" y="5567376"/>
                </a:moveTo>
                <a:cubicBezTo>
                  <a:pt x="3989624" y="5596745"/>
                  <a:pt x="3981522" y="5620383"/>
                  <a:pt x="3985574" y="5579852"/>
                </a:cubicBezTo>
                <a:cubicBezTo>
                  <a:pt x="3982057" y="5582565"/>
                  <a:pt x="3975874" y="5602022"/>
                  <a:pt x="3972787" y="5631988"/>
                </a:cubicBezTo>
                <a:cubicBezTo>
                  <a:pt x="3976088" y="5664198"/>
                  <a:pt x="3995914" y="5613769"/>
                  <a:pt x="3995593" y="5567376"/>
                </a:cubicBezTo>
                <a:close/>
                <a:moveTo>
                  <a:pt x="2388509" y="5564431"/>
                </a:moveTo>
                <a:cubicBezTo>
                  <a:pt x="2384752" y="5565503"/>
                  <a:pt x="2380622" y="5570149"/>
                  <a:pt x="2375667" y="5582789"/>
                </a:cubicBezTo>
                <a:cubicBezTo>
                  <a:pt x="2379926" y="5611430"/>
                  <a:pt x="2389734" y="5587838"/>
                  <a:pt x="2399113" y="5567518"/>
                </a:cubicBezTo>
                <a:cubicBezTo>
                  <a:pt x="2395649" y="5565861"/>
                  <a:pt x="2392266" y="5563359"/>
                  <a:pt x="2388509" y="5564431"/>
                </a:cubicBezTo>
                <a:close/>
                <a:moveTo>
                  <a:pt x="5228802" y="5558232"/>
                </a:moveTo>
                <a:cubicBezTo>
                  <a:pt x="5222100" y="5561368"/>
                  <a:pt x="5215654" y="5572441"/>
                  <a:pt x="5210641" y="5599276"/>
                </a:cubicBezTo>
                <a:cubicBezTo>
                  <a:pt x="5220326" y="5621492"/>
                  <a:pt x="5234076" y="5598080"/>
                  <a:pt x="5248497" y="5564812"/>
                </a:cubicBezTo>
                <a:cubicBezTo>
                  <a:pt x="5242461" y="5559898"/>
                  <a:pt x="5235504" y="5555096"/>
                  <a:pt x="5228802" y="5558232"/>
                </a:cubicBezTo>
                <a:close/>
                <a:moveTo>
                  <a:pt x="3924077" y="5555771"/>
                </a:moveTo>
                <a:cubicBezTo>
                  <a:pt x="3916297" y="5598025"/>
                  <a:pt x="3940704" y="5577844"/>
                  <a:pt x="3923650" y="5628955"/>
                </a:cubicBezTo>
                <a:cubicBezTo>
                  <a:pt x="3923545" y="5657045"/>
                  <a:pt x="3929193" y="5631295"/>
                  <a:pt x="3930364" y="5647860"/>
                </a:cubicBezTo>
                <a:cubicBezTo>
                  <a:pt x="3932605" y="5624234"/>
                  <a:pt x="3933990" y="5600411"/>
                  <a:pt x="3939211" y="5578068"/>
                </a:cubicBezTo>
                <a:cubicBezTo>
                  <a:pt x="3939532" y="5583622"/>
                  <a:pt x="3939959" y="5588990"/>
                  <a:pt x="3940386" y="5594629"/>
                </a:cubicBezTo>
                <a:cubicBezTo>
                  <a:pt x="3945606" y="5534472"/>
                  <a:pt x="3927276" y="5581004"/>
                  <a:pt x="3924077" y="5555771"/>
                </a:cubicBezTo>
                <a:close/>
                <a:moveTo>
                  <a:pt x="2362236" y="5544936"/>
                </a:moveTo>
                <a:cubicBezTo>
                  <a:pt x="2355309" y="5583622"/>
                  <a:pt x="2351578" y="5590274"/>
                  <a:pt x="2347102" y="5563383"/>
                </a:cubicBezTo>
                <a:cubicBezTo>
                  <a:pt x="2344333" y="5575871"/>
                  <a:pt x="2346675" y="5590555"/>
                  <a:pt x="2347210" y="5604276"/>
                </a:cubicBezTo>
                <a:cubicBezTo>
                  <a:pt x="2353816" y="5591692"/>
                  <a:pt x="2361914" y="5591095"/>
                  <a:pt x="2362236" y="5544936"/>
                </a:cubicBezTo>
                <a:close/>
                <a:moveTo>
                  <a:pt x="5279513" y="5544790"/>
                </a:moveTo>
                <a:cubicBezTo>
                  <a:pt x="5275142" y="5582306"/>
                  <a:pt x="5296224" y="5583235"/>
                  <a:pt x="5304983" y="5563348"/>
                </a:cubicBezTo>
                <a:cubicBezTo>
                  <a:pt x="5298174" y="5533777"/>
                  <a:pt x="5287219" y="5562145"/>
                  <a:pt x="5279513" y="5544790"/>
                </a:cubicBezTo>
                <a:close/>
                <a:moveTo>
                  <a:pt x="3908074" y="5539310"/>
                </a:moveTo>
                <a:cubicBezTo>
                  <a:pt x="3905103" y="5540206"/>
                  <a:pt x="3901960" y="5545760"/>
                  <a:pt x="3897218" y="5561502"/>
                </a:cubicBezTo>
                <a:cubicBezTo>
                  <a:pt x="3906597" y="5542000"/>
                  <a:pt x="3908411" y="5593712"/>
                  <a:pt x="3917360" y="5577466"/>
                </a:cubicBezTo>
                <a:cubicBezTo>
                  <a:pt x="3916405" y="5566223"/>
                  <a:pt x="3915443" y="5555031"/>
                  <a:pt x="3917895" y="5545067"/>
                </a:cubicBezTo>
                <a:cubicBezTo>
                  <a:pt x="3913844" y="5542177"/>
                  <a:pt x="3911045" y="5538414"/>
                  <a:pt x="3908074" y="5539310"/>
                </a:cubicBezTo>
                <a:close/>
                <a:moveTo>
                  <a:pt x="4989389" y="5538174"/>
                </a:moveTo>
                <a:cubicBezTo>
                  <a:pt x="4987090" y="5538542"/>
                  <a:pt x="4984741" y="5541271"/>
                  <a:pt x="4982753" y="5547273"/>
                </a:cubicBezTo>
                <a:cubicBezTo>
                  <a:pt x="4981218" y="5575884"/>
                  <a:pt x="4997790" y="5559391"/>
                  <a:pt x="4988800" y="5580249"/>
                </a:cubicBezTo>
                <a:cubicBezTo>
                  <a:pt x="4992441" y="5590459"/>
                  <a:pt x="4993826" y="5560086"/>
                  <a:pt x="4997615" y="5573860"/>
                </a:cubicBezTo>
                <a:cubicBezTo>
                  <a:pt x="5002732" y="5557195"/>
                  <a:pt x="4996286" y="5537067"/>
                  <a:pt x="4989389" y="5538174"/>
                </a:cubicBezTo>
                <a:close/>
                <a:moveTo>
                  <a:pt x="5816272" y="5537855"/>
                </a:moveTo>
                <a:cubicBezTo>
                  <a:pt x="5813443" y="5539029"/>
                  <a:pt x="5810820" y="5541742"/>
                  <a:pt x="5809047" y="5546004"/>
                </a:cubicBezTo>
                <a:cubicBezTo>
                  <a:pt x="5817329" y="5586222"/>
                  <a:pt x="5821970" y="5539294"/>
                  <a:pt x="5829913" y="5568462"/>
                </a:cubicBezTo>
                <a:cubicBezTo>
                  <a:pt x="5835097" y="5544649"/>
                  <a:pt x="5824758" y="5534332"/>
                  <a:pt x="5816272" y="5537855"/>
                </a:cubicBezTo>
                <a:close/>
                <a:moveTo>
                  <a:pt x="3079886" y="5536130"/>
                </a:moveTo>
                <a:cubicBezTo>
                  <a:pt x="3078061" y="5537490"/>
                  <a:pt x="3075636" y="5544592"/>
                  <a:pt x="3072812" y="5555393"/>
                </a:cubicBezTo>
                <a:cubicBezTo>
                  <a:pt x="3073560" y="5579486"/>
                  <a:pt x="3077715" y="5572652"/>
                  <a:pt x="3083362" y="5551315"/>
                </a:cubicBezTo>
                <a:cubicBezTo>
                  <a:pt x="3082937" y="5539151"/>
                  <a:pt x="3081712" y="5534770"/>
                  <a:pt x="3079886" y="5536130"/>
                </a:cubicBezTo>
                <a:close/>
                <a:moveTo>
                  <a:pt x="3952533" y="5534249"/>
                </a:moveTo>
                <a:cubicBezTo>
                  <a:pt x="3949656" y="5543880"/>
                  <a:pt x="3946564" y="5553747"/>
                  <a:pt x="3943687" y="5563522"/>
                </a:cubicBezTo>
                <a:cubicBezTo>
                  <a:pt x="3945075" y="5602762"/>
                  <a:pt x="3950404" y="5554572"/>
                  <a:pt x="3951998" y="5566682"/>
                </a:cubicBezTo>
                <a:cubicBezTo>
                  <a:pt x="3954558" y="5556684"/>
                  <a:pt x="3952855" y="5545303"/>
                  <a:pt x="3952533" y="5534249"/>
                </a:cubicBezTo>
                <a:close/>
                <a:moveTo>
                  <a:pt x="5701986" y="5531561"/>
                </a:moveTo>
                <a:cubicBezTo>
                  <a:pt x="5691327" y="5565255"/>
                  <a:pt x="5696930" y="5607533"/>
                  <a:pt x="5711798" y="5600937"/>
                </a:cubicBezTo>
                <a:cubicBezTo>
                  <a:pt x="5714194" y="5588140"/>
                  <a:pt x="5710723" y="5575259"/>
                  <a:pt x="5713820" y="5562354"/>
                </a:cubicBezTo>
                <a:cubicBezTo>
                  <a:pt x="5715469" y="5568532"/>
                  <a:pt x="5729816" y="5570355"/>
                  <a:pt x="5728346" y="5585676"/>
                </a:cubicBezTo>
                <a:cubicBezTo>
                  <a:pt x="5733368" y="5585507"/>
                  <a:pt x="5736652" y="5564108"/>
                  <a:pt x="5747002" y="5546890"/>
                </a:cubicBezTo>
                <a:cubicBezTo>
                  <a:pt x="5731578" y="5529385"/>
                  <a:pt x="5716997" y="5538528"/>
                  <a:pt x="5701986" y="5531561"/>
                </a:cubicBezTo>
                <a:close/>
                <a:moveTo>
                  <a:pt x="2736549" y="5528224"/>
                </a:moveTo>
                <a:cubicBezTo>
                  <a:pt x="2734338" y="5526235"/>
                  <a:pt x="2731539" y="5529724"/>
                  <a:pt x="2726955" y="5549754"/>
                </a:cubicBezTo>
                <a:cubicBezTo>
                  <a:pt x="2729728" y="5570078"/>
                  <a:pt x="2737081" y="5546124"/>
                  <a:pt x="2742624" y="5539567"/>
                </a:cubicBezTo>
                <a:cubicBezTo>
                  <a:pt x="2740386" y="5537683"/>
                  <a:pt x="2738761" y="5530214"/>
                  <a:pt x="2736549" y="5528224"/>
                </a:cubicBezTo>
                <a:close/>
                <a:moveTo>
                  <a:pt x="5642375" y="5527766"/>
                </a:moveTo>
                <a:cubicBezTo>
                  <a:pt x="5638263" y="5527917"/>
                  <a:pt x="5634172" y="5532906"/>
                  <a:pt x="5630054" y="5545934"/>
                </a:cubicBezTo>
                <a:cubicBezTo>
                  <a:pt x="5634157" y="5559214"/>
                  <a:pt x="5638441" y="5564411"/>
                  <a:pt x="5642507" y="5564755"/>
                </a:cubicBezTo>
                <a:cubicBezTo>
                  <a:pt x="5646666" y="5565154"/>
                  <a:pt x="5650823" y="5560553"/>
                  <a:pt x="5654925" y="5554249"/>
                </a:cubicBezTo>
                <a:cubicBezTo>
                  <a:pt x="5652100" y="5549138"/>
                  <a:pt x="5653413" y="5543856"/>
                  <a:pt x="5654817" y="5538631"/>
                </a:cubicBezTo>
                <a:cubicBezTo>
                  <a:pt x="5650618" y="5532303"/>
                  <a:pt x="5646486" y="5527615"/>
                  <a:pt x="5642375" y="5527766"/>
                </a:cubicBezTo>
                <a:close/>
                <a:moveTo>
                  <a:pt x="3614634" y="5526075"/>
                </a:moveTo>
                <a:cubicBezTo>
                  <a:pt x="3612528" y="5524726"/>
                  <a:pt x="3610298" y="5524891"/>
                  <a:pt x="3608293" y="5526721"/>
                </a:cubicBezTo>
                <a:cubicBezTo>
                  <a:pt x="3605620" y="5529162"/>
                  <a:pt x="3603348" y="5534563"/>
                  <a:pt x="3602309" y="5543283"/>
                </a:cubicBezTo>
                <a:cubicBezTo>
                  <a:pt x="3604760" y="5588755"/>
                  <a:pt x="3617978" y="5532861"/>
                  <a:pt x="3620747" y="5575034"/>
                </a:cubicBezTo>
                <a:cubicBezTo>
                  <a:pt x="3626143" y="5547802"/>
                  <a:pt x="3620950" y="5530124"/>
                  <a:pt x="3614634" y="5526075"/>
                </a:cubicBezTo>
                <a:close/>
                <a:moveTo>
                  <a:pt x="5561356" y="5520405"/>
                </a:moveTo>
                <a:cubicBezTo>
                  <a:pt x="5561288" y="5550492"/>
                  <a:pt x="5549283" y="5560146"/>
                  <a:pt x="5541400" y="5573647"/>
                </a:cubicBezTo>
                <a:cubicBezTo>
                  <a:pt x="5545744" y="5588742"/>
                  <a:pt x="5550477" y="5581037"/>
                  <a:pt x="5554849" y="5597681"/>
                </a:cubicBezTo>
                <a:cubicBezTo>
                  <a:pt x="5546527" y="5597296"/>
                  <a:pt x="5537827" y="5615695"/>
                  <a:pt x="5529769" y="5604091"/>
                </a:cubicBezTo>
                <a:cubicBezTo>
                  <a:pt x="5530815" y="5623217"/>
                  <a:pt x="5538131" y="5625605"/>
                  <a:pt x="5546708" y="5625185"/>
                </a:cubicBezTo>
                <a:cubicBezTo>
                  <a:pt x="5555355" y="5624662"/>
                  <a:pt x="5565051" y="5621471"/>
                  <a:pt x="5571080" y="5629295"/>
                </a:cubicBezTo>
                <a:cubicBezTo>
                  <a:pt x="5570075" y="5593114"/>
                  <a:pt x="5567068" y="5556915"/>
                  <a:pt x="5561356" y="5520405"/>
                </a:cubicBezTo>
                <a:close/>
                <a:moveTo>
                  <a:pt x="5391549" y="5516364"/>
                </a:moveTo>
                <a:cubicBezTo>
                  <a:pt x="5386031" y="5516773"/>
                  <a:pt x="5378935" y="5527679"/>
                  <a:pt x="5373370" y="5546599"/>
                </a:cubicBezTo>
                <a:cubicBezTo>
                  <a:pt x="5382409" y="5546051"/>
                  <a:pt x="5390246" y="5567794"/>
                  <a:pt x="5400264" y="5549109"/>
                </a:cubicBezTo>
                <a:cubicBezTo>
                  <a:pt x="5401008" y="5526041"/>
                  <a:pt x="5397067" y="5515954"/>
                  <a:pt x="5391549" y="5516364"/>
                </a:cubicBezTo>
                <a:close/>
                <a:moveTo>
                  <a:pt x="5478693" y="5515907"/>
                </a:moveTo>
                <a:cubicBezTo>
                  <a:pt x="5471049" y="5515516"/>
                  <a:pt x="5463221" y="5521587"/>
                  <a:pt x="5454989" y="5537646"/>
                </a:cubicBezTo>
                <a:cubicBezTo>
                  <a:pt x="5454294" y="5550539"/>
                  <a:pt x="5459853" y="5563903"/>
                  <a:pt x="5456151" y="5576568"/>
                </a:cubicBezTo>
                <a:cubicBezTo>
                  <a:pt x="5466491" y="5592945"/>
                  <a:pt x="5477878" y="5580678"/>
                  <a:pt x="5488542" y="5594344"/>
                </a:cubicBezTo>
                <a:cubicBezTo>
                  <a:pt x="5497883" y="5574130"/>
                  <a:pt x="5492009" y="5553069"/>
                  <a:pt x="5501289" y="5532944"/>
                </a:cubicBezTo>
                <a:cubicBezTo>
                  <a:pt x="5493795" y="5523151"/>
                  <a:pt x="5486336" y="5516297"/>
                  <a:pt x="5478693" y="5515907"/>
                </a:cubicBezTo>
                <a:close/>
                <a:moveTo>
                  <a:pt x="2723840" y="5514392"/>
                </a:moveTo>
                <a:cubicBezTo>
                  <a:pt x="2718384" y="5514269"/>
                  <a:pt x="2709932" y="5542783"/>
                  <a:pt x="2702974" y="5556684"/>
                </a:cubicBezTo>
                <a:cubicBezTo>
                  <a:pt x="2704044" y="5578430"/>
                  <a:pt x="2705320" y="5598626"/>
                  <a:pt x="2710328" y="5583845"/>
                </a:cubicBezTo>
                <a:cubicBezTo>
                  <a:pt x="2708733" y="5616483"/>
                  <a:pt x="2700526" y="5640483"/>
                  <a:pt x="2698607" y="5652771"/>
                </a:cubicBezTo>
                <a:cubicBezTo>
                  <a:pt x="2707985" y="5694393"/>
                  <a:pt x="2713527" y="5559529"/>
                  <a:pt x="2728130" y="5525661"/>
                </a:cubicBezTo>
                <a:cubicBezTo>
                  <a:pt x="2727144" y="5517655"/>
                  <a:pt x="2725658" y="5514432"/>
                  <a:pt x="2723840" y="5514392"/>
                </a:cubicBezTo>
                <a:close/>
                <a:moveTo>
                  <a:pt x="2697207" y="5507999"/>
                </a:moveTo>
                <a:cubicBezTo>
                  <a:pt x="2695356" y="5509347"/>
                  <a:pt x="2692905" y="5516390"/>
                  <a:pt x="2690081" y="5527080"/>
                </a:cubicBezTo>
                <a:cubicBezTo>
                  <a:pt x="2690935" y="5551315"/>
                  <a:pt x="2695089" y="5544478"/>
                  <a:pt x="2700740" y="5523087"/>
                </a:cubicBezTo>
                <a:cubicBezTo>
                  <a:pt x="2700312" y="5510998"/>
                  <a:pt x="2699059" y="5506651"/>
                  <a:pt x="2697207" y="5507999"/>
                </a:cubicBezTo>
                <a:close/>
                <a:moveTo>
                  <a:pt x="3893274" y="5502906"/>
                </a:moveTo>
                <a:cubicBezTo>
                  <a:pt x="3888371" y="5537186"/>
                  <a:pt x="3897005" y="5558106"/>
                  <a:pt x="3903400" y="5531215"/>
                </a:cubicBezTo>
                <a:cubicBezTo>
                  <a:pt x="3901694" y="5506298"/>
                  <a:pt x="3895725" y="5521664"/>
                  <a:pt x="3893274" y="5502906"/>
                </a:cubicBezTo>
                <a:close/>
                <a:moveTo>
                  <a:pt x="3845946" y="5496750"/>
                </a:moveTo>
                <a:cubicBezTo>
                  <a:pt x="3840251" y="5495671"/>
                  <a:pt x="3831378" y="5524613"/>
                  <a:pt x="3826342" y="5517213"/>
                </a:cubicBezTo>
                <a:cubicBezTo>
                  <a:pt x="3830713" y="5548602"/>
                  <a:pt x="3842753" y="5508780"/>
                  <a:pt x="3847019" y="5541764"/>
                </a:cubicBezTo>
                <a:cubicBezTo>
                  <a:pt x="3849257" y="5531674"/>
                  <a:pt x="3847340" y="5520069"/>
                  <a:pt x="3850323" y="5510294"/>
                </a:cubicBezTo>
                <a:cubicBezTo>
                  <a:pt x="3849391" y="5500805"/>
                  <a:pt x="3847845" y="5497110"/>
                  <a:pt x="3845946" y="5496750"/>
                </a:cubicBezTo>
                <a:close/>
                <a:moveTo>
                  <a:pt x="3870773" y="5495465"/>
                </a:moveTo>
                <a:cubicBezTo>
                  <a:pt x="3868920" y="5494731"/>
                  <a:pt x="3866575" y="5498722"/>
                  <a:pt x="3863751" y="5507485"/>
                </a:cubicBezTo>
                <a:cubicBezTo>
                  <a:pt x="3868335" y="5525565"/>
                  <a:pt x="3856932" y="5537409"/>
                  <a:pt x="3861513" y="5555532"/>
                </a:cubicBezTo>
                <a:cubicBezTo>
                  <a:pt x="3865139" y="5557744"/>
                  <a:pt x="3872811" y="5532638"/>
                  <a:pt x="3874835" y="5511798"/>
                </a:cubicBezTo>
                <a:cubicBezTo>
                  <a:pt x="3873984" y="5501659"/>
                  <a:pt x="3872625" y="5496199"/>
                  <a:pt x="3870773" y="5495465"/>
                </a:cubicBezTo>
                <a:close/>
                <a:moveTo>
                  <a:pt x="4660918" y="5493019"/>
                </a:moveTo>
                <a:cubicBezTo>
                  <a:pt x="4658183" y="5494558"/>
                  <a:pt x="4655334" y="5498005"/>
                  <a:pt x="4652851" y="5503592"/>
                </a:cubicBezTo>
                <a:cubicBezTo>
                  <a:pt x="4651954" y="5542187"/>
                  <a:pt x="4664148" y="5515848"/>
                  <a:pt x="4669405" y="5524301"/>
                </a:cubicBezTo>
                <a:cubicBezTo>
                  <a:pt x="4676289" y="5500938"/>
                  <a:pt x="4669121" y="5488400"/>
                  <a:pt x="4660918" y="5493019"/>
                </a:cubicBezTo>
                <a:close/>
                <a:moveTo>
                  <a:pt x="5275792" y="5489533"/>
                </a:moveTo>
                <a:cubicBezTo>
                  <a:pt x="5270591" y="5504584"/>
                  <a:pt x="5271877" y="5520530"/>
                  <a:pt x="5277534" y="5536735"/>
                </a:cubicBezTo>
                <a:cubicBezTo>
                  <a:pt x="5280912" y="5526782"/>
                  <a:pt x="5283677" y="5525194"/>
                  <a:pt x="5286023" y="5529867"/>
                </a:cubicBezTo>
                <a:cubicBezTo>
                  <a:pt x="5288975" y="5519786"/>
                  <a:pt x="5284162" y="5508838"/>
                  <a:pt x="5288267" y="5498924"/>
                </a:cubicBezTo>
                <a:cubicBezTo>
                  <a:pt x="5284527" y="5490871"/>
                  <a:pt x="5279507" y="5499234"/>
                  <a:pt x="5275792" y="5489533"/>
                </a:cubicBezTo>
                <a:close/>
                <a:moveTo>
                  <a:pt x="5249421" y="5488601"/>
                </a:moveTo>
                <a:cubicBezTo>
                  <a:pt x="5242384" y="5489167"/>
                  <a:pt x="5234736" y="5496703"/>
                  <a:pt x="5226159" y="5514906"/>
                </a:cubicBezTo>
                <a:cubicBezTo>
                  <a:pt x="5233767" y="5508037"/>
                  <a:pt x="5240320" y="5513832"/>
                  <a:pt x="5247131" y="5517014"/>
                </a:cubicBezTo>
                <a:cubicBezTo>
                  <a:pt x="5253942" y="5520195"/>
                  <a:pt x="5260983" y="5521026"/>
                  <a:pt x="5269283" y="5504456"/>
                </a:cubicBezTo>
                <a:cubicBezTo>
                  <a:pt x="5262961" y="5494498"/>
                  <a:pt x="5256545" y="5488093"/>
                  <a:pt x="5249421" y="5488601"/>
                </a:cubicBezTo>
                <a:close/>
                <a:moveTo>
                  <a:pt x="5507892" y="5486702"/>
                </a:moveTo>
                <a:cubicBezTo>
                  <a:pt x="5503019" y="5520011"/>
                  <a:pt x="5500820" y="5553479"/>
                  <a:pt x="5513529" y="5587880"/>
                </a:cubicBezTo>
                <a:cubicBezTo>
                  <a:pt x="5528029" y="5560079"/>
                  <a:pt x="5511665" y="5530878"/>
                  <a:pt x="5518329" y="5502721"/>
                </a:cubicBezTo>
                <a:cubicBezTo>
                  <a:pt x="5514723" y="5500448"/>
                  <a:pt x="5511214" y="5497817"/>
                  <a:pt x="5507892" y="5486702"/>
                </a:cubicBezTo>
                <a:close/>
                <a:moveTo>
                  <a:pt x="3589944" y="5481384"/>
                </a:moveTo>
                <a:cubicBezTo>
                  <a:pt x="3578964" y="5534376"/>
                  <a:pt x="3578646" y="5487843"/>
                  <a:pt x="3570443" y="5514511"/>
                </a:cubicBezTo>
                <a:cubicBezTo>
                  <a:pt x="3572467" y="5541541"/>
                  <a:pt x="3578964" y="5525661"/>
                  <a:pt x="3579391" y="5567060"/>
                </a:cubicBezTo>
                <a:cubicBezTo>
                  <a:pt x="3588028" y="5533320"/>
                  <a:pt x="3585790" y="5540485"/>
                  <a:pt x="3595060" y="5516072"/>
                </a:cubicBezTo>
                <a:cubicBezTo>
                  <a:pt x="3595273" y="5486329"/>
                  <a:pt x="3590479" y="5504548"/>
                  <a:pt x="3589944" y="5481384"/>
                </a:cubicBezTo>
                <a:close/>
                <a:moveTo>
                  <a:pt x="5950552" y="5478995"/>
                </a:moveTo>
                <a:cubicBezTo>
                  <a:pt x="5946343" y="5475805"/>
                  <a:pt x="5940127" y="5482268"/>
                  <a:pt x="5933159" y="5491623"/>
                </a:cubicBezTo>
                <a:cubicBezTo>
                  <a:pt x="5926236" y="5501005"/>
                  <a:pt x="5918439" y="5513171"/>
                  <a:pt x="5911324" y="5521461"/>
                </a:cubicBezTo>
                <a:cubicBezTo>
                  <a:pt x="5904207" y="5529754"/>
                  <a:pt x="5897682" y="5534111"/>
                  <a:pt x="5893178" y="5527663"/>
                </a:cubicBezTo>
                <a:cubicBezTo>
                  <a:pt x="5891225" y="5537954"/>
                  <a:pt x="5895179" y="5549473"/>
                  <a:pt x="5900182" y="5558322"/>
                </a:cubicBezTo>
                <a:cubicBezTo>
                  <a:pt x="5905188" y="5567173"/>
                  <a:pt x="5911246" y="5573352"/>
                  <a:pt x="5913351" y="5573011"/>
                </a:cubicBezTo>
                <a:cubicBezTo>
                  <a:pt x="5919674" y="5559780"/>
                  <a:pt x="5917238" y="5546858"/>
                  <a:pt x="5919389" y="5534049"/>
                </a:cubicBezTo>
                <a:cubicBezTo>
                  <a:pt x="5927542" y="5550296"/>
                  <a:pt x="5924496" y="5567120"/>
                  <a:pt x="5921293" y="5583991"/>
                </a:cubicBezTo>
                <a:cubicBezTo>
                  <a:pt x="5918246" y="5600819"/>
                  <a:pt x="5914984" y="5617789"/>
                  <a:pt x="5923287" y="5633994"/>
                </a:cubicBezTo>
                <a:cubicBezTo>
                  <a:pt x="5926728" y="5610745"/>
                  <a:pt x="5938828" y="5581158"/>
                  <a:pt x="5928439" y="5541280"/>
                </a:cubicBezTo>
                <a:cubicBezTo>
                  <a:pt x="5937691" y="5542393"/>
                  <a:pt x="5948482" y="5600019"/>
                  <a:pt x="5951359" y="5539897"/>
                </a:cubicBezTo>
                <a:cubicBezTo>
                  <a:pt x="5960987" y="5578182"/>
                  <a:pt x="5993207" y="5567247"/>
                  <a:pt x="5997299" y="5536777"/>
                </a:cubicBezTo>
                <a:cubicBezTo>
                  <a:pt x="5994075" y="5512109"/>
                  <a:pt x="5986654" y="5509094"/>
                  <a:pt x="5978599" y="5512076"/>
                </a:cubicBezTo>
                <a:cubicBezTo>
                  <a:pt x="5970459" y="5514996"/>
                  <a:pt x="5961653" y="5524165"/>
                  <a:pt x="5955905" y="5524292"/>
                </a:cubicBezTo>
                <a:cubicBezTo>
                  <a:pt x="5956963" y="5495031"/>
                  <a:pt x="5954761" y="5482186"/>
                  <a:pt x="5950552" y="5478995"/>
                </a:cubicBezTo>
                <a:close/>
                <a:moveTo>
                  <a:pt x="2161145" y="5478483"/>
                </a:moveTo>
                <a:cubicBezTo>
                  <a:pt x="2157255" y="5478597"/>
                  <a:pt x="2152964" y="5482498"/>
                  <a:pt x="2148752" y="5485365"/>
                </a:cubicBezTo>
                <a:cubicBezTo>
                  <a:pt x="2148969" y="5502305"/>
                  <a:pt x="2151525" y="5495513"/>
                  <a:pt x="2154403" y="5487620"/>
                </a:cubicBezTo>
                <a:cubicBezTo>
                  <a:pt x="2155364" y="5496068"/>
                  <a:pt x="2154829" y="5504324"/>
                  <a:pt x="2153336" y="5511574"/>
                </a:cubicBezTo>
                <a:cubicBezTo>
                  <a:pt x="2159197" y="5513690"/>
                  <a:pt x="2162291" y="5499730"/>
                  <a:pt x="2171138" y="5494315"/>
                </a:cubicBezTo>
                <a:cubicBezTo>
                  <a:pt x="2168526" y="5482039"/>
                  <a:pt x="2165036" y="5478368"/>
                  <a:pt x="2161145" y="5478483"/>
                </a:cubicBezTo>
                <a:close/>
                <a:moveTo>
                  <a:pt x="6011899" y="5475314"/>
                </a:moveTo>
                <a:cubicBezTo>
                  <a:pt x="6007137" y="5475698"/>
                  <a:pt x="6002817" y="5480752"/>
                  <a:pt x="5998912" y="5490442"/>
                </a:cubicBezTo>
                <a:cubicBezTo>
                  <a:pt x="6009991" y="5506447"/>
                  <a:pt x="6021286" y="5523709"/>
                  <a:pt x="6027537" y="5488207"/>
                </a:cubicBezTo>
                <a:cubicBezTo>
                  <a:pt x="6021865" y="5479216"/>
                  <a:pt x="6016661" y="5474930"/>
                  <a:pt x="6011899" y="5475314"/>
                </a:cubicBezTo>
                <a:close/>
                <a:moveTo>
                  <a:pt x="3533243" y="5474245"/>
                </a:moveTo>
                <a:cubicBezTo>
                  <a:pt x="3530392" y="5476024"/>
                  <a:pt x="3526795" y="5484685"/>
                  <a:pt x="3522904" y="5495833"/>
                </a:cubicBezTo>
                <a:cubicBezTo>
                  <a:pt x="3527810" y="5500424"/>
                  <a:pt x="3531538" y="5515108"/>
                  <a:pt x="3539105" y="5493952"/>
                </a:cubicBezTo>
                <a:cubicBezTo>
                  <a:pt x="3538199" y="5477570"/>
                  <a:pt x="3536094" y="5472466"/>
                  <a:pt x="3533243" y="5474245"/>
                </a:cubicBezTo>
                <a:close/>
                <a:moveTo>
                  <a:pt x="2327108" y="5473696"/>
                </a:moveTo>
                <a:cubicBezTo>
                  <a:pt x="2325566" y="5474238"/>
                  <a:pt x="2323920" y="5476389"/>
                  <a:pt x="2322481" y="5480324"/>
                </a:cubicBezTo>
                <a:cubicBezTo>
                  <a:pt x="2321415" y="5522628"/>
                  <a:pt x="2329727" y="5476473"/>
                  <a:pt x="2329835" y="5507581"/>
                </a:cubicBezTo>
                <a:cubicBezTo>
                  <a:pt x="2335429" y="5484936"/>
                  <a:pt x="2331733" y="5472072"/>
                  <a:pt x="2327108" y="5473696"/>
                </a:cubicBezTo>
                <a:close/>
                <a:moveTo>
                  <a:pt x="1056938" y="5472338"/>
                </a:moveTo>
                <a:cubicBezTo>
                  <a:pt x="1057365" y="5482567"/>
                  <a:pt x="1057683" y="5492800"/>
                  <a:pt x="1058001" y="5503126"/>
                </a:cubicBezTo>
                <a:cubicBezTo>
                  <a:pt x="1062481" y="5507485"/>
                  <a:pt x="1070260" y="5526401"/>
                  <a:pt x="1066635" y="5495009"/>
                </a:cubicBezTo>
                <a:cubicBezTo>
                  <a:pt x="1063330" y="5487385"/>
                  <a:pt x="1060242" y="5479996"/>
                  <a:pt x="1056938" y="5472338"/>
                </a:cubicBezTo>
                <a:close/>
                <a:moveTo>
                  <a:pt x="1069860" y="5460124"/>
                </a:moveTo>
                <a:cubicBezTo>
                  <a:pt x="1066475" y="5461622"/>
                  <a:pt x="1063704" y="5465822"/>
                  <a:pt x="1059707" y="5464583"/>
                </a:cubicBezTo>
                <a:cubicBezTo>
                  <a:pt x="1076230" y="5504644"/>
                  <a:pt x="1083262" y="5502763"/>
                  <a:pt x="1083688" y="5471879"/>
                </a:cubicBezTo>
                <a:cubicBezTo>
                  <a:pt x="1077240" y="5459831"/>
                  <a:pt x="1073243" y="5458626"/>
                  <a:pt x="1069860" y="5460124"/>
                </a:cubicBezTo>
                <a:close/>
                <a:moveTo>
                  <a:pt x="2430994" y="5459082"/>
                </a:moveTo>
                <a:cubicBezTo>
                  <a:pt x="2428663" y="5458160"/>
                  <a:pt x="2425813" y="5462016"/>
                  <a:pt x="2422454" y="5470600"/>
                </a:cubicBezTo>
                <a:cubicBezTo>
                  <a:pt x="2425331" y="5489736"/>
                  <a:pt x="2427996" y="5509917"/>
                  <a:pt x="2436416" y="5476234"/>
                </a:cubicBezTo>
                <a:cubicBezTo>
                  <a:pt x="2435137" y="5465705"/>
                  <a:pt x="2433325" y="5460004"/>
                  <a:pt x="2430994" y="5459082"/>
                </a:cubicBezTo>
                <a:close/>
                <a:moveTo>
                  <a:pt x="3489972" y="5450122"/>
                </a:moveTo>
                <a:cubicBezTo>
                  <a:pt x="3485814" y="5436177"/>
                  <a:pt x="3478034" y="5488079"/>
                  <a:pt x="3482723" y="5504421"/>
                </a:cubicBezTo>
                <a:cubicBezTo>
                  <a:pt x="3490398" y="5488302"/>
                  <a:pt x="3483898" y="5466826"/>
                  <a:pt x="3489972" y="5450122"/>
                </a:cubicBezTo>
                <a:close/>
                <a:moveTo>
                  <a:pt x="3387022" y="5449998"/>
                </a:moveTo>
                <a:lnTo>
                  <a:pt x="3385524" y="5474357"/>
                </a:lnTo>
                <a:cubicBezTo>
                  <a:pt x="3387653" y="5467061"/>
                  <a:pt x="3386590" y="5458393"/>
                  <a:pt x="3386590" y="5450403"/>
                </a:cubicBezTo>
                <a:close/>
                <a:moveTo>
                  <a:pt x="2135324" y="5447559"/>
                </a:moveTo>
                <a:cubicBezTo>
                  <a:pt x="2132125" y="5457194"/>
                  <a:pt x="2128932" y="5466826"/>
                  <a:pt x="2129247" y="5477753"/>
                </a:cubicBezTo>
                <a:cubicBezTo>
                  <a:pt x="2126478" y="5484907"/>
                  <a:pt x="2126268" y="5468576"/>
                  <a:pt x="2125306" y="5459896"/>
                </a:cubicBezTo>
                <a:cubicBezTo>
                  <a:pt x="2119337" y="5476554"/>
                  <a:pt x="2114008" y="5493355"/>
                  <a:pt x="2118061" y="5514195"/>
                </a:cubicBezTo>
                <a:cubicBezTo>
                  <a:pt x="2119764" y="5506664"/>
                  <a:pt x="2119764" y="5498450"/>
                  <a:pt x="2122002" y="5491158"/>
                </a:cubicBezTo>
                <a:cubicBezTo>
                  <a:pt x="2123281" y="5505384"/>
                  <a:pt x="2120404" y="5517810"/>
                  <a:pt x="2122002" y="5532036"/>
                </a:cubicBezTo>
                <a:cubicBezTo>
                  <a:pt x="2128292" y="5494457"/>
                  <a:pt x="2125946" y="5504185"/>
                  <a:pt x="2137031" y="5472700"/>
                </a:cubicBezTo>
                <a:cubicBezTo>
                  <a:pt x="2136499" y="5464267"/>
                  <a:pt x="2135859" y="5455915"/>
                  <a:pt x="2135324" y="5447559"/>
                </a:cubicBezTo>
                <a:close/>
                <a:moveTo>
                  <a:pt x="4094958" y="5447114"/>
                </a:moveTo>
                <a:lnTo>
                  <a:pt x="4093916" y="5447316"/>
                </a:lnTo>
                <a:lnTo>
                  <a:pt x="4092645" y="5463415"/>
                </a:lnTo>
                <a:cubicBezTo>
                  <a:pt x="4092859" y="5457597"/>
                  <a:pt x="4093658" y="5452245"/>
                  <a:pt x="4094642" y="5448004"/>
                </a:cubicBezTo>
                <a:close/>
                <a:moveTo>
                  <a:pt x="4098888" y="5446756"/>
                </a:moveTo>
                <a:lnTo>
                  <a:pt x="4097652" y="5457306"/>
                </a:lnTo>
                <a:lnTo>
                  <a:pt x="4102340" y="5447838"/>
                </a:lnTo>
                <a:close/>
                <a:moveTo>
                  <a:pt x="2400086" y="5445427"/>
                </a:moveTo>
                <a:cubicBezTo>
                  <a:pt x="2399281" y="5444654"/>
                  <a:pt x="2398169" y="5445056"/>
                  <a:pt x="2396837" y="5446293"/>
                </a:cubicBezTo>
                <a:cubicBezTo>
                  <a:pt x="2387957" y="5454541"/>
                  <a:pt x="2369273" y="5499878"/>
                  <a:pt x="2366075" y="5481149"/>
                </a:cubicBezTo>
                <a:cubicBezTo>
                  <a:pt x="2361383" y="5500882"/>
                  <a:pt x="2367352" y="5531312"/>
                  <a:pt x="2369481" y="5531535"/>
                </a:cubicBezTo>
                <a:cubicBezTo>
                  <a:pt x="2374384" y="5519926"/>
                  <a:pt x="2375024" y="5506429"/>
                  <a:pt x="2377796" y="5494095"/>
                </a:cubicBezTo>
                <a:cubicBezTo>
                  <a:pt x="2381101" y="5530475"/>
                  <a:pt x="2362344" y="5558565"/>
                  <a:pt x="2365649" y="5595369"/>
                </a:cubicBezTo>
                <a:cubicBezTo>
                  <a:pt x="2370443" y="5572791"/>
                  <a:pt x="2380461" y="5546124"/>
                  <a:pt x="2381209" y="5503492"/>
                </a:cubicBezTo>
                <a:cubicBezTo>
                  <a:pt x="2385468" y="5506980"/>
                  <a:pt x="2382272" y="5567518"/>
                  <a:pt x="2392399" y="5507816"/>
                </a:cubicBezTo>
                <a:cubicBezTo>
                  <a:pt x="2391441" y="5548698"/>
                  <a:pt x="2408173" y="5545761"/>
                  <a:pt x="2414673" y="5516627"/>
                </a:cubicBezTo>
                <a:cubicBezTo>
                  <a:pt x="2419044" y="5465639"/>
                  <a:pt x="2402417" y="5496068"/>
                  <a:pt x="2396770" y="5493355"/>
                </a:cubicBezTo>
                <a:cubicBezTo>
                  <a:pt x="2402166" y="5460651"/>
                  <a:pt x="2402503" y="5447747"/>
                  <a:pt x="2400086" y="5445427"/>
                </a:cubicBezTo>
                <a:close/>
                <a:moveTo>
                  <a:pt x="2271002" y="5443928"/>
                </a:moveTo>
                <a:cubicBezTo>
                  <a:pt x="2261837" y="5476015"/>
                  <a:pt x="2259704" y="5519691"/>
                  <a:pt x="2267802" y="5515933"/>
                </a:cubicBezTo>
                <a:cubicBezTo>
                  <a:pt x="2270467" y="5503361"/>
                  <a:pt x="2270257" y="5489736"/>
                  <a:pt x="2273345" y="5477294"/>
                </a:cubicBezTo>
                <a:cubicBezTo>
                  <a:pt x="2273453" y="5483862"/>
                  <a:pt x="2280384" y="5488441"/>
                  <a:pt x="2277824" y="5503584"/>
                </a:cubicBezTo>
                <a:cubicBezTo>
                  <a:pt x="2280384" y="5504324"/>
                  <a:pt x="2284538" y="5483484"/>
                  <a:pt x="2291783" y="5468248"/>
                </a:cubicBezTo>
                <a:cubicBezTo>
                  <a:pt x="2286244" y="5447324"/>
                  <a:pt x="2277824" y="5453799"/>
                  <a:pt x="2271002" y="5443928"/>
                </a:cubicBezTo>
                <a:close/>
                <a:moveTo>
                  <a:pt x="3473131" y="5443708"/>
                </a:moveTo>
                <a:cubicBezTo>
                  <a:pt x="3468977" y="5466240"/>
                  <a:pt x="3477076" y="5487982"/>
                  <a:pt x="3482723" y="5463762"/>
                </a:cubicBezTo>
                <a:cubicBezTo>
                  <a:pt x="3481978" y="5433838"/>
                  <a:pt x="3475156" y="5461330"/>
                  <a:pt x="3473131" y="5443708"/>
                </a:cubicBezTo>
                <a:close/>
                <a:moveTo>
                  <a:pt x="4111193" y="5438908"/>
                </a:moveTo>
                <a:lnTo>
                  <a:pt x="4110712" y="5439898"/>
                </a:lnTo>
                <a:lnTo>
                  <a:pt x="4108205" y="5453182"/>
                </a:lnTo>
                <a:cubicBezTo>
                  <a:pt x="4110761" y="5466352"/>
                  <a:pt x="4114496" y="5467866"/>
                  <a:pt x="4119398" y="5457683"/>
                </a:cubicBezTo>
                <a:lnTo>
                  <a:pt x="4119811" y="5453778"/>
                </a:lnTo>
                <a:lnTo>
                  <a:pt x="4118081" y="5458522"/>
                </a:lnTo>
                <a:lnTo>
                  <a:pt x="4118075" y="5443358"/>
                </a:lnTo>
                <a:lnTo>
                  <a:pt x="4116377" y="5441174"/>
                </a:lnTo>
                <a:lnTo>
                  <a:pt x="4113688" y="5439500"/>
                </a:lnTo>
                <a:close/>
                <a:moveTo>
                  <a:pt x="1089849" y="5438286"/>
                </a:moveTo>
                <a:cubicBezTo>
                  <a:pt x="1086971" y="5443671"/>
                  <a:pt x="1088111" y="5466784"/>
                  <a:pt x="1079957" y="5448746"/>
                </a:cubicBezTo>
                <a:cubicBezTo>
                  <a:pt x="1088482" y="5488221"/>
                  <a:pt x="1099249" y="5481889"/>
                  <a:pt x="1094560" y="5440991"/>
                </a:cubicBezTo>
                <a:cubicBezTo>
                  <a:pt x="1092214" y="5436666"/>
                  <a:pt x="1090808" y="5436491"/>
                  <a:pt x="1089849" y="5438286"/>
                </a:cubicBezTo>
                <a:close/>
                <a:moveTo>
                  <a:pt x="2077240" y="5432782"/>
                </a:moveTo>
                <a:cubicBezTo>
                  <a:pt x="2075107" y="5440170"/>
                  <a:pt x="2076170" y="5448746"/>
                  <a:pt x="2076170" y="5456828"/>
                </a:cubicBezTo>
                <a:cubicBezTo>
                  <a:pt x="2071697" y="5462244"/>
                  <a:pt x="2070949" y="5432180"/>
                  <a:pt x="2063274" y="5468117"/>
                </a:cubicBezTo>
                <a:cubicBezTo>
                  <a:pt x="2065620" y="5486926"/>
                  <a:pt x="2071802" y="5469763"/>
                  <a:pt x="2076705" y="5465180"/>
                </a:cubicBezTo>
                <a:cubicBezTo>
                  <a:pt x="2077453" y="5454620"/>
                  <a:pt x="2078093" y="5444167"/>
                  <a:pt x="2077240" y="5432782"/>
                </a:cubicBezTo>
                <a:close/>
                <a:moveTo>
                  <a:pt x="2241373" y="5428981"/>
                </a:moveTo>
                <a:cubicBezTo>
                  <a:pt x="2239241" y="5428406"/>
                  <a:pt x="2236577" y="5432753"/>
                  <a:pt x="2233059" y="5445212"/>
                </a:cubicBezTo>
                <a:cubicBezTo>
                  <a:pt x="2234447" y="5473537"/>
                  <a:pt x="2239241" y="5469305"/>
                  <a:pt x="2244783" y="5458015"/>
                </a:cubicBezTo>
                <a:cubicBezTo>
                  <a:pt x="2243930" y="5452238"/>
                  <a:pt x="2245105" y="5447185"/>
                  <a:pt x="2246486" y="5442275"/>
                </a:cubicBezTo>
                <a:cubicBezTo>
                  <a:pt x="2245102" y="5435050"/>
                  <a:pt x="2243504" y="5429555"/>
                  <a:pt x="2241373" y="5428981"/>
                </a:cubicBezTo>
                <a:close/>
                <a:moveTo>
                  <a:pt x="5170658" y="5423273"/>
                </a:moveTo>
                <a:cubicBezTo>
                  <a:pt x="5164880" y="5425342"/>
                  <a:pt x="5158290" y="5435597"/>
                  <a:pt x="5151209" y="5449328"/>
                </a:cubicBezTo>
                <a:cubicBezTo>
                  <a:pt x="5156275" y="5463074"/>
                  <a:pt x="5153549" y="5475798"/>
                  <a:pt x="5154879" y="5489275"/>
                </a:cubicBezTo>
                <a:cubicBezTo>
                  <a:pt x="5156077" y="5478777"/>
                  <a:pt x="5160281" y="5468515"/>
                  <a:pt x="5165869" y="5460648"/>
                </a:cubicBezTo>
                <a:cubicBezTo>
                  <a:pt x="5168617" y="5456689"/>
                  <a:pt x="5171783" y="5453267"/>
                  <a:pt x="5175047" y="5450883"/>
                </a:cubicBezTo>
                <a:cubicBezTo>
                  <a:pt x="5178378" y="5448399"/>
                  <a:pt x="5181785" y="5446797"/>
                  <a:pt x="5185229" y="5446330"/>
                </a:cubicBezTo>
                <a:cubicBezTo>
                  <a:pt x="5181400" y="5427320"/>
                  <a:pt x="5176435" y="5421204"/>
                  <a:pt x="5170658" y="5423273"/>
                </a:cubicBezTo>
                <a:close/>
                <a:moveTo>
                  <a:pt x="4084827" y="5420687"/>
                </a:moveTo>
                <a:lnTo>
                  <a:pt x="4085069" y="5421967"/>
                </a:lnTo>
                <a:cubicBezTo>
                  <a:pt x="4086068" y="5422945"/>
                  <a:pt x="4087440" y="5422827"/>
                  <a:pt x="4088749" y="5423038"/>
                </a:cubicBezTo>
                <a:lnTo>
                  <a:pt x="4089640" y="5423860"/>
                </a:lnTo>
                <a:lnTo>
                  <a:pt x="4089767" y="5421604"/>
                </a:lnTo>
                <a:close/>
                <a:moveTo>
                  <a:pt x="2723947" y="5420617"/>
                </a:moveTo>
                <a:cubicBezTo>
                  <a:pt x="2722108" y="5421959"/>
                  <a:pt x="2719657" y="5429016"/>
                  <a:pt x="2716832" y="5439712"/>
                </a:cubicBezTo>
                <a:cubicBezTo>
                  <a:pt x="2714062" y="5455079"/>
                  <a:pt x="2718643" y="5473078"/>
                  <a:pt x="2714594" y="5487843"/>
                </a:cubicBezTo>
                <a:cubicBezTo>
                  <a:pt x="2720772" y="5502667"/>
                  <a:pt x="2721521" y="5447925"/>
                  <a:pt x="2727385" y="5435811"/>
                </a:cubicBezTo>
                <a:cubicBezTo>
                  <a:pt x="2727011" y="5423647"/>
                  <a:pt x="2725785" y="5419275"/>
                  <a:pt x="2723947" y="5420617"/>
                </a:cubicBezTo>
                <a:close/>
                <a:moveTo>
                  <a:pt x="2951950" y="5418097"/>
                </a:moveTo>
                <a:cubicBezTo>
                  <a:pt x="2945446" y="5424888"/>
                  <a:pt x="2940334" y="5417735"/>
                  <a:pt x="2933512" y="5427131"/>
                </a:cubicBezTo>
                <a:cubicBezTo>
                  <a:pt x="2929889" y="5466005"/>
                  <a:pt x="2949286" y="5439712"/>
                  <a:pt x="2951950" y="5418097"/>
                </a:cubicBezTo>
                <a:close/>
                <a:moveTo>
                  <a:pt x="2200661" y="5407960"/>
                </a:moveTo>
                <a:cubicBezTo>
                  <a:pt x="2197570" y="5438293"/>
                  <a:pt x="2190426" y="5446364"/>
                  <a:pt x="2185097" y="5458933"/>
                </a:cubicBezTo>
                <a:cubicBezTo>
                  <a:pt x="2185842" y="5474816"/>
                  <a:pt x="2188937" y="5467744"/>
                  <a:pt x="2189577" y="5485284"/>
                </a:cubicBezTo>
                <a:cubicBezTo>
                  <a:pt x="2185310" y="5483484"/>
                  <a:pt x="2179132" y="5500882"/>
                  <a:pt x="2176145" y="5487982"/>
                </a:cubicBezTo>
                <a:cubicBezTo>
                  <a:pt x="2173481" y="5527080"/>
                  <a:pt x="2190108" y="5501942"/>
                  <a:pt x="2194584" y="5519691"/>
                </a:cubicBezTo>
                <a:cubicBezTo>
                  <a:pt x="2197783" y="5482933"/>
                  <a:pt x="2199913" y="5445809"/>
                  <a:pt x="2200661" y="5407960"/>
                </a:cubicBezTo>
                <a:close/>
                <a:moveTo>
                  <a:pt x="2022375" y="5407076"/>
                </a:moveTo>
                <a:cubicBezTo>
                  <a:pt x="2018592" y="5409733"/>
                  <a:pt x="2014461" y="5420481"/>
                  <a:pt x="2010196" y="5447324"/>
                </a:cubicBezTo>
                <a:cubicBezTo>
                  <a:pt x="2014036" y="5470600"/>
                  <a:pt x="2022774" y="5447925"/>
                  <a:pt x="2032474" y="5415384"/>
                </a:cubicBezTo>
                <a:cubicBezTo>
                  <a:pt x="2029597" y="5409857"/>
                  <a:pt x="2026159" y="5404420"/>
                  <a:pt x="2022375" y="5407076"/>
                </a:cubicBezTo>
                <a:close/>
                <a:moveTo>
                  <a:pt x="2050381" y="5397762"/>
                </a:moveTo>
                <a:cubicBezTo>
                  <a:pt x="2045584" y="5435437"/>
                  <a:pt x="2056668" y="5438374"/>
                  <a:pt x="2062634" y="5419014"/>
                </a:cubicBezTo>
                <a:cubicBezTo>
                  <a:pt x="2061039" y="5388223"/>
                  <a:pt x="2053259" y="5416077"/>
                  <a:pt x="2050381" y="5397762"/>
                </a:cubicBezTo>
                <a:close/>
                <a:moveTo>
                  <a:pt x="2158068" y="5391155"/>
                </a:moveTo>
                <a:cubicBezTo>
                  <a:pt x="2154085" y="5389755"/>
                  <a:pt x="2149396" y="5394918"/>
                  <a:pt x="2143640" y="5410061"/>
                </a:cubicBezTo>
                <a:cubicBezTo>
                  <a:pt x="2142255" y="5423007"/>
                  <a:pt x="2143958" y="5437330"/>
                  <a:pt x="2140867" y="5449663"/>
                </a:cubicBezTo>
                <a:cubicBezTo>
                  <a:pt x="2144811" y="5467663"/>
                  <a:pt x="2151846" y="5456593"/>
                  <a:pt x="2156001" y="5472018"/>
                </a:cubicBezTo>
                <a:cubicBezTo>
                  <a:pt x="2162718" y="5452835"/>
                  <a:pt x="2161543" y="5430762"/>
                  <a:pt x="2168260" y="5411622"/>
                </a:cubicBezTo>
                <a:cubicBezTo>
                  <a:pt x="2165328" y="5400516"/>
                  <a:pt x="2162051" y="5392554"/>
                  <a:pt x="2158068" y="5391155"/>
                </a:cubicBezTo>
                <a:close/>
                <a:moveTo>
                  <a:pt x="2112063" y="5380583"/>
                </a:moveTo>
                <a:cubicBezTo>
                  <a:pt x="2109105" y="5380376"/>
                  <a:pt x="2104469" y="5390655"/>
                  <a:pt x="2100046" y="5409286"/>
                </a:cubicBezTo>
                <a:cubicBezTo>
                  <a:pt x="2104951" y="5409602"/>
                  <a:pt x="2107294" y="5432500"/>
                  <a:pt x="2114008" y="5414798"/>
                </a:cubicBezTo>
                <a:cubicBezTo>
                  <a:pt x="2116299" y="5391484"/>
                  <a:pt x="2115020" y="5380790"/>
                  <a:pt x="2112063" y="5380583"/>
                </a:cubicBezTo>
                <a:close/>
                <a:moveTo>
                  <a:pt x="1892848" y="5374362"/>
                </a:moveTo>
                <a:cubicBezTo>
                  <a:pt x="1891569" y="5374689"/>
                  <a:pt x="1890190" y="5377394"/>
                  <a:pt x="1888911" y="5383405"/>
                </a:cubicBezTo>
                <a:cubicBezTo>
                  <a:pt x="1887201" y="5412316"/>
                  <a:pt x="1896797" y="5395977"/>
                  <a:pt x="1891149" y="5416898"/>
                </a:cubicBezTo>
                <a:cubicBezTo>
                  <a:pt x="1892852" y="5427366"/>
                  <a:pt x="1894559" y="5396717"/>
                  <a:pt x="1896265" y="5410566"/>
                </a:cubicBezTo>
                <a:cubicBezTo>
                  <a:pt x="1899619" y="5393809"/>
                  <a:pt x="1896683" y="5373383"/>
                  <a:pt x="1892848" y="5374362"/>
                </a:cubicBezTo>
                <a:close/>
                <a:moveTo>
                  <a:pt x="3772557" y="5368934"/>
                </a:moveTo>
                <a:cubicBezTo>
                  <a:pt x="3765101" y="5366319"/>
                  <a:pt x="3758408" y="5440640"/>
                  <a:pt x="3744700" y="5477059"/>
                </a:cubicBezTo>
                <a:cubicBezTo>
                  <a:pt x="3737560" y="5484448"/>
                  <a:pt x="3735217" y="5447185"/>
                  <a:pt x="3727328" y="5462008"/>
                </a:cubicBezTo>
                <a:cubicBezTo>
                  <a:pt x="3724772" y="5509693"/>
                  <a:pt x="3742036" y="5468117"/>
                  <a:pt x="3730738" y="5512171"/>
                </a:cubicBezTo>
                <a:cubicBezTo>
                  <a:pt x="3735322" y="5532356"/>
                  <a:pt x="3746616" y="5502667"/>
                  <a:pt x="3744165" y="5550117"/>
                </a:cubicBezTo>
                <a:cubicBezTo>
                  <a:pt x="3749176" y="5539791"/>
                  <a:pt x="3753015" y="5550718"/>
                  <a:pt x="3755893" y="5522169"/>
                </a:cubicBezTo>
                <a:cubicBezTo>
                  <a:pt x="3745448" y="5490322"/>
                  <a:pt x="3764845" y="5399970"/>
                  <a:pt x="3775821" y="5375099"/>
                </a:cubicBezTo>
                <a:lnTo>
                  <a:pt x="3775815" y="5375088"/>
                </a:lnTo>
                <a:lnTo>
                  <a:pt x="3774320" y="5378466"/>
                </a:lnTo>
                <a:lnTo>
                  <a:pt x="3775645" y="5374766"/>
                </a:lnTo>
                <a:close/>
                <a:moveTo>
                  <a:pt x="2176041" y="5365783"/>
                </a:moveTo>
                <a:cubicBezTo>
                  <a:pt x="2170285" y="5398818"/>
                  <a:pt x="2166127" y="5432419"/>
                  <a:pt x="2169428" y="5469081"/>
                </a:cubicBezTo>
                <a:cubicBezTo>
                  <a:pt x="2179450" y="5443107"/>
                  <a:pt x="2173803" y="5411121"/>
                  <a:pt x="2179981" y="5383536"/>
                </a:cubicBezTo>
                <a:cubicBezTo>
                  <a:pt x="2178278" y="5380692"/>
                  <a:pt x="2176680" y="5377531"/>
                  <a:pt x="2176041" y="5365783"/>
                </a:cubicBezTo>
                <a:close/>
                <a:moveTo>
                  <a:pt x="6640932" y="5364707"/>
                </a:moveTo>
                <a:cubicBezTo>
                  <a:pt x="6634666" y="5363430"/>
                  <a:pt x="6628922" y="5369044"/>
                  <a:pt x="6628789" y="5381044"/>
                </a:cubicBezTo>
                <a:cubicBezTo>
                  <a:pt x="6646483" y="5417334"/>
                  <a:pt x="6643648" y="5373466"/>
                  <a:pt x="6656205" y="5389716"/>
                </a:cubicBezTo>
                <a:cubicBezTo>
                  <a:pt x="6653986" y="5374152"/>
                  <a:pt x="6647198" y="5365984"/>
                  <a:pt x="6640932" y="5364707"/>
                </a:cubicBezTo>
                <a:close/>
                <a:moveTo>
                  <a:pt x="3829542" y="5363299"/>
                </a:moveTo>
                <a:lnTo>
                  <a:pt x="3823283" y="5369233"/>
                </a:lnTo>
                <a:lnTo>
                  <a:pt x="3822825" y="5385428"/>
                </a:lnTo>
                <a:close/>
                <a:moveTo>
                  <a:pt x="3132925" y="5358757"/>
                </a:moveTo>
                <a:cubicBezTo>
                  <a:pt x="3128236" y="5378132"/>
                  <a:pt x="3133247" y="5417735"/>
                  <a:pt x="3139639" y="5377662"/>
                </a:cubicBezTo>
                <a:cubicBezTo>
                  <a:pt x="3140387" y="5343016"/>
                  <a:pt x="3134736" y="5368720"/>
                  <a:pt x="3132925" y="5358757"/>
                </a:cubicBezTo>
                <a:close/>
                <a:moveTo>
                  <a:pt x="3758023" y="5351700"/>
                </a:moveTo>
                <a:cubicBezTo>
                  <a:pt x="3752054" y="5371199"/>
                  <a:pt x="3746088" y="5390701"/>
                  <a:pt x="3740119" y="5410061"/>
                </a:cubicBezTo>
                <a:cubicBezTo>
                  <a:pt x="3744487" y="5434158"/>
                  <a:pt x="3759624" y="5404927"/>
                  <a:pt x="3761862" y="5369684"/>
                </a:cubicBezTo>
                <a:cubicBezTo>
                  <a:pt x="3761649" y="5354036"/>
                  <a:pt x="3758771" y="5362153"/>
                  <a:pt x="3758023" y="5351700"/>
                </a:cubicBezTo>
                <a:close/>
                <a:moveTo>
                  <a:pt x="3173106" y="5350185"/>
                </a:moveTo>
                <a:cubicBezTo>
                  <a:pt x="3170123" y="5359817"/>
                  <a:pt x="3167137" y="5369449"/>
                  <a:pt x="3164259" y="5379177"/>
                </a:cubicBezTo>
                <a:cubicBezTo>
                  <a:pt x="3167032" y="5385051"/>
                  <a:pt x="3168204" y="5405987"/>
                  <a:pt x="3174813" y="5375323"/>
                </a:cubicBezTo>
                <a:cubicBezTo>
                  <a:pt x="3174278" y="5366970"/>
                  <a:pt x="3173638" y="5358537"/>
                  <a:pt x="3173106" y="5350185"/>
                </a:cubicBezTo>
                <a:close/>
                <a:moveTo>
                  <a:pt x="4071214" y="5346688"/>
                </a:moveTo>
                <a:lnTo>
                  <a:pt x="4071223" y="5349017"/>
                </a:lnTo>
                <a:lnTo>
                  <a:pt x="4071889" y="5348430"/>
                </a:lnTo>
                <a:close/>
                <a:moveTo>
                  <a:pt x="6540393" y="5342470"/>
                </a:moveTo>
                <a:cubicBezTo>
                  <a:pt x="6537460" y="5345100"/>
                  <a:pt x="6535784" y="5353104"/>
                  <a:pt x="6534841" y="5364593"/>
                </a:cubicBezTo>
                <a:cubicBezTo>
                  <a:pt x="6546694" y="5384562"/>
                  <a:pt x="6551818" y="5375432"/>
                  <a:pt x="6553489" y="5352597"/>
                </a:cubicBezTo>
                <a:cubicBezTo>
                  <a:pt x="6547517" y="5342586"/>
                  <a:pt x="6543327" y="5339841"/>
                  <a:pt x="6540393" y="5342470"/>
                </a:cubicBezTo>
                <a:close/>
                <a:moveTo>
                  <a:pt x="2051976" y="5341374"/>
                </a:moveTo>
                <a:cubicBezTo>
                  <a:pt x="2048248" y="5356140"/>
                  <a:pt x="2047930" y="5372482"/>
                  <a:pt x="2049846" y="5389410"/>
                </a:cubicBezTo>
                <a:cubicBezTo>
                  <a:pt x="2052297" y="5379555"/>
                  <a:pt x="2053899" y="5378260"/>
                  <a:pt x="2054853" y="5383312"/>
                </a:cubicBezTo>
                <a:cubicBezTo>
                  <a:pt x="2057095" y="5373303"/>
                  <a:pt x="2055175" y="5361694"/>
                  <a:pt x="2058158" y="5352062"/>
                </a:cubicBezTo>
                <a:cubicBezTo>
                  <a:pt x="2056563" y="5343571"/>
                  <a:pt x="2053364" y="5351604"/>
                  <a:pt x="2051976" y="5341374"/>
                </a:cubicBezTo>
                <a:close/>
                <a:moveTo>
                  <a:pt x="2037790" y="5338060"/>
                </a:moveTo>
                <a:cubicBezTo>
                  <a:pt x="2033913" y="5338030"/>
                  <a:pt x="2029277" y="5345107"/>
                  <a:pt x="2023519" y="5362846"/>
                </a:cubicBezTo>
                <a:cubicBezTo>
                  <a:pt x="2032583" y="5350266"/>
                  <a:pt x="2036415" y="5387907"/>
                  <a:pt x="2047500" y="5355916"/>
                </a:cubicBezTo>
                <a:cubicBezTo>
                  <a:pt x="2044783" y="5345227"/>
                  <a:pt x="2041666" y="5338090"/>
                  <a:pt x="2037790" y="5338060"/>
                </a:cubicBezTo>
                <a:close/>
                <a:moveTo>
                  <a:pt x="3980146" y="5335059"/>
                </a:moveTo>
                <a:lnTo>
                  <a:pt x="3971441" y="5346777"/>
                </a:lnTo>
                <a:lnTo>
                  <a:pt x="3971135" y="5360255"/>
                </a:lnTo>
                <a:lnTo>
                  <a:pt x="3972719" y="5360706"/>
                </a:lnTo>
                <a:cubicBezTo>
                  <a:pt x="3974272" y="5361316"/>
                  <a:pt x="3975594" y="5362695"/>
                  <a:pt x="3976182" y="5366689"/>
                </a:cubicBezTo>
                <a:lnTo>
                  <a:pt x="3975747" y="5376690"/>
                </a:lnTo>
                <a:lnTo>
                  <a:pt x="3979284" y="5384498"/>
                </a:lnTo>
                <a:lnTo>
                  <a:pt x="3984528" y="5373121"/>
                </a:lnTo>
                <a:lnTo>
                  <a:pt x="3984664" y="5370244"/>
                </a:lnTo>
                <a:lnTo>
                  <a:pt x="3984603" y="5362315"/>
                </a:lnTo>
                <a:lnTo>
                  <a:pt x="3982437" y="5362961"/>
                </a:lnTo>
                <a:lnTo>
                  <a:pt x="3981997" y="5347493"/>
                </a:lnTo>
                <a:lnTo>
                  <a:pt x="3980285" y="5341044"/>
                </a:lnTo>
                <a:close/>
                <a:moveTo>
                  <a:pt x="7037419" y="5333816"/>
                </a:moveTo>
                <a:cubicBezTo>
                  <a:pt x="7031380" y="5354589"/>
                  <a:pt x="7044993" y="5368169"/>
                  <a:pt x="7046575" y="5386247"/>
                </a:cubicBezTo>
                <a:cubicBezTo>
                  <a:pt x="7041862" y="5392721"/>
                  <a:pt x="7039235" y="5381898"/>
                  <a:pt x="7034862" y="5368448"/>
                </a:cubicBezTo>
                <a:cubicBezTo>
                  <a:pt x="7030640" y="5354957"/>
                  <a:pt x="7024739" y="5338739"/>
                  <a:pt x="7013936" y="5334289"/>
                </a:cubicBezTo>
                <a:cubicBezTo>
                  <a:pt x="7001955" y="5342705"/>
                  <a:pt x="7023606" y="5386908"/>
                  <a:pt x="7010242" y="5399314"/>
                </a:cubicBezTo>
                <a:cubicBezTo>
                  <a:pt x="7024877" y="5415068"/>
                  <a:pt x="7033572" y="5413465"/>
                  <a:pt x="7040933" y="5408383"/>
                </a:cubicBezTo>
                <a:cubicBezTo>
                  <a:pt x="7048205" y="5403249"/>
                  <a:pt x="7054206" y="5394529"/>
                  <a:pt x="7063878" y="5395770"/>
                </a:cubicBezTo>
                <a:cubicBezTo>
                  <a:pt x="7057437" y="5374210"/>
                  <a:pt x="7053781" y="5351630"/>
                  <a:pt x="7037419" y="5333816"/>
                </a:cubicBezTo>
                <a:close/>
                <a:moveTo>
                  <a:pt x="1708485" y="5332136"/>
                </a:moveTo>
                <a:cubicBezTo>
                  <a:pt x="1706941" y="5333800"/>
                  <a:pt x="1705348" y="5337388"/>
                  <a:pt x="1703989" y="5343113"/>
                </a:cubicBezTo>
                <a:cubicBezTo>
                  <a:pt x="1703775" y="5382033"/>
                  <a:pt x="1710493" y="5354999"/>
                  <a:pt x="1713476" y="5363351"/>
                </a:cubicBezTo>
                <a:cubicBezTo>
                  <a:pt x="1717315" y="5339466"/>
                  <a:pt x="1713118" y="5327144"/>
                  <a:pt x="1708485" y="5332136"/>
                </a:cubicBezTo>
                <a:close/>
                <a:moveTo>
                  <a:pt x="3824423" y="5328887"/>
                </a:moveTo>
                <a:lnTo>
                  <a:pt x="3823964" y="5345133"/>
                </a:lnTo>
                <a:lnTo>
                  <a:pt x="3823969" y="5345105"/>
                </a:lnTo>
                <a:lnTo>
                  <a:pt x="3824929" y="5334515"/>
                </a:lnTo>
                <a:close/>
                <a:moveTo>
                  <a:pt x="3422142" y="5327703"/>
                </a:moveTo>
                <a:cubicBezTo>
                  <a:pt x="3420786" y="5327852"/>
                  <a:pt x="3419094" y="5331455"/>
                  <a:pt x="3417176" y="5340176"/>
                </a:cubicBezTo>
                <a:cubicBezTo>
                  <a:pt x="3417816" y="5361933"/>
                  <a:pt x="3419732" y="5371106"/>
                  <a:pt x="3422292" y="5374725"/>
                </a:cubicBezTo>
                <a:cubicBezTo>
                  <a:pt x="3427249" y="5357896"/>
                  <a:pt x="3426209" y="5327256"/>
                  <a:pt x="3422142" y="5327703"/>
                </a:cubicBezTo>
                <a:close/>
                <a:moveTo>
                  <a:pt x="6624171" y="5326991"/>
                </a:moveTo>
                <a:cubicBezTo>
                  <a:pt x="6619071" y="5327213"/>
                  <a:pt x="6615278" y="5332530"/>
                  <a:pt x="6615410" y="5353305"/>
                </a:cubicBezTo>
                <a:cubicBezTo>
                  <a:pt x="6629640" y="5368108"/>
                  <a:pt x="6633139" y="5341568"/>
                  <a:pt x="6640779" y="5331245"/>
                </a:cubicBezTo>
                <a:cubicBezTo>
                  <a:pt x="6635680" y="5331641"/>
                  <a:pt x="6629272" y="5326769"/>
                  <a:pt x="6624171" y="5326991"/>
                </a:cubicBezTo>
                <a:close/>
                <a:moveTo>
                  <a:pt x="6593816" y="5326101"/>
                </a:moveTo>
                <a:cubicBezTo>
                  <a:pt x="6590361" y="5327586"/>
                  <a:pt x="6587664" y="5332065"/>
                  <a:pt x="6585318" y="5338085"/>
                </a:cubicBezTo>
                <a:cubicBezTo>
                  <a:pt x="6580596" y="5349970"/>
                  <a:pt x="6577137" y="5367646"/>
                  <a:pt x="6572237" y="5379419"/>
                </a:cubicBezTo>
                <a:cubicBezTo>
                  <a:pt x="6583678" y="5397047"/>
                  <a:pt x="6595023" y="5413225"/>
                  <a:pt x="6598159" y="5396453"/>
                </a:cubicBezTo>
                <a:cubicBezTo>
                  <a:pt x="6603761" y="5410956"/>
                  <a:pt x="6605354" y="5425013"/>
                  <a:pt x="6605530" y="5436929"/>
                </a:cubicBezTo>
                <a:cubicBezTo>
                  <a:pt x="6605798" y="5448898"/>
                  <a:pt x="6604730" y="5458782"/>
                  <a:pt x="6605469" y="5464802"/>
                </a:cubicBezTo>
                <a:cubicBezTo>
                  <a:pt x="6614709" y="5471738"/>
                  <a:pt x="6618611" y="5469337"/>
                  <a:pt x="6619368" y="5461344"/>
                </a:cubicBezTo>
                <a:cubicBezTo>
                  <a:pt x="6620280" y="5453308"/>
                  <a:pt x="6618037" y="5439674"/>
                  <a:pt x="6615105" y="5423938"/>
                </a:cubicBezTo>
                <a:cubicBezTo>
                  <a:pt x="6609177" y="5392569"/>
                  <a:pt x="6600461" y="5352634"/>
                  <a:pt x="6606861" y="5332088"/>
                </a:cubicBezTo>
                <a:cubicBezTo>
                  <a:pt x="6601483" y="5326128"/>
                  <a:pt x="6597271" y="5324617"/>
                  <a:pt x="6593816" y="5326101"/>
                </a:cubicBezTo>
                <a:close/>
                <a:moveTo>
                  <a:pt x="4010254" y="5325824"/>
                </a:moveTo>
                <a:lnTo>
                  <a:pt x="4007434" y="5336007"/>
                </a:lnTo>
                <a:lnTo>
                  <a:pt x="4004457" y="5342141"/>
                </a:lnTo>
                <a:lnTo>
                  <a:pt x="4004472" y="5343185"/>
                </a:lnTo>
                <a:lnTo>
                  <a:pt x="4004757" y="5343672"/>
                </a:lnTo>
                <a:lnTo>
                  <a:pt x="4011700" y="5338276"/>
                </a:lnTo>
                <a:lnTo>
                  <a:pt x="4011885" y="5331692"/>
                </a:lnTo>
                <a:lnTo>
                  <a:pt x="4011739" y="5326596"/>
                </a:lnTo>
                <a:close/>
                <a:moveTo>
                  <a:pt x="3994096" y="5320303"/>
                </a:moveTo>
                <a:lnTo>
                  <a:pt x="3993612" y="5320745"/>
                </a:lnTo>
                <a:lnTo>
                  <a:pt x="3993362" y="5326862"/>
                </a:lnTo>
                <a:lnTo>
                  <a:pt x="3993630" y="5326801"/>
                </a:lnTo>
                <a:close/>
                <a:moveTo>
                  <a:pt x="3408871" y="5319342"/>
                </a:moveTo>
                <a:cubicBezTo>
                  <a:pt x="3405500" y="5319960"/>
                  <a:pt x="3399323" y="5347347"/>
                  <a:pt x="3395968" y="5348069"/>
                </a:cubicBezTo>
                <a:cubicBezTo>
                  <a:pt x="3399165" y="5358996"/>
                  <a:pt x="3404280" y="5352159"/>
                  <a:pt x="3411099" y="5329627"/>
                </a:cubicBezTo>
                <a:cubicBezTo>
                  <a:pt x="3410807" y="5321905"/>
                  <a:pt x="3409995" y="5319136"/>
                  <a:pt x="3408871" y="5319342"/>
                </a:cubicBezTo>
                <a:close/>
                <a:moveTo>
                  <a:pt x="3919431" y="5314964"/>
                </a:moveTo>
                <a:cubicBezTo>
                  <a:pt x="3911677" y="5334657"/>
                  <a:pt x="3913584" y="5341275"/>
                  <a:pt x="3917349" y="5345471"/>
                </a:cubicBezTo>
                <a:lnTo>
                  <a:pt x="3921940" y="5349868"/>
                </a:lnTo>
                <a:lnTo>
                  <a:pt x="3931109" y="5338295"/>
                </a:lnTo>
                <a:lnTo>
                  <a:pt x="3929696" y="5329657"/>
                </a:lnTo>
                <a:lnTo>
                  <a:pt x="3922755" y="5330431"/>
                </a:lnTo>
                <a:cubicBezTo>
                  <a:pt x="3920342" y="5329157"/>
                  <a:pt x="3918740" y="5325153"/>
                  <a:pt x="3919431" y="5314964"/>
                </a:cubicBezTo>
                <a:close/>
                <a:moveTo>
                  <a:pt x="3326350" y="5314529"/>
                </a:moveTo>
                <a:cubicBezTo>
                  <a:pt x="3325402" y="5314836"/>
                  <a:pt x="3323810" y="5318478"/>
                  <a:pt x="3321145" y="5326909"/>
                </a:cubicBezTo>
                <a:cubicBezTo>
                  <a:pt x="3318589" y="5350640"/>
                  <a:pt x="3321040" y="5397176"/>
                  <a:pt x="3329034" y="5362519"/>
                </a:cubicBezTo>
                <a:cubicBezTo>
                  <a:pt x="3326238" y="5342694"/>
                  <a:pt x="3329194" y="5313606"/>
                  <a:pt x="3326350" y="5314529"/>
                </a:cubicBezTo>
                <a:close/>
                <a:moveTo>
                  <a:pt x="1222346" y="5313612"/>
                </a:moveTo>
                <a:cubicBezTo>
                  <a:pt x="1221933" y="5314294"/>
                  <a:pt x="1221846" y="5317159"/>
                  <a:pt x="1222352" y="5323972"/>
                </a:cubicBezTo>
                <a:cubicBezTo>
                  <a:pt x="1227360" y="5343571"/>
                  <a:pt x="1229919" y="5348293"/>
                  <a:pt x="1227681" y="5318700"/>
                </a:cubicBezTo>
                <a:cubicBezTo>
                  <a:pt x="1227760" y="5329158"/>
                  <a:pt x="1223584" y="5311565"/>
                  <a:pt x="1222346" y="5313612"/>
                </a:cubicBezTo>
                <a:close/>
                <a:moveTo>
                  <a:pt x="3118935" y="5308259"/>
                </a:moveTo>
                <a:cubicBezTo>
                  <a:pt x="3116005" y="5307603"/>
                  <a:pt x="3111663" y="5314610"/>
                  <a:pt x="3108839" y="5324890"/>
                </a:cubicBezTo>
                <a:cubicBezTo>
                  <a:pt x="3111717" y="5339351"/>
                  <a:pt x="3117787" y="5323151"/>
                  <a:pt x="3120560" y="5337601"/>
                </a:cubicBezTo>
                <a:cubicBezTo>
                  <a:pt x="3123384" y="5317232"/>
                  <a:pt x="3121866" y="5308914"/>
                  <a:pt x="3118935" y="5308259"/>
                </a:cubicBezTo>
                <a:close/>
                <a:moveTo>
                  <a:pt x="3387161" y="5293764"/>
                </a:moveTo>
                <a:cubicBezTo>
                  <a:pt x="3385388" y="5292188"/>
                  <a:pt x="3383282" y="5293830"/>
                  <a:pt x="3379764" y="5308925"/>
                </a:cubicBezTo>
                <a:cubicBezTo>
                  <a:pt x="3380835" y="5338437"/>
                  <a:pt x="3388828" y="5334078"/>
                  <a:pt x="3392556" y="5297906"/>
                </a:cubicBezTo>
                <a:cubicBezTo>
                  <a:pt x="3390372" y="5300132"/>
                  <a:pt x="3388933" y="5295339"/>
                  <a:pt x="3387161" y="5293764"/>
                </a:cubicBezTo>
                <a:close/>
                <a:moveTo>
                  <a:pt x="3375824" y="5291207"/>
                </a:moveTo>
                <a:cubicBezTo>
                  <a:pt x="3370390" y="5333701"/>
                  <a:pt x="3367085" y="5334664"/>
                  <a:pt x="3356319" y="5365090"/>
                </a:cubicBezTo>
                <a:cubicBezTo>
                  <a:pt x="3356214" y="5345953"/>
                  <a:pt x="3361648" y="5329168"/>
                  <a:pt x="3357917" y="5308690"/>
                </a:cubicBezTo>
                <a:cubicBezTo>
                  <a:pt x="3353014" y="5320357"/>
                  <a:pt x="3352479" y="5333701"/>
                  <a:pt x="3349601" y="5346050"/>
                </a:cubicBezTo>
                <a:cubicBezTo>
                  <a:pt x="3352588" y="5375195"/>
                  <a:pt x="3353336" y="5406900"/>
                  <a:pt x="3363672" y="5392347"/>
                </a:cubicBezTo>
                <a:cubicBezTo>
                  <a:pt x="3367190" y="5373222"/>
                  <a:pt x="3362924" y="5376159"/>
                  <a:pt x="3361969" y="5367206"/>
                </a:cubicBezTo>
                <a:cubicBezTo>
                  <a:pt x="3366977" y="5356880"/>
                  <a:pt x="3369641" y="5367348"/>
                  <a:pt x="3376460" y="5340411"/>
                </a:cubicBezTo>
                <a:cubicBezTo>
                  <a:pt x="3376460" y="5318792"/>
                  <a:pt x="3380939" y="5292491"/>
                  <a:pt x="3375824" y="5291207"/>
                </a:cubicBezTo>
                <a:close/>
                <a:moveTo>
                  <a:pt x="3081539" y="5290710"/>
                </a:moveTo>
                <a:cubicBezTo>
                  <a:pt x="3078382" y="5292188"/>
                  <a:pt x="3073985" y="5299587"/>
                  <a:pt x="3071962" y="5301996"/>
                </a:cubicBezTo>
                <a:cubicBezTo>
                  <a:pt x="3073774" y="5326312"/>
                  <a:pt x="3080379" y="5304474"/>
                  <a:pt x="3083684" y="5314942"/>
                </a:cubicBezTo>
                <a:cubicBezTo>
                  <a:pt x="3086616" y="5293673"/>
                  <a:pt x="3084697" y="5289231"/>
                  <a:pt x="3081539" y="5290710"/>
                </a:cubicBezTo>
                <a:close/>
                <a:moveTo>
                  <a:pt x="3511148" y="5286157"/>
                </a:moveTo>
                <a:cubicBezTo>
                  <a:pt x="3510170" y="5282265"/>
                  <a:pt x="3509129" y="5293835"/>
                  <a:pt x="3507130" y="5302134"/>
                </a:cubicBezTo>
                <a:cubicBezTo>
                  <a:pt x="3496151" y="5303194"/>
                  <a:pt x="3489759" y="5276843"/>
                  <a:pt x="3479209" y="5331727"/>
                </a:cubicBezTo>
                <a:cubicBezTo>
                  <a:pt x="3485388" y="5346871"/>
                  <a:pt x="3497434" y="5306493"/>
                  <a:pt x="3501588" y="5340538"/>
                </a:cubicBezTo>
                <a:cubicBezTo>
                  <a:pt x="3506917" y="5326451"/>
                  <a:pt x="3510008" y="5311404"/>
                  <a:pt x="3512138" y="5295898"/>
                </a:cubicBezTo>
                <a:cubicBezTo>
                  <a:pt x="3511793" y="5290471"/>
                  <a:pt x="3511474" y="5287455"/>
                  <a:pt x="3511148" y="5286157"/>
                </a:cubicBezTo>
                <a:close/>
                <a:moveTo>
                  <a:pt x="7004668" y="5281214"/>
                </a:moveTo>
                <a:cubicBezTo>
                  <a:pt x="7000280" y="5284403"/>
                  <a:pt x="6997683" y="5292521"/>
                  <a:pt x="6997845" y="5308454"/>
                </a:cubicBezTo>
                <a:cubicBezTo>
                  <a:pt x="7013751" y="5321397"/>
                  <a:pt x="7015216" y="5294687"/>
                  <a:pt x="7022235" y="5283553"/>
                </a:cubicBezTo>
                <a:cubicBezTo>
                  <a:pt x="7015235" y="5279766"/>
                  <a:pt x="7009056" y="5278025"/>
                  <a:pt x="7004668" y="5281214"/>
                </a:cubicBezTo>
                <a:close/>
                <a:moveTo>
                  <a:pt x="6953346" y="5276515"/>
                </a:moveTo>
                <a:cubicBezTo>
                  <a:pt x="6950450" y="5293298"/>
                  <a:pt x="6952330" y="5308506"/>
                  <a:pt x="6956406" y="5323022"/>
                </a:cubicBezTo>
                <a:cubicBezTo>
                  <a:pt x="6964969" y="5323832"/>
                  <a:pt x="6967771" y="5315183"/>
                  <a:pt x="6970678" y="5309379"/>
                </a:cubicBezTo>
                <a:cubicBezTo>
                  <a:pt x="6973553" y="5303415"/>
                  <a:pt x="6976560" y="5300449"/>
                  <a:pt x="6986063" y="5312553"/>
                </a:cubicBezTo>
                <a:cubicBezTo>
                  <a:pt x="6986344" y="5307314"/>
                  <a:pt x="6986596" y="5301918"/>
                  <a:pt x="6986911" y="5296422"/>
                </a:cubicBezTo>
                <a:cubicBezTo>
                  <a:pt x="6969846" y="5273723"/>
                  <a:pt x="6973201" y="5307776"/>
                  <a:pt x="6953346" y="5276515"/>
                </a:cubicBezTo>
                <a:close/>
                <a:moveTo>
                  <a:pt x="1993941" y="5272412"/>
                </a:moveTo>
                <a:lnTo>
                  <a:pt x="1993461" y="5272719"/>
                </a:lnTo>
                <a:lnTo>
                  <a:pt x="1992536" y="5274078"/>
                </a:lnTo>
                <a:cubicBezTo>
                  <a:pt x="1990494" y="5278481"/>
                  <a:pt x="1988295" y="5284346"/>
                  <a:pt x="1986002" y="5291069"/>
                </a:cubicBezTo>
                <a:cubicBezTo>
                  <a:pt x="1988135" y="5305391"/>
                  <a:pt x="1986002" y="5318099"/>
                  <a:pt x="1986002" y="5331824"/>
                </a:cubicBezTo>
                <a:cubicBezTo>
                  <a:pt x="1988454" y="5310806"/>
                  <a:pt x="1997409" y="5290988"/>
                  <a:pt x="2004976" y="5290248"/>
                </a:cubicBezTo>
                <a:lnTo>
                  <a:pt x="2003662" y="5279929"/>
                </a:lnTo>
                <a:lnTo>
                  <a:pt x="1992063" y="5291903"/>
                </a:lnTo>
                <a:cubicBezTo>
                  <a:pt x="1998285" y="5276036"/>
                  <a:pt x="1997809" y="5271396"/>
                  <a:pt x="1993941" y="5272412"/>
                </a:cubicBezTo>
                <a:close/>
                <a:moveTo>
                  <a:pt x="7064766" y="5271571"/>
                </a:moveTo>
                <a:cubicBezTo>
                  <a:pt x="7062273" y="5270954"/>
                  <a:pt x="7060450" y="5272096"/>
                  <a:pt x="7058780" y="5273545"/>
                </a:cubicBezTo>
                <a:cubicBezTo>
                  <a:pt x="7055446" y="5276441"/>
                  <a:pt x="7052598" y="5280755"/>
                  <a:pt x="7045897" y="5275000"/>
                </a:cubicBezTo>
                <a:cubicBezTo>
                  <a:pt x="7046658" y="5287982"/>
                  <a:pt x="7062574" y="5295514"/>
                  <a:pt x="7062086" y="5308674"/>
                </a:cubicBezTo>
                <a:cubicBezTo>
                  <a:pt x="7068267" y="5314658"/>
                  <a:pt x="7071528" y="5312686"/>
                  <a:pt x="7073128" y="5306751"/>
                </a:cubicBezTo>
                <a:cubicBezTo>
                  <a:pt x="7074789" y="5300718"/>
                  <a:pt x="7074855" y="5290621"/>
                  <a:pt x="7074773" y="5280155"/>
                </a:cubicBezTo>
                <a:cubicBezTo>
                  <a:pt x="7070422" y="5274565"/>
                  <a:pt x="7067259" y="5272188"/>
                  <a:pt x="7064766" y="5271571"/>
                </a:cubicBezTo>
                <a:close/>
                <a:moveTo>
                  <a:pt x="7133672" y="5265066"/>
                </a:moveTo>
                <a:cubicBezTo>
                  <a:pt x="7116402" y="5273479"/>
                  <a:pt x="7091793" y="5262553"/>
                  <a:pt x="7080443" y="5285948"/>
                </a:cubicBezTo>
                <a:cubicBezTo>
                  <a:pt x="7102466" y="5298583"/>
                  <a:pt x="7110897" y="5276816"/>
                  <a:pt x="7133162" y="5289462"/>
                </a:cubicBezTo>
                <a:cubicBezTo>
                  <a:pt x="7133341" y="5281382"/>
                  <a:pt x="7133431" y="5273247"/>
                  <a:pt x="7133672" y="5265066"/>
                </a:cubicBezTo>
                <a:close/>
                <a:moveTo>
                  <a:pt x="3177523" y="5257637"/>
                </a:moveTo>
                <a:cubicBezTo>
                  <a:pt x="3173206" y="5263205"/>
                  <a:pt x="3167270" y="5298003"/>
                  <a:pt x="3170868" y="5316584"/>
                </a:cubicBezTo>
                <a:cubicBezTo>
                  <a:pt x="3178435" y="5300620"/>
                  <a:pt x="3178862" y="5281576"/>
                  <a:pt x="3180886" y="5263495"/>
                </a:cubicBezTo>
                <a:cubicBezTo>
                  <a:pt x="3180220" y="5257172"/>
                  <a:pt x="3178961" y="5255781"/>
                  <a:pt x="3177523" y="5257637"/>
                </a:cubicBezTo>
                <a:close/>
                <a:moveTo>
                  <a:pt x="1348862" y="5252889"/>
                </a:moveTo>
                <a:cubicBezTo>
                  <a:pt x="1347372" y="5294969"/>
                  <a:pt x="1352058" y="5276981"/>
                  <a:pt x="1352914" y="5296580"/>
                </a:cubicBezTo>
                <a:cubicBezTo>
                  <a:pt x="1354191" y="5262663"/>
                  <a:pt x="1353554" y="5261838"/>
                  <a:pt x="1352379" y="5264413"/>
                </a:cubicBezTo>
                <a:cubicBezTo>
                  <a:pt x="1351205" y="5266987"/>
                  <a:pt x="1349715" y="5273085"/>
                  <a:pt x="1348862" y="5252889"/>
                </a:cubicBezTo>
                <a:close/>
                <a:moveTo>
                  <a:pt x="3360942" y="5252675"/>
                </a:moveTo>
                <a:cubicBezTo>
                  <a:pt x="3358538" y="5252476"/>
                  <a:pt x="3355997" y="5253587"/>
                  <a:pt x="3353270" y="5256451"/>
                </a:cubicBezTo>
                <a:lnTo>
                  <a:pt x="3346866" y="5266873"/>
                </a:lnTo>
                <a:lnTo>
                  <a:pt x="3345908" y="5274232"/>
                </a:lnTo>
                <a:lnTo>
                  <a:pt x="3345599" y="5274589"/>
                </a:lnTo>
                <a:lnTo>
                  <a:pt x="3350766" y="5292436"/>
                </a:lnTo>
                <a:cubicBezTo>
                  <a:pt x="3357952" y="5312359"/>
                  <a:pt x="3367325" y="5321126"/>
                  <a:pt x="3374117" y="5266059"/>
                </a:cubicBezTo>
                <a:cubicBezTo>
                  <a:pt x="3370014" y="5258717"/>
                  <a:pt x="3365751" y="5253075"/>
                  <a:pt x="3360942" y="5252675"/>
                </a:cubicBezTo>
                <a:close/>
                <a:moveTo>
                  <a:pt x="1397355" y="5250187"/>
                </a:moveTo>
                <a:cubicBezTo>
                  <a:pt x="1391494" y="5297999"/>
                  <a:pt x="1397998" y="5271709"/>
                  <a:pt x="1396292" y="5308232"/>
                </a:cubicBezTo>
                <a:cubicBezTo>
                  <a:pt x="1400341" y="5273447"/>
                  <a:pt x="1395973" y="5278180"/>
                  <a:pt x="1397355" y="5250187"/>
                </a:cubicBezTo>
                <a:close/>
                <a:moveTo>
                  <a:pt x="7139794" y="5246563"/>
                </a:moveTo>
                <a:cubicBezTo>
                  <a:pt x="7142840" y="5256124"/>
                  <a:pt x="7145641" y="5265667"/>
                  <a:pt x="7145255" y="5276673"/>
                </a:cubicBezTo>
                <a:cubicBezTo>
                  <a:pt x="7156698" y="5289300"/>
                  <a:pt x="7160871" y="5283880"/>
                  <a:pt x="7164431" y="5277235"/>
                </a:cubicBezTo>
                <a:cubicBezTo>
                  <a:pt x="7167989" y="5270588"/>
                  <a:pt x="7171055" y="5262525"/>
                  <a:pt x="7180612" y="5270354"/>
                </a:cubicBezTo>
                <a:cubicBezTo>
                  <a:pt x="7175930" y="5255598"/>
                  <a:pt x="7169027" y="5252358"/>
                  <a:pt x="7161590" y="5251560"/>
                </a:cubicBezTo>
                <a:cubicBezTo>
                  <a:pt x="7154069" y="5250705"/>
                  <a:pt x="7146196" y="5251994"/>
                  <a:pt x="7139794" y="5246563"/>
                </a:cubicBezTo>
                <a:close/>
                <a:moveTo>
                  <a:pt x="6553517" y="5246452"/>
                </a:moveTo>
                <a:cubicBezTo>
                  <a:pt x="6550660" y="5249060"/>
                  <a:pt x="6549114" y="5257007"/>
                  <a:pt x="6548356" y="5268403"/>
                </a:cubicBezTo>
                <a:cubicBezTo>
                  <a:pt x="6549838" y="5283639"/>
                  <a:pt x="6566102" y="5295418"/>
                  <a:pt x="6564868" y="5311165"/>
                </a:cubicBezTo>
                <a:cubicBezTo>
                  <a:pt x="6573882" y="5315048"/>
                  <a:pt x="6572854" y="5305092"/>
                  <a:pt x="6570293" y="5292369"/>
                </a:cubicBezTo>
                <a:cubicBezTo>
                  <a:pt x="6567728" y="5279644"/>
                  <a:pt x="6563548" y="5264093"/>
                  <a:pt x="6566546" y="5256537"/>
                </a:cubicBezTo>
                <a:cubicBezTo>
                  <a:pt x="6560543" y="5246575"/>
                  <a:pt x="6556374" y="5243844"/>
                  <a:pt x="6553517" y="5246452"/>
                </a:cubicBezTo>
                <a:close/>
                <a:moveTo>
                  <a:pt x="7202994" y="5243269"/>
                </a:moveTo>
                <a:cubicBezTo>
                  <a:pt x="7194863" y="5243751"/>
                  <a:pt x="7187202" y="5248609"/>
                  <a:pt x="7180908" y="5246101"/>
                </a:cubicBezTo>
                <a:cubicBezTo>
                  <a:pt x="7185735" y="5274417"/>
                  <a:pt x="7189433" y="5263554"/>
                  <a:pt x="7204153" y="5276583"/>
                </a:cubicBezTo>
                <a:cubicBezTo>
                  <a:pt x="7208142" y="5305624"/>
                  <a:pt x="7193824" y="5290765"/>
                  <a:pt x="7197637" y="5319691"/>
                </a:cubicBezTo>
                <a:cubicBezTo>
                  <a:pt x="7212030" y="5327238"/>
                  <a:pt x="7218665" y="5320313"/>
                  <a:pt x="7222080" y="5308300"/>
                </a:cubicBezTo>
                <a:cubicBezTo>
                  <a:pt x="7225586" y="5296345"/>
                  <a:pt x="7225960" y="5279359"/>
                  <a:pt x="7227897" y="5266693"/>
                </a:cubicBezTo>
                <a:cubicBezTo>
                  <a:pt x="7219725" y="5246681"/>
                  <a:pt x="7211124" y="5242787"/>
                  <a:pt x="7202994" y="5243269"/>
                </a:cubicBezTo>
                <a:close/>
                <a:moveTo>
                  <a:pt x="3288107" y="5240320"/>
                </a:moveTo>
                <a:lnTo>
                  <a:pt x="3288122" y="5240459"/>
                </a:lnTo>
                <a:lnTo>
                  <a:pt x="3288073" y="5240440"/>
                </a:lnTo>
                <a:close/>
                <a:moveTo>
                  <a:pt x="1289497" y="5239260"/>
                </a:moveTo>
                <a:cubicBezTo>
                  <a:pt x="1289711" y="5274187"/>
                  <a:pt x="1286833" y="5264413"/>
                  <a:pt x="1288431" y="5291901"/>
                </a:cubicBezTo>
                <a:cubicBezTo>
                  <a:pt x="1290347" y="5296719"/>
                  <a:pt x="1292585" y="5309523"/>
                  <a:pt x="1293120" y="5288132"/>
                </a:cubicBezTo>
                <a:cubicBezTo>
                  <a:pt x="1291204" y="5271108"/>
                  <a:pt x="1292480" y="5256658"/>
                  <a:pt x="1289497" y="5239260"/>
                </a:cubicBezTo>
                <a:close/>
                <a:moveTo>
                  <a:pt x="3186027" y="5238630"/>
                </a:moveTo>
                <a:cubicBezTo>
                  <a:pt x="3185076" y="5239573"/>
                  <a:pt x="3183923" y="5242385"/>
                  <a:pt x="3182484" y="5247847"/>
                </a:cubicBezTo>
                <a:cubicBezTo>
                  <a:pt x="3180781" y="5268772"/>
                  <a:pt x="3182058" y="5291069"/>
                  <a:pt x="3178648" y="5311404"/>
                </a:cubicBezTo>
                <a:cubicBezTo>
                  <a:pt x="3181100" y="5324797"/>
                  <a:pt x="3186215" y="5272025"/>
                  <a:pt x="3191440" y="5259502"/>
                </a:cubicBezTo>
                <a:cubicBezTo>
                  <a:pt x="3189922" y="5249793"/>
                  <a:pt x="3188881" y="5235801"/>
                  <a:pt x="3186027" y="5238630"/>
                </a:cubicBezTo>
                <a:close/>
                <a:moveTo>
                  <a:pt x="3342248" y="5237159"/>
                </a:moveTo>
                <a:cubicBezTo>
                  <a:pt x="3338520" y="5249269"/>
                  <a:pt x="3334789" y="5261476"/>
                  <a:pt x="3331163" y="5273586"/>
                </a:cubicBezTo>
                <a:cubicBezTo>
                  <a:pt x="3330818" y="5284750"/>
                  <a:pt x="3331259" y="5288554"/>
                  <a:pt x="3332125" y="5288362"/>
                </a:cubicBezTo>
                <a:lnTo>
                  <a:pt x="3333210" y="5285525"/>
                </a:lnTo>
                <a:lnTo>
                  <a:pt x="3341971" y="5254075"/>
                </a:lnTo>
                <a:close/>
                <a:moveTo>
                  <a:pt x="3279687" y="5237159"/>
                </a:moveTo>
                <a:lnTo>
                  <a:pt x="3288073" y="5240440"/>
                </a:lnTo>
                <a:lnTo>
                  <a:pt x="3283853" y="5255236"/>
                </a:lnTo>
                <a:cubicBezTo>
                  <a:pt x="3279466" y="5264567"/>
                  <a:pt x="3275531" y="5257495"/>
                  <a:pt x="3279687" y="5237159"/>
                </a:cubicBezTo>
                <a:close/>
                <a:moveTo>
                  <a:pt x="3464603" y="5236323"/>
                </a:moveTo>
                <a:cubicBezTo>
                  <a:pt x="3456291" y="5264413"/>
                  <a:pt x="3458847" y="5266529"/>
                  <a:pt x="3451175" y="5280061"/>
                </a:cubicBezTo>
                <a:cubicBezTo>
                  <a:pt x="3454266" y="5288509"/>
                  <a:pt x="3458847" y="5280978"/>
                  <a:pt x="3459060" y="5315763"/>
                </a:cubicBezTo>
                <a:cubicBezTo>
                  <a:pt x="3464071" y="5305391"/>
                  <a:pt x="3466841" y="5315855"/>
                  <a:pt x="3473558" y="5288872"/>
                </a:cubicBezTo>
                <a:cubicBezTo>
                  <a:pt x="3474834" y="5275798"/>
                  <a:pt x="3474729" y="5262297"/>
                  <a:pt x="3473558" y="5248213"/>
                </a:cubicBezTo>
                <a:cubicBezTo>
                  <a:pt x="3464498" y="5280520"/>
                  <a:pt x="3463862" y="5267492"/>
                  <a:pt x="3464603" y="5236323"/>
                </a:cubicBezTo>
                <a:close/>
                <a:moveTo>
                  <a:pt x="1281595" y="5236093"/>
                </a:moveTo>
                <a:cubicBezTo>
                  <a:pt x="1280770" y="5237574"/>
                  <a:pt x="1281849" y="5257904"/>
                  <a:pt x="1280650" y="5258080"/>
                </a:cubicBezTo>
                <a:cubicBezTo>
                  <a:pt x="1280329" y="5258304"/>
                  <a:pt x="1279902" y="5257340"/>
                  <a:pt x="1279371" y="5254908"/>
                </a:cubicBezTo>
                <a:cubicBezTo>
                  <a:pt x="1280329" y="5273447"/>
                  <a:pt x="1281290" y="5279556"/>
                  <a:pt x="1282035" y="5278959"/>
                </a:cubicBezTo>
                <a:cubicBezTo>
                  <a:pt x="1283423" y="5278404"/>
                  <a:pt x="1284277" y="5254403"/>
                  <a:pt x="1283210" y="5242339"/>
                </a:cubicBezTo>
                <a:cubicBezTo>
                  <a:pt x="1282357" y="5237200"/>
                  <a:pt x="1281870" y="5235599"/>
                  <a:pt x="1281595" y="5236093"/>
                </a:cubicBezTo>
                <a:close/>
                <a:moveTo>
                  <a:pt x="3037999" y="5230966"/>
                </a:moveTo>
                <a:cubicBezTo>
                  <a:pt x="3035055" y="5228953"/>
                  <a:pt x="3031671" y="5231120"/>
                  <a:pt x="3027193" y="5243854"/>
                </a:cubicBezTo>
                <a:cubicBezTo>
                  <a:pt x="3026665" y="5269466"/>
                  <a:pt x="3037428" y="5254546"/>
                  <a:pt x="3032313" y="5278404"/>
                </a:cubicBezTo>
                <a:cubicBezTo>
                  <a:pt x="3036149" y="5279699"/>
                  <a:pt x="3044464" y="5260655"/>
                  <a:pt x="3046167" y="5243160"/>
                </a:cubicBezTo>
                <a:cubicBezTo>
                  <a:pt x="3043448" y="5239173"/>
                  <a:pt x="3040944" y="5232980"/>
                  <a:pt x="3037999" y="5230966"/>
                </a:cubicBezTo>
                <a:close/>
                <a:moveTo>
                  <a:pt x="1371993" y="5230357"/>
                </a:moveTo>
                <a:cubicBezTo>
                  <a:pt x="1369328" y="5234681"/>
                  <a:pt x="1366664" y="5237842"/>
                  <a:pt x="1362824" y="5272306"/>
                </a:cubicBezTo>
                <a:cubicBezTo>
                  <a:pt x="1363146" y="5301899"/>
                  <a:pt x="1364954" y="5294144"/>
                  <a:pt x="1365810" y="5307411"/>
                </a:cubicBezTo>
                <a:cubicBezTo>
                  <a:pt x="1369220" y="5263954"/>
                  <a:pt x="1368367" y="5270510"/>
                  <a:pt x="1372416" y="5255240"/>
                </a:cubicBezTo>
                <a:cubicBezTo>
                  <a:pt x="1372311" y="5246934"/>
                  <a:pt x="1372098" y="5238663"/>
                  <a:pt x="1371993" y="5230357"/>
                </a:cubicBezTo>
                <a:close/>
                <a:moveTo>
                  <a:pt x="3398708" y="5224188"/>
                </a:moveTo>
                <a:lnTo>
                  <a:pt x="3398342" y="5224703"/>
                </a:lnTo>
                <a:lnTo>
                  <a:pt x="3398633" y="5226834"/>
                </a:lnTo>
                <a:close/>
                <a:moveTo>
                  <a:pt x="3013939" y="5217772"/>
                </a:moveTo>
                <a:cubicBezTo>
                  <a:pt x="3010276" y="5220238"/>
                  <a:pt x="3006199" y="5226755"/>
                  <a:pt x="3003748" y="5218243"/>
                </a:cubicBezTo>
                <a:cubicBezTo>
                  <a:pt x="3000870" y="5230815"/>
                  <a:pt x="3003321" y="5245276"/>
                  <a:pt x="3003748" y="5258998"/>
                </a:cubicBezTo>
                <a:cubicBezTo>
                  <a:pt x="3011420" y="5227420"/>
                  <a:pt x="3011846" y="5263495"/>
                  <a:pt x="3021655" y="5241599"/>
                </a:cubicBezTo>
                <a:cubicBezTo>
                  <a:pt x="3020854" y="5216888"/>
                  <a:pt x="3017603" y="5215305"/>
                  <a:pt x="3013939" y="5217772"/>
                </a:cubicBezTo>
                <a:close/>
                <a:moveTo>
                  <a:pt x="7251394" y="5216233"/>
                </a:moveTo>
                <a:cubicBezTo>
                  <a:pt x="7250237" y="5229255"/>
                  <a:pt x="7257593" y="5262359"/>
                  <a:pt x="7239659" y="5237444"/>
                </a:cubicBezTo>
                <a:cubicBezTo>
                  <a:pt x="7250132" y="5277794"/>
                  <a:pt x="7229484" y="5281165"/>
                  <a:pt x="7257458" y="5310742"/>
                </a:cubicBezTo>
                <a:cubicBezTo>
                  <a:pt x="7261113" y="5306936"/>
                  <a:pt x="7258646" y="5287467"/>
                  <a:pt x="7258758" y="5271704"/>
                </a:cubicBezTo>
                <a:cubicBezTo>
                  <a:pt x="7258777" y="5255883"/>
                  <a:pt x="7261308" y="5243869"/>
                  <a:pt x="7275434" y="5254443"/>
                </a:cubicBezTo>
                <a:cubicBezTo>
                  <a:pt x="7273806" y="5238836"/>
                  <a:pt x="7265001" y="5226620"/>
                  <a:pt x="7251394" y="5216233"/>
                </a:cubicBezTo>
                <a:close/>
                <a:moveTo>
                  <a:pt x="3142303" y="5215672"/>
                </a:moveTo>
                <a:cubicBezTo>
                  <a:pt x="3132712" y="5224941"/>
                  <a:pt x="3134845" y="5253124"/>
                  <a:pt x="3127809" y="5283314"/>
                </a:cubicBezTo>
                <a:cubicBezTo>
                  <a:pt x="3131645" y="5310486"/>
                  <a:pt x="3142090" y="5276303"/>
                  <a:pt x="3144010" y="5322331"/>
                </a:cubicBezTo>
                <a:cubicBezTo>
                  <a:pt x="3150510" y="5303275"/>
                  <a:pt x="3156266" y="5283773"/>
                  <a:pt x="3153496" y="5260782"/>
                </a:cubicBezTo>
                <a:cubicBezTo>
                  <a:pt x="3146674" y="5283314"/>
                  <a:pt x="3143583" y="5271474"/>
                  <a:pt x="3138467" y="5279321"/>
                </a:cubicBezTo>
                <a:cubicBezTo>
                  <a:pt x="3139425" y="5257941"/>
                  <a:pt x="3146674" y="5239167"/>
                  <a:pt x="3142303" y="5215672"/>
                </a:cubicBezTo>
                <a:close/>
                <a:moveTo>
                  <a:pt x="3518189" y="5203190"/>
                </a:moveTo>
                <a:lnTo>
                  <a:pt x="3517377" y="5204371"/>
                </a:lnTo>
                <a:lnTo>
                  <a:pt x="3517813" y="5204276"/>
                </a:lnTo>
                <a:close/>
                <a:moveTo>
                  <a:pt x="3387239" y="5200321"/>
                </a:moveTo>
                <a:lnTo>
                  <a:pt x="3384364" y="5202383"/>
                </a:lnTo>
                <a:lnTo>
                  <a:pt x="3383604" y="5204618"/>
                </a:lnTo>
                <a:lnTo>
                  <a:pt x="3383600" y="5202931"/>
                </a:lnTo>
                <a:lnTo>
                  <a:pt x="3377271" y="5207468"/>
                </a:lnTo>
                <a:lnTo>
                  <a:pt x="3378393" y="5219619"/>
                </a:lnTo>
                <a:lnTo>
                  <a:pt x="3383604" y="5204618"/>
                </a:lnTo>
                <a:cubicBezTo>
                  <a:pt x="3384069" y="5247503"/>
                  <a:pt x="3393594" y="5205428"/>
                  <a:pt x="3397397" y="5217795"/>
                </a:cubicBezTo>
                <a:lnTo>
                  <a:pt x="3397454" y="5218212"/>
                </a:lnTo>
                <a:lnTo>
                  <a:pt x="3398917" y="5216714"/>
                </a:lnTo>
                <a:lnTo>
                  <a:pt x="3399026" y="5212832"/>
                </a:lnTo>
                <a:lnTo>
                  <a:pt x="3395803" y="5212919"/>
                </a:lnTo>
                <a:cubicBezTo>
                  <a:pt x="3392674" y="5209388"/>
                  <a:pt x="3391687" y="5200759"/>
                  <a:pt x="3387239" y="5200321"/>
                </a:cubicBezTo>
                <a:close/>
                <a:moveTo>
                  <a:pt x="3194767" y="5197930"/>
                </a:moveTo>
                <a:cubicBezTo>
                  <a:pt x="3190903" y="5198033"/>
                  <a:pt x="3185095" y="5206087"/>
                  <a:pt x="3182484" y="5207096"/>
                </a:cubicBezTo>
                <a:cubicBezTo>
                  <a:pt x="3179529" y="5232014"/>
                  <a:pt x="3187842" y="5216303"/>
                  <a:pt x="3192497" y="5221720"/>
                </a:cubicBezTo>
                <a:lnTo>
                  <a:pt x="3193916" y="5228975"/>
                </a:lnTo>
                <a:lnTo>
                  <a:pt x="3197205" y="5223255"/>
                </a:lnTo>
                <a:lnTo>
                  <a:pt x="3198009" y="5217440"/>
                </a:lnTo>
                <a:cubicBezTo>
                  <a:pt x="3199468" y="5202248"/>
                  <a:pt x="3197665" y="5197853"/>
                  <a:pt x="3194767" y="5197930"/>
                </a:cubicBezTo>
                <a:close/>
                <a:moveTo>
                  <a:pt x="3273423" y="5195266"/>
                </a:moveTo>
                <a:lnTo>
                  <a:pt x="3268656" y="5203878"/>
                </a:lnTo>
                <a:cubicBezTo>
                  <a:pt x="3263794" y="5208584"/>
                  <a:pt x="3260236" y="5200757"/>
                  <a:pt x="3255602" y="5203196"/>
                </a:cubicBezTo>
                <a:cubicBezTo>
                  <a:pt x="3250909" y="5236230"/>
                  <a:pt x="3247181" y="5219068"/>
                  <a:pt x="3245048" y="5247978"/>
                </a:cubicBezTo>
                <a:cubicBezTo>
                  <a:pt x="3249098" y="5255964"/>
                  <a:pt x="3251440" y="5278862"/>
                  <a:pt x="3259007" y="5253347"/>
                </a:cubicBezTo>
                <a:cubicBezTo>
                  <a:pt x="3258693" y="5242432"/>
                  <a:pt x="3257091" y="5230815"/>
                  <a:pt x="3259542" y="5221041"/>
                </a:cubicBezTo>
                <a:cubicBezTo>
                  <a:pt x="3260289" y="5232219"/>
                  <a:pt x="3262367" y="5231014"/>
                  <a:pt x="3264405" y="5230102"/>
                </a:cubicBezTo>
                <a:lnTo>
                  <a:pt x="3265590" y="5230283"/>
                </a:lnTo>
                <a:lnTo>
                  <a:pt x="3269853" y="5209030"/>
                </a:lnTo>
                <a:close/>
                <a:moveTo>
                  <a:pt x="3148110" y="5191143"/>
                </a:moveTo>
                <a:lnTo>
                  <a:pt x="3148739" y="5211355"/>
                </a:lnTo>
                <a:cubicBezTo>
                  <a:pt x="3149072" y="5224144"/>
                  <a:pt x="3149925" y="5231278"/>
                  <a:pt x="3155626" y="5212827"/>
                </a:cubicBezTo>
                <a:lnTo>
                  <a:pt x="3155260" y="5192479"/>
                </a:lnTo>
                <a:lnTo>
                  <a:pt x="3152921" y="5192414"/>
                </a:lnTo>
                <a:close/>
                <a:moveTo>
                  <a:pt x="3515523" y="5176025"/>
                </a:moveTo>
                <a:lnTo>
                  <a:pt x="3514273" y="5176847"/>
                </a:lnTo>
                <a:lnTo>
                  <a:pt x="3512564" y="5181816"/>
                </a:lnTo>
                <a:lnTo>
                  <a:pt x="3512579" y="5182052"/>
                </a:lnTo>
                <a:close/>
                <a:moveTo>
                  <a:pt x="3000830" y="5175489"/>
                </a:moveTo>
                <a:lnTo>
                  <a:pt x="3000616" y="5175610"/>
                </a:lnTo>
                <a:lnTo>
                  <a:pt x="3000870" y="5176305"/>
                </a:lnTo>
                <a:close/>
                <a:moveTo>
                  <a:pt x="2960861" y="5175325"/>
                </a:moveTo>
                <a:lnTo>
                  <a:pt x="2960709" y="5175396"/>
                </a:lnTo>
                <a:lnTo>
                  <a:pt x="2946501" y="5182919"/>
                </a:lnTo>
                <a:lnTo>
                  <a:pt x="2944488" y="5186854"/>
                </a:lnTo>
                <a:cubicBezTo>
                  <a:pt x="2949607" y="5198285"/>
                  <a:pt x="2955573" y="5201080"/>
                  <a:pt x="2960157" y="5217422"/>
                </a:cubicBezTo>
                <a:cubicBezTo>
                  <a:pt x="2965221" y="5197733"/>
                  <a:pt x="2964101" y="5188243"/>
                  <a:pt x="2962195" y="5182283"/>
                </a:cubicBezTo>
                <a:close/>
                <a:moveTo>
                  <a:pt x="2969785" y="5171137"/>
                </a:moveTo>
                <a:lnTo>
                  <a:pt x="2966059" y="5172885"/>
                </a:lnTo>
                <a:lnTo>
                  <a:pt x="2965699" y="5178879"/>
                </a:lnTo>
                <a:close/>
                <a:moveTo>
                  <a:pt x="2997276" y="5161509"/>
                </a:moveTo>
                <a:lnTo>
                  <a:pt x="2995628" y="5161948"/>
                </a:lnTo>
                <a:lnTo>
                  <a:pt x="2996100" y="5163241"/>
                </a:lnTo>
                <a:close/>
                <a:moveTo>
                  <a:pt x="3060055" y="5149582"/>
                </a:moveTo>
                <a:lnTo>
                  <a:pt x="3055941" y="5153002"/>
                </a:lnTo>
                <a:lnTo>
                  <a:pt x="3053947" y="5156428"/>
                </a:lnTo>
                <a:cubicBezTo>
                  <a:pt x="3054800" y="5171113"/>
                  <a:pt x="3057038" y="5172770"/>
                  <a:pt x="3060129" y="5167035"/>
                </a:cubicBezTo>
                <a:cubicBezTo>
                  <a:pt x="3057678" y="5224483"/>
                  <a:pt x="3044995" y="5195572"/>
                  <a:pt x="3039988" y="5191953"/>
                </a:cubicBezTo>
                <a:cubicBezTo>
                  <a:pt x="3037852" y="5217283"/>
                  <a:pt x="3052884" y="5256061"/>
                  <a:pt x="3059594" y="5199438"/>
                </a:cubicBezTo>
                <a:cubicBezTo>
                  <a:pt x="3061518" y="5241141"/>
                  <a:pt x="3044782" y="5297081"/>
                  <a:pt x="3040093" y="5273447"/>
                </a:cubicBezTo>
                <a:cubicBezTo>
                  <a:pt x="3035509" y="5322234"/>
                  <a:pt x="3053311" y="5275467"/>
                  <a:pt x="3055762" y="5304015"/>
                </a:cubicBezTo>
                <a:cubicBezTo>
                  <a:pt x="3059276" y="5284833"/>
                  <a:pt x="3055014" y="5287546"/>
                  <a:pt x="3054052" y="5278862"/>
                </a:cubicBezTo>
                <a:cubicBezTo>
                  <a:pt x="3061832" y="5255463"/>
                  <a:pt x="3066098" y="5266151"/>
                  <a:pt x="3073560" y="5245735"/>
                </a:cubicBezTo>
                <a:cubicBezTo>
                  <a:pt x="3075155" y="5262755"/>
                  <a:pt x="3065885" y="5275340"/>
                  <a:pt x="3063007" y="5290483"/>
                </a:cubicBezTo>
                <a:cubicBezTo>
                  <a:pt x="3075155" y="5287087"/>
                  <a:pt x="3099244" y="5216366"/>
                  <a:pt x="3100951" y="5289188"/>
                </a:cubicBezTo>
                <a:cubicBezTo>
                  <a:pt x="3106173" y="5264594"/>
                  <a:pt x="3111209" y="5246893"/>
                  <a:pt x="3116604" y="5230534"/>
                </a:cubicBezTo>
                <a:lnTo>
                  <a:pt x="3131968" y="5186877"/>
                </a:lnTo>
                <a:lnTo>
                  <a:pt x="3126231" y="5185360"/>
                </a:lnTo>
                <a:lnTo>
                  <a:pt x="3118321" y="5180904"/>
                </a:lnTo>
                <a:lnTo>
                  <a:pt x="3116924" y="5186225"/>
                </a:lnTo>
                <a:cubicBezTo>
                  <a:pt x="3113926" y="5199178"/>
                  <a:pt x="3110810" y="5215836"/>
                  <a:pt x="3108199" y="5234808"/>
                </a:cubicBezTo>
                <a:cubicBezTo>
                  <a:pt x="3095943" y="5245500"/>
                  <a:pt x="3084323" y="5249871"/>
                  <a:pt x="3078568" y="5198744"/>
                </a:cubicBezTo>
                <a:cubicBezTo>
                  <a:pt x="3074840" y="5210950"/>
                  <a:pt x="3071109" y="5223157"/>
                  <a:pt x="3067375" y="5235186"/>
                </a:cubicBezTo>
                <a:cubicBezTo>
                  <a:pt x="3064278" y="5223728"/>
                  <a:pt x="3066487" y="5162053"/>
                  <a:pt x="3061235" y="5150306"/>
                </a:cubicBezTo>
                <a:close/>
                <a:moveTo>
                  <a:pt x="3024975" y="5144357"/>
                </a:moveTo>
                <a:cubicBezTo>
                  <a:pt x="3021387" y="5148537"/>
                  <a:pt x="3018189" y="5170079"/>
                  <a:pt x="3012594" y="5189108"/>
                </a:cubicBezTo>
                <a:cubicBezTo>
                  <a:pt x="3016007" y="5193926"/>
                  <a:pt x="3020375" y="5188735"/>
                  <a:pt x="3023788" y="5193468"/>
                </a:cubicBezTo>
                <a:cubicBezTo>
                  <a:pt x="3029117" y="5179384"/>
                  <a:pt x="3024637" y="5161258"/>
                  <a:pt x="3028795" y="5146700"/>
                </a:cubicBezTo>
                <a:cubicBezTo>
                  <a:pt x="3027410" y="5143499"/>
                  <a:pt x="3026171" y="5142963"/>
                  <a:pt x="3024975" y="5144357"/>
                </a:cubicBezTo>
                <a:close/>
                <a:moveTo>
                  <a:pt x="7120346" y="5144058"/>
                </a:moveTo>
                <a:cubicBezTo>
                  <a:pt x="7118457" y="5145905"/>
                  <a:pt x="7117499" y="5150022"/>
                  <a:pt x="7117282" y="5155164"/>
                </a:cubicBezTo>
                <a:cubicBezTo>
                  <a:pt x="7116849" y="5165443"/>
                  <a:pt x="7119255" y="5180013"/>
                  <a:pt x="7123100" y="5189107"/>
                </a:cubicBezTo>
                <a:cubicBezTo>
                  <a:pt x="7135834" y="5200879"/>
                  <a:pt x="7125754" y="5157311"/>
                  <a:pt x="7128997" y="5146574"/>
                </a:cubicBezTo>
                <a:cubicBezTo>
                  <a:pt x="7125055" y="5142634"/>
                  <a:pt x="7122235" y="5142211"/>
                  <a:pt x="7120346" y="5144058"/>
                </a:cubicBezTo>
                <a:close/>
                <a:moveTo>
                  <a:pt x="2942140" y="5130400"/>
                </a:moveTo>
                <a:lnTo>
                  <a:pt x="2941079" y="5136467"/>
                </a:lnTo>
                <a:cubicBezTo>
                  <a:pt x="2941398" y="5142846"/>
                  <a:pt x="2942224" y="5147387"/>
                  <a:pt x="2943273" y="5150081"/>
                </a:cubicBezTo>
                <a:lnTo>
                  <a:pt x="2944013" y="5150612"/>
                </a:lnTo>
                <a:lnTo>
                  <a:pt x="2947447" y="5148012"/>
                </a:lnTo>
                <a:cubicBezTo>
                  <a:pt x="2947772" y="5140753"/>
                  <a:pt x="2946866" y="5136033"/>
                  <a:pt x="2945192" y="5132897"/>
                </a:cubicBezTo>
                <a:close/>
                <a:moveTo>
                  <a:pt x="2980574" y="5128537"/>
                </a:moveTo>
                <a:cubicBezTo>
                  <a:pt x="2977998" y="5129033"/>
                  <a:pt x="2974521" y="5131376"/>
                  <a:pt x="2971137" y="5133521"/>
                </a:cubicBezTo>
                <a:lnTo>
                  <a:pt x="2968351" y="5134713"/>
                </a:lnTo>
                <a:lnTo>
                  <a:pt x="2967229" y="5153407"/>
                </a:lnTo>
                <a:lnTo>
                  <a:pt x="2967847" y="5153166"/>
                </a:lnTo>
                <a:cubicBezTo>
                  <a:pt x="2972753" y="5149357"/>
                  <a:pt x="2978504" y="5143219"/>
                  <a:pt x="2984607" y="5134638"/>
                </a:cubicBezTo>
                <a:cubicBezTo>
                  <a:pt x="2984826" y="5129394"/>
                  <a:pt x="2983151" y="5128042"/>
                  <a:pt x="2980574" y="5128537"/>
                </a:cubicBezTo>
                <a:close/>
                <a:moveTo>
                  <a:pt x="2960032" y="5128218"/>
                </a:moveTo>
                <a:lnTo>
                  <a:pt x="2958342" y="5151387"/>
                </a:lnTo>
                <a:cubicBezTo>
                  <a:pt x="2961542" y="5151270"/>
                  <a:pt x="2963328" y="5150592"/>
                  <a:pt x="2964820" y="5145732"/>
                </a:cubicBezTo>
                <a:lnTo>
                  <a:pt x="2966882" y="5135342"/>
                </a:lnTo>
                <a:lnTo>
                  <a:pt x="2962257" y="5137321"/>
                </a:lnTo>
                <a:close/>
                <a:moveTo>
                  <a:pt x="2912606" y="5124937"/>
                </a:moveTo>
                <a:lnTo>
                  <a:pt x="2902779" y="5135491"/>
                </a:lnTo>
                <a:lnTo>
                  <a:pt x="2904699" y="5138601"/>
                </a:lnTo>
                <a:lnTo>
                  <a:pt x="2907053" y="5151147"/>
                </a:lnTo>
                <a:lnTo>
                  <a:pt x="2907915" y="5150169"/>
                </a:lnTo>
                <a:cubicBezTo>
                  <a:pt x="2909470" y="5141709"/>
                  <a:pt x="2910990" y="5133500"/>
                  <a:pt x="2912606" y="5124937"/>
                </a:cubicBezTo>
                <a:close/>
                <a:moveTo>
                  <a:pt x="2858008" y="5084261"/>
                </a:moveTo>
                <a:lnTo>
                  <a:pt x="2852720" y="5085391"/>
                </a:lnTo>
                <a:lnTo>
                  <a:pt x="2853098" y="5097109"/>
                </a:lnTo>
                <a:lnTo>
                  <a:pt x="2853260" y="5100554"/>
                </a:lnTo>
                <a:lnTo>
                  <a:pt x="2858386" y="5092332"/>
                </a:lnTo>
                <a:lnTo>
                  <a:pt x="2857853" y="5089988"/>
                </a:lnTo>
                <a:close/>
                <a:moveTo>
                  <a:pt x="6966661" y="5033546"/>
                </a:moveTo>
                <a:cubicBezTo>
                  <a:pt x="6958711" y="5045757"/>
                  <a:pt x="6945859" y="5045154"/>
                  <a:pt x="6938694" y="5059523"/>
                </a:cubicBezTo>
                <a:cubicBezTo>
                  <a:pt x="6945551" y="5076625"/>
                  <a:pt x="6954338" y="5075080"/>
                  <a:pt x="6960327" y="5066772"/>
                </a:cubicBezTo>
                <a:cubicBezTo>
                  <a:pt x="6966565" y="5058485"/>
                  <a:pt x="6970004" y="5043435"/>
                  <a:pt x="6966661" y="5033546"/>
                </a:cubicBezTo>
                <a:close/>
                <a:moveTo>
                  <a:pt x="316730" y="4980586"/>
                </a:moveTo>
                <a:cubicBezTo>
                  <a:pt x="331756" y="5031936"/>
                  <a:pt x="323871" y="5025604"/>
                  <a:pt x="318433" y="5034276"/>
                </a:cubicBezTo>
                <a:cubicBezTo>
                  <a:pt x="322273" y="5044366"/>
                  <a:pt x="324084" y="5046162"/>
                  <a:pt x="324619" y="5041888"/>
                </a:cubicBezTo>
                <a:cubicBezTo>
                  <a:pt x="329735" y="5057170"/>
                  <a:pt x="328238" y="5072691"/>
                  <a:pt x="338047" y="5087599"/>
                </a:cubicBezTo>
                <a:cubicBezTo>
                  <a:pt x="336340" y="5071631"/>
                  <a:pt x="326749" y="5017251"/>
                  <a:pt x="333039" y="5026286"/>
                </a:cubicBezTo>
                <a:cubicBezTo>
                  <a:pt x="328773" y="5006186"/>
                  <a:pt x="320140" y="4979892"/>
                  <a:pt x="316730" y="4980586"/>
                </a:cubicBezTo>
                <a:close/>
                <a:moveTo>
                  <a:pt x="7262926" y="4979271"/>
                </a:moveTo>
                <a:cubicBezTo>
                  <a:pt x="7255511" y="4976100"/>
                  <a:pt x="7254423" y="4985883"/>
                  <a:pt x="7256435" y="5002775"/>
                </a:cubicBezTo>
                <a:cubicBezTo>
                  <a:pt x="7272271" y="5019424"/>
                  <a:pt x="7275406" y="5009454"/>
                  <a:pt x="7272570" y="4986976"/>
                </a:cubicBezTo>
                <a:cubicBezTo>
                  <a:pt x="7268573" y="4982824"/>
                  <a:pt x="7265398" y="4980328"/>
                  <a:pt x="7262926" y="4979271"/>
                </a:cubicBezTo>
                <a:close/>
                <a:moveTo>
                  <a:pt x="7408272" y="4966802"/>
                </a:moveTo>
                <a:cubicBezTo>
                  <a:pt x="7398878" y="4966648"/>
                  <a:pt x="7397322" y="4982644"/>
                  <a:pt x="7404944" y="4997238"/>
                </a:cubicBezTo>
                <a:cubicBezTo>
                  <a:pt x="7415214" y="4999129"/>
                  <a:pt x="7425378" y="5000397"/>
                  <a:pt x="7420230" y="4972990"/>
                </a:cubicBezTo>
                <a:cubicBezTo>
                  <a:pt x="7415406" y="4968699"/>
                  <a:pt x="7411404" y="4966854"/>
                  <a:pt x="7408272" y="4966802"/>
                </a:cubicBezTo>
                <a:close/>
                <a:moveTo>
                  <a:pt x="298769" y="4955715"/>
                </a:moveTo>
                <a:cubicBezTo>
                  <a:pt x="294727" y="4953522"/>
                  <a:pt x="295226" y="4971770"/>
                  <a:pt x="299142" y="4988703"/>
                </a:cubicBezTo>
                <a:cubicBezTo>
                  <a:pt x="313104" y="5020285"/>
                  <a:pt x="304579" y="4989162"/>
                  <a:pt x="304366" y="4965527"/>
                </a:cubicBezTo>
                <a:cubicBezTo>
                  <a:pt x="301968" y="4959448"/>
                  <a:pt x="300116" y="4956446"/>
                  <a:pt x="298769" y="4955715"/>
                </a:cubicBezTo>
                <a:close/>
                <a:moveTo>
                  <a:pt x="7455195" y="4948474"/>
                </a:moveTo>
                <a:cubicBezTo>
                  <a:pt x="7440585" y="4943170"/>
                  <a:pt x="7431082" y="4963270"/>
                  <a:pt x="7426429" y="4978146"/>
                </a:cubicBezTo>
                <a:cubicBezTo>
                  <a:pt x="7446092" y="4981930"/>
                  <a:pt x="7462373" y="4979282"/>
                  <a:pt x="7471517" y="4963381"/>
                </a:cubicBezTo>
                <a:cubicBezTo>
                  <a:pt x="7465503" y="4954833"/>
                  <a:pt x="7460065" y="4950243"/>
                  <a:pt x="7455195" y="4948474"/>
                </a:cubicBezTo>
                <a:close/>
                <a:moveTo>
                  <a:pt x="7480327" y="4931068"/>
                </a:moveTo>
                <a:cubicBezTo>
                  <a:pt x="7473081" y="4933869"/>
                  <a:pt x="7476920" y="4956857"/>
                  <a:pt x="7478630" y="4976477"/>
                </a:cubicBezTo>
                <a:cubicBezTo>
                  <a:pt x="7499106" y="4992164"/>
                  <a:pt x="7488498" y="4951032"/>
                  <a:pt x="7491757" y="4935869"/>
                </a:cubicBezTo>
                <a:cubicBezTo>
                  <a:pt x="7486389" y="4931444"/>
                  <a:pt x="7482742" y="4930135"/>
                  <a:pt x="7480327" y="4931068"/>
                </a:cubicBezTo>
                <a:close/>
                <a:moveTo>
                  <a:pt x="7547612" y="4914419"/>
                </a:moveTo>
                <a:cubicBezTo>
                  <a:pt x="7534061" y="4922124"/>
                  <a:pt x="7518927" y="4926749"/>
                  <a:pt x="7517233" y="4955815"/>
                </a:cubicBezTo>
                <a:cubicBezTo>
                  <a:pt x="7529946" y="4968827"/>
                  <a:pt x="7531587" y="4962225"/>
                  <a:pt x="7533762" y="4956375"/>
                </a:cubicBezTo>
                <a:cubicBezTo>
                  <a:pt x="7535873" y="4950626"/>
                  <a:pt x="7538430" y="4945572"/>
                  <a:pt x="7552970" y="4961681"/>
                </a:cubicBezTo>
                <a:cubicBezTo>
                  <a:pt x="7551227" y="4945862"/>
                  <a:pt x="7549571" y="4930097"/>
                  <a:pt x="7547612" y="4914419"/>
                </a:cubicBezTo>
                <a:close/>
                <a:moveTo>
                  <a:pt x="7690104" y="4883844"/>
                </a:moveTo>
                <a:cubicBezTo>
                  <a:pt x="7677741" y="4880078"/>
                  <a:pt x="7675749" y="4892431"/>
                  <a:pt x="7676164" y="4909359"/>
                </a:cubicBezTo>
                <a:cubicBezTo>
                  <a:pt x="7697257" y="4929458"/>
                  <a:pt x="7685615" y="4896564"/>
                  <a:pt x="7706708" y="4916668"/>
                </a:cubicBezTo>
                <a:cubicBezTo>
                  <a:pt x="7702917" y="4904696"/>
                  <a:pt x="7693405" y="4896199"/>
                  <a:pt x="7690104" y="4883844"/>
                </a:cubicBezTo>
                <a:close/>
                <a:moveTo>
                  <a:pt x="6542624" y="4881704"/>
                </a:moveTo>
                <a:lnTo>
                  <a:pt x="6538809" y="4883031"/>
                </a:lnTo>
                <a:lnTo>
                  <a:pt x="6545073" y="4888878"/>
                </a:lnTo>
                <a:close/>
                <a:moveTo>
                  <a:pt x="6127382" y="4857519"/>
                </a:moveTo>
                <a:lnTo>
                  <a:pt x="6126459" y="4858560"/>
                </a:lnTo>
                <a:lnTo>
                  <a:pt x="6125411" y="4868221"/>
                </a:lnTo>
                <a:lnTo>
                  <a:pt x="6128561" y="4881480"/>
                </a:lnTo>
                <a:lnTo>
                  <a:pt x="6130717" y="4881041"/>
                </a:lnTo>
                <a:cubicBezTo>
                  <a:pt x="6132311" y="4879512"/>
                  <a:pt x="6133895" y="4877637"/>
                  <a:pt x="6135576" y="4877968"/>
                </a:cubicBezTo>
                <a:lnTo>
                  <a:pt x="6135809" y="4878402"/>
                </a:lnTo>
                <a:lnTo>
                  <a:pt x="6137967" y="4868738"/>
                </a:lnTo>
                <a:lnTo>
                  <a:pt x="6139419" y="4863944"/>
                </a:lnTo>
                <a:lnTo>
                  <a:pt x="6139328" y="4862572"/>
                </a:lnTo>
                <a:cubicBezTo>
                  <a:pt x="6136331" y="4857456"/>
                  <a:pt x="6131625" y="4855758"/>
                  <a:pt x="6127382" y="4857519"/>
                </a:cubicBezTo>
                <a:close/>
                <a:moveTo>
                  <a:pt x="5931780" y="4855480"/>
                </a:moveTo>
                <a:lnTo>
                  <a:pt x="5934527" y="4872282"/>
                </a:lnTo>
                <a:lnTo>
                  <a:pt x="5936219" y="4869152"/>
                </a:lnTo>
                <a:close/>
                <a:moveTo>
                  <a:pt x="6637928" y="4847953"/>
                </a:moveTo>
                <a:lnTo>
                  <a:pt x="6631683" y="4853869"/>
                </a:lnTo>
                <a:lnTo>
                  <a:pt x="6630495" y="4855771"/>
                </a:lnTo>
                <a:lnTo>
                  <a:pt x="6637964" y="4867497"/>
                </a:lnTo>
                <a:cubicBezTo>
                  <a:pt x="6650986" y="4888465"/>
                  <a:pt x="6659756" y="4900974"/>
                  <a:pt x="6663034" y="4872836"/>
                </a:cubicBezTo>
                <a:cubicBezTo>
                  <a:pt x="6654931" y="4869601"/>
                  <a:pt x="6648152" y="4865466"/>
                  <a:pt x="6642635" y="4857578"/>
                </a:cubicBezTo>
                <a:close/>
                <a:moveTo>
                  <a:pt x="6600845" y="4843804"/>
                </a:moveTo>
                <a:cubicBezTo>
                  <a:pt x="6599037" y="4842612"/>
                  <a:pt x="6597266" y="4842841"/>
                  <a:pt x="6595523" y="4844055"/>
                </a:cubicBezTo>
                <a:lnTo>
                  <a:pt x="6595356" y="4844255"/>
                </a:lnTo>
                <a:lnTo>
                  <a:pt x="6602873" y="4861395"/>
                </a:lnTo>
                <a:lnTo>
                  <a:pt x="6601888" y="4865692"/>
                </a:lnTo>
                <a:lnTo>
                  <a:pt x="6604812" y="4865370"/>
                </a:lnTo>
                <a:cubicBezTo>
                  <a:pt x="6606906" y="4866165"/>
                  <a:pt x="6609338" y="4868080"/>
                  <a:pt x="6612225" y="4871497"/>
                </a:cubicBezTo>
                <a:cubicBezTo>
                  <a:pt x="6608226" y="4854255"/>
                  <a:pt x="6604461" y="4846187"/>
                  <a:pt x="6600845" y="4843804"/>
                </a:cubicBezTo>
                <a:close/>
                <a:moveTo>
                  <a:pt x="6225573" y="4836835"/>
                </a:moveTo>
                <a:lnTo>
                  <a:pt x="6222433" y="4841125"/>
                </a:lnTo>
                <a:lnTo>
                  <a:pt x="6213078" y="4849155"/>
                </a:lnTo>
                <a:lnTo>
                  <a:pt x="6212466" y="4853487"/>
                </a:lnTo>
                <a:lnTo>
                  <a:pt x="6211853" y="4849596"/>
                </a:lnTo>
                <a:lnTo>
                  <a:pt x="6204287" y="4847327"/>
                </a:lnTo>
                <a:lnTo>
                  <a:pt x="6209437" y="4869871"/>
                </a:lnTo>
                <a:lnTo>
                  <a:pt x="6210052" y="4868910"/>
                </a:lnTo>
                <a:lnTo>
                  <a:pt x="6219255" y="4888985"/>
                </a:lnTo>
                <a:lnTo>
                  <a:pt x="6223101" y="4891711"/>
                </a:lnTo>
                <a:lnTo>
                  <a:pt x="6224510" y="4892461"/>
                </a:lnTo>
                <a:lnTo>
                  <a:pt x="6229043" y="4873036"/>
                </a:lnTo>
                <a:cubicBezTo>
                  <a:pt x="6229494" y="4866551"/>
                  <a:pt x="6229422" y="4860118"/>
                  <a:pt x="6230498" y="4853713"/>
                </a:cubicBezTo>
                <a:cubicBezTo>
                  <a:pt x="6234575" y="4861837"/>
                  <a:pt x="6235851" y="4870104"/>
                  <a:pt x="6235709" y="4878450"/>
                </a:cubicBezTo>
                <a:lnTo>
                  <a:pt x="6233515" y="4895169"/>
                </a:lnTo>
                <a:lnTo>
                  <a:pt x="6241137" y="4892969"/>
                </a:lnTo>
                <a:lnTo>
                  <a:pt x="6240032" y="4870692"/>
                </a:lnTo>
                <a:lnTo>
                  <a:pt x="6234270" y="4863068"/>
                </a:lnTo>
                <a:close/>
                <a:moveTo>
                  <a:pt x="6711715" y="4835440"/>
                </a:moveTo>
                <a:cubicBezTo>
                  <a:pt x="6709500" y="4840154"/>
                  <a:pt x="6708447" y="4851017"/>
                  <a:pt x="6704187" y="4844582"/>
                </a:cubicBezTo>
                <a:lnTo>
                  <a:pt x="6704513" y="4841389"/>
                </a:lnTo>
                <a:lnTo>
                  <a:pt x="6683763" y="4866740"/>
                </a:lnTo>
                <a:cubicBezTo>
                  <a:pt x="6692428" y="4872478"/>
                  <a:pt x="6699519" y="4872122"/>
                  <a:pt x="6705922" y="4869459"/>
                </a:cubicBezTo>
                <a:lnTo>
                  <a:pt x="6719087" y="4861340"/>
                </a:lnTo>
                <a:lnTo>
                  <a:pt x="6718938" y="4857282"/>
                </a:lnTo>
                <a:cubicBezTo>
                  <a:pt x="6719375" y="4849469"/>
                  <a:pt x="6719823" y="4841663"/>
                  <a:pt x="6711715" y="4835440"/>
                </a:cubicBezTo>
                <a:close/>
                <a:moveTo>
                  <a:pt x="7828823" y="4833927"/>
                </a:moveTo>
                <a:cubicBezTo>
                  <a:pt x="7823360" y="4835049"/>
                  <a:pt x="7819180" y="4839879"/>
                  <a:pt x="7814783" y="4844955"/>
                </a:cubicBezTo>
                <a:cubicBezTo>
                  <a:pt x="7805992" y="4855105"/>
                  <a:pt x="7796179" y="4866278"/>
                  <a:pt x="7773819" y="4850378"/>
                </a:cubicBezTo>
                <a:cubicBezTo>
                  <a:pt x="7794538" y="4884270"/>
                  <a:pt x="7809396" y="4884884"/>
                  <a:pt x="7821203" y="4875943"/>
                </a:cubicBezTo>
                <a:cubicBezTo>
                  <a:pt x="7833105" y="4867057"/>
                  <a:pt x="7841774" y="4848912"/>
                  <a:pt x="7850567" y="4845152"/>
                </a:cubicBezTo>
                <a:cubicBezTo>
                  <a:pt x="7841034" y="4835393"/>
                  <a:pt x="7834287" y="4832806"/>
                  <a:pt x="7828823" y="4833927"/>
                </a:cubicBezTo>
                <a:close/>
                <a:moveTo>
                  <a:pt x="6849365" y="4829484"/>
                </a:moveTo>
                <a:cubicBezTo>
                  <a:pt x="6841010" y="4830746"/>
                  <a:pt x="6836170" y="4841026"/>
                  <a:pt x="6833810" y="4858560"/>
                </a:cubicBezTo>
                <a:cubicBezTo>
                  <a:pt x="6848081" y="4862700"/>
                  <a:pt x="6859487" y="4859197"/>
                  <a:pt x="6875656" y="4867722"/>
                </a:cubicBezTo>
                <a:cubicBezTo>
                  <a:pt x="6872308" y="4826866"/>
                  <a:pt x="6848615" y="4842064"/>
                  <a:pt x="6849365" y="4829484"/>
                </a:cubicBezTo>
                <a:close/>
                <a:moveTo>
                  <a:pt x="6745186" y="4824685"/>
                </a:moveTo>
                <a:cubicBezTo>
                  <a:pt x="6742772" y="4825541"/>
                  <a:pt x="6740911" y="4829194"/>
                  <a:pt x="6740034" y="4837879"/>
                </a:cubicBezTo>
                <a:cubicBezTo>
                  <a:pt x="6743402" y="4847327"/>
                  <a:pt x="6744608" y="4853070"/>
                  <a:pt x="6744428" y="4856760"/>
                </a:cubicBezTo>
                <a:lnTo>
                  <a:pt x="6744192" y="4857154"/>
                </a:lnTo>
                <a:lnTo>
                  <a:pt x="6755835" y="4866454"/>
                </a:lnTo>
                <a:cubicBezTo>
                  <a:pt x="6760351" y="4871396"/>
                  <a:pt x="6765324" y="4878160"/>
                  <a:pt x="6770887" y="4887223"/>
                </a:cubicBezTo>
                <a:cubicBezTo>
                  <a:pt x="6760207" y="4862992"/>
                  <a:pt x="6756773" y="4850203"/>
                  <a:pt x="6755958" y="4839603"/>
                </a:cubicBezTo>
                <a:lnTo>
                  <a:pt x="6756060" y="4830063"/>
                </a:lnTo>
                <a:lnTo>
                  <a:pt x="6753654" y="4828268"/>
                </a:lnTo>
                <a:cubicBezTo>
                  <a:pt x="6750567" y="4825768"/>
                  <a:pt x="6747600" y="4823828"/>
                  <a:pt x="6745186" y="4824685"/>
                </a:cubicBezTo>
                <a:close/>
                <a:moveTo>
                  <a:pt x="8181565" y="4813145"/>
                </a:moveTo>
                <a:cubicBezTo>
                  <a:pt x="8174047" y="4816880"/>
                  <a:pt x="8164269" y="4817801"/>
                  <a:pt x="8155713" y="4820180"/>
                </a:cubicBezTo>
                <a:cubicBezTo>
                  <a:pt x="8147063" y="4822505"/>
                  <a:pt x="8139665" y="4826452"/>
                  <a:pt x="8136863" y="4836490"/>
                </a:cubicBezTo>
                <a:cubicBezTo>
                  <a:pt x="8153111" y="4844091"/>
                  <a:pt x="8163483" y="4843827"/>
                  <a:pt x="8170140" y="4838861"/>
                </a:cubicBezTo>
                <a:cubicBezTo>
                  <a:pt x="8176890" y="4833949"/>
                  <a:pt x="8179836" y="4824279"/>
                  <a:pt x="8181565" y="4813145"/>
                </a:cubicBezTo>
                <a:close/>
                <a:moveTo>
                  <a:pt x="6974258" y="4810691"/>
                </a:moveTo>
                <a:cubicBezTo>
                  <a:pt x="6970294" y="4809685"/>
                  <a:pt x="6967574" y="4811650"/>
                  <a:pt x="6965181" y="4814446"/>
                </a:cubicBezTo>
                <a:cubicBezTo>
                  <a:pt x="6960548" y="4819999"/>
                  <a:pt x="6957274" y="4829185"/>
                  <a:pt x="6948534" y="4825064"/>
                </a:cubicBezTo>
                <a:cubicBezTo>
                  <a:pt x="6950584" y="4837601"/>
                  <a:pt x="6962399" y="4846439"/>
                  <a:pt x="6970513" y="4856557"/>
                </a:cubicBezTo>
                <a:cubicBezTo>
                  <a:pt x="6968470" y="4840407"/>
                  <a:pt x="6972354" y="4839242"/>
                  <a:pt x="6977471" y="4838718"/>
                </a:cubicBezTo>
                <a:cubicBezTo>
                  <a:pt x="6982498" y="4838142"/>
                  <a:pt x="6988608" y="4838244"/>
                  <a:pt x="6990805" y="4824767"/>
                </a:cubicBezTo>
                <a:cubicBezTo>
                  <a:pt x="6983433" y="4815675"/>
                  <a:pt x="6978223" y="4811697"/>
                  <a:pt x="6974258" y="4810691"/>
                </a:cubicBezTo>
                <a:close/>
                <a:moveTo>
                  <a:pt x="6312479" y="4810405"/>
                </a:moveTo>
                <a:lnTo>
                  <a:pt x="6311681" y="4812395"/>
                </a:lnTo>
                <a:lnTo>
                  <a:pt x="6318289" y="4821502"/>
                </a:lnTo>
                <a:lnTo>
                  <a:pt x="6325829" y="4828031"/>
                </a:lnTo>
                <a:lnTo>
                  <a:pt x="6324477" y="4812308"/>
                </a:lnTo>
                <a:cubicBezTo>
                  <a:pt x="6319689" y="4808110"/>
                  <a:pt x="6315564" y="4806760"/>
                  <a:pt x="6312479" y="4810405"/>
                </a:cubicBezTo>
                <a:close/>
                <a:moveTo>
                  <a:pt x="7867702" y="4808182"/>
                </a:moveTo>
                <a:cubicBezTo>
                  <a:pt x="7887169" y="4853645"/>
                  <a:pt x="7867281" y="4830829"/>
                  <a:pt x="7864208" y="4853892"/>
                </a:cubicBezTo>
                <a:cubicBezTo>
                  <a:pt x="7869176" y="4851606"/>
                  <a:pt x="7878078" y="4855273"/>
                  <a:pt x="7890242" y="4863360"/>
                </a:cubicBezTo>
                <a:cubicBezTo>
                  <a:pt x="7887650" y="4847283"/>
                  <a:pt x="7894326" y="4844685"/>
                  <a:pt x="7901093" y="4842148"/>
                </a:cubicBezTo>
                <a:cubicBezTo>
                  <a:pt x="7907797" y="4839709"/>
                  <a:pt x="7914679" y="4837382"/>
                  <a:pt x="7912497" y="4822260"/>
                </a:cubicBezTo>
                <a:cubicBezTo>
                  <a:pt x="7885607" y="4806557"/>
                  <a:pt x="7898153" y="4843211"/>
                  <a:pt x="7867702" y="4808182"/>
                </a:cubicBezTo>
                <a:close/>
                <a:moveTo>
                  <a:pt x="6620409" y="4806942"/>
                </a:moveTo>
                <a:lnTo>
                  <a:pt x="6622710" y="4834571"/>
                </a:lnTo>
                <a:lnTo>
                  <a:pt x="6624430" y="4831796"/>
                </a:lnTo>
                <a:lnTo>
                  <a:pt x="6625260" y="4813584"/>
                </a:lnTo>
                <a:close/>
                <a:moveTo>
                  <a:pt x="6849545" y="4800354"/>
                </a:moveTo>
                <a:lnTo>
                  <a:pt x="6865037" y="4832005"/>
                </a:lnTo>
                <a:lnTo>
                  <a:pt x="6870259" y="4812834"/>
                </a:lnTo>
                <a:lnTo>
                  <a:pt x="6853130" y="4800573"/>
                </a:lnTo>
                <a:close/>
                <a:moveTo>
                  <a:pt x="7770765" y="4800262"/>
                </a:moveTo>
                <a:cubicBezTo>
                  <a:pt x="7769854" y="4818295"/>
                  <a:pt x="7786853" y="4824706"/>
                  <a:pt x="7789908" y="4840246"/>
                </a:cubicBezTo>
                <a:cubicBezTo>
                  <a:pt x="7809023" y="4844099"/>
                  <a:pt x="7790527" y="4826471"/>
                  <a:pt x="7796242" y="4810213"/>
                </a:cubicBezTo>
                <a:cubicBezTo>
                  <a:pt x="7781607" y="4797652"/>
                  <a:pt x="7779398" y="4803759"/>
                  <a:pt x="7770765" y="4800262"/>
                </a:cubicBezTo>
                <a:close/>
                <a:moveTo>
                  <a:pt x="7024506" y="4799852"/>
                </a:moveTo>
                <a:lnTo>
                  <a:pt x="7024364" y="4802109"/>
                </a:lnTo>
                <a:cubicBezTo>
                  <a:pt x="7023765" y="4809404"/>
                  <a:pt x="7023075" y="4815496"/>
                  <a:pt x="7022252" y="4819699"/>
                </a:cubicBezTo>
                <a:lnTo>
                  <a:pt x="7010892" y="4800233"/>
                </a:lnTo>
                <a:lnTo>
                  <a:pt x="7004492" y="4805205"/>
                </a:lnTo>
                <a:cubicBezTo>
                  <a:pt x="7002615" y="4808501"/>
                  <a:pt x="7001426" y="4813411"/>
                  <a:pt x="7001215" y="4820640"/>
                </a:cubicBezTo>
                <a:cubicBezTo>
                  <a:pt x="7014312" y="4840839"/>
                  <a:pt x="7024007" y="4818064"/>
                  <a:pt x="7028558" y="4841623"/>
                </a:cubicBezTo>
                <a:cubicBezTo>
                  <a:pt x="7035790" y="4838545"/>
                  <a:pt x="7039049" y="4815185"/>
                  <a:pt x="7032064" y="4800089"/>
                </a:cubicBezTo>
                <a:close/>
                <a:moveTo>
                  <a:pt x="6836906" y="4799583"/>
                </a:moveTo>
                <a:lnTo>
                  <a:pt x="6832873" y="4806957"/>
                </a:lnTo>
                <a:lnTo>
                  <a:pt x="6838860" y="4817166"/>
                </a:lnTo>
                <a:cubicBezTo>
                  <a:pt x="6843996" y="4814016"/>
                  <a:pt x="6846568" y="4811784"/>
                  <a:pt x="6846525" y="4806532"/>
                </a:cubicBezTo>
                <a:lnTo>
                  <a:pt x="6845294" y="4800095"/>
                </a:lnTo>
                <a:close/>
                <a:moveTo>
                  <a:pt x="7118570" y="4796197"/>
                </a:moveTo>
                <a:cubicBezTo>
                  <a:pt x="7113302" y="4799532"/>
                  <a:pt x="7109848" y="4812078"/>
                  <a:pt x="7107676" y="4816645"/>
                </a:cubicBezTo>
                <a:cubicBezTo>
                  <a:pt x="7124528" y="4832685"/>
                  <a:pt x="7123016" y="4809097"/>
                  <a:pt x="7134405" y="4813220"/>
                </a:cubicBezTo>
                <a:cubicBezTo>
                  <a:pt x="7130666" y="4803712"/>
                  <a:pt x="7127368" y="4798665"/>
                  <a:pt x="7124462" y="4796569"/>
                </a:cubicBezTo>
                <a:cubicBezTo>
                  <a:pt x="7122283" y="4794997"/>
                  <a:pt x="7120326" y="4795085"/>
                  <a:pt x="7118570" y="4796197"/>
                </a:cubicBezTo>
                <a:close/>
                <a:moveTo>
                  <a:pt x="6809757" y="4794715"/>
                </a:moveTo>
                <a:cubicBezTo>
                  <a:pt x="6807927" y="4794662"/>
                  <a:pt x="6806106" y="4796726"/>
                  <a:pt x="6804218" y="4801819"/>
                </a:cubicBezTo>
                <a:cubicBezTo>
                  <a:pt x="6807089" y="4807657"/>
                  <a:pt x="6808770" y="4813786"/>
                  <a:pt x="6811020" y="4819787"/>
                </a:cubicBezTo>
                <a:lnTo>
                  <a:pt x="6816904" y="4829697"/>
                </a:lnTo>
                <a:lnTo>
                  <a:pt x="6820307" y="4829063"/>
                </a:lnTo>
                <a:cubicBezTo>
                  <a:pt x="6823298" y="4825169"/>
                  <a:pt x="6822153" y="4815594"/>
                  <a:pt x="6813017" y="4802406"/>
                </a:cubicBezTo>
                <a:lnTo>
                  <a:pt x="6816453" y="4802592"/>
                </a:lnTo>
                <a:lnTo>
                  <a:pt x="6815355" y="4800316"/>
                </a:lnTo>
                <a:cubicBezTo>
                  <a:pt x="6813428" y="4796940"/>
                  <a:pt x="6811588" y="4794769"/>
                  <a:pt x="6809757" y="4794715"/>
                </a:cubicBezTo>
                <a:close/>
                <a:moveTo>
                  <a:pt x="7263247" y="4794663"/>
                </a:moveTo>
                <a:lnTo>
                  <a:pt x="7262639" y="4798219"/>
                </a:lnTo>
                <a:lnTo>
                  <a:pt x="7265065" y="4812121"/>
                </a:lnTo>
                <a:lnTo>
                  <a:pt x="7266271" y="4811968"/>
                </a:lnTo>
                <a:cubicBezTo>
                  <a:pt x="7267442" y="4809286"/>
                  <a:pt x="7266895" y="4803908"/>
                  <a:pt x="7263415" y="4794839"/>
                </a:cubicBezTo>
                <a:close/>
                <a:moveTo>
                  <a:pt x="7243781" y="4788697"/>
                </a:moveTo>
                <a:lnTo>
                  <a:pt x="7240993" y="4789038"/>
                </a:lnTo>
                <a:cubicBezTo>
                  <a:pt x="7243032" y="4798793"/>
                  <a:pt x="7251955" y="4809417"/>
                  <a:pt x="7258823" y="4812916"/>
                </a:cubicBezTo>
                <a:lnTo>
                  <a:pt x="7261981" y="4812514"/>
                </a:lnTo>
                <a:lnTo>
                  <a:pt x="7245197" y="4792587"/>
                </a:lnTo>
                <a:close/>
                <a:moveTo>
                  <a:pt x="8028980" y="4769589"/>
                </a:moveTo>
                <a:cubicBezTo>
                  <a:pt x="8020532" y="4772597"/>
                  <a:pt x="8010693" y="4773616"/>
                  <a:pt x="8003700" y="4778511"/>
                </a:cubicBezTo>
                <a:cubicBezTo>
                  <a:pt x="7996711" y="4783409"/>
                  <a:pt x="7992563" y="4792185"/>
                  <a:pt x="7995443" y="4810803"/>
                </a:cubicBezTo>
                <a:cubicBezTo>
                  <a:pt x="8020466" y="4830464"/>
                  <a:pt x="8000800" y="4788907"/>
                  <a:pt x="8016661" y="4796127"/>
                </a:cubicBezTo>
                <a:cubicBezTo>
                  <a:pt x="8034691" y="4804299"/>
                  <a:pt x="8019545" y="4835720"/>
                  <a:pt x="8044442" y="4839195"/>
                </a:cubicBezTo>
                <a:cubicBezTo>
                  <a:pt x="8022032" y="4796596"/>
                  <a:pt x="8044638" y="4797516"/>
                  <a:pt x="8028980" y="4769589"/>
                </a:cubicBezTo>
                <a:close/>
                <a:moveTo>
                  <a:pt x="7188168" y="4768530"/>
                </a:moveTo>
                <a:cubicBezTo>
                  <a:pt x="7183026" y="4771415"/>
                  <a:pt x="7180111" y="4781485"/>
                  <a:pt x="7181525" y="4792236"/>
                </a:cubicBezTo>
                <a:cubicBezTo>
                  <a:pt x="7194584" y="4799498"/>
                  <a:pt x="7194965" y="4780712"/>
                  <a:pt x="7208175" y="4787932"/>
                </a:cubicBezTo>
                <a:cubicBezTo>
                  <a:pt x="7200680" y="4769944"/>
                  <a:pt x="7193310" y="4765645"/>
                  <a:pt x="7188168" y="4768530"/>
                </a:cubicBezTo>
                <a:close/>
                <a:moveTo>
                  <a:pt x="6959066" y="4761774"/>
                </a:moveTo>
                <a:lnTo>
                  <a:pt x="6957426" y="4782027"/>
                </a:lnTo>
                <a:cubicBezTo>
                  <a:pt x="6960383" y="4784932"/>
                  <a:pt x="6962988" y="4785246"/>
                  <a:pt x="6965370" y="4784625"/>
                </a:cubicBezTo>
                <a:lnTo>
                  <a:pt x="6967543" y="4783633"/>
                </a:lnTo>
                <a:lnTo>
                  <a:pt x="6960426" y="4764704"/>
                </a:lnTo>
                <a:close/>
                <a:moveTo>
                  <a:pt x="7887779" y="4759736"/>
                </a:moveTo>
                <a:cubicBezTo>
                  <a:pt x="7895088" y="4787119"/>
                  <a:pt x="7910124" y="4809232"/>
                  <a:pt x="7931625" y="4827097"/>
                </a:cubicBezTo>
                <a:cubicBezTo>
                  <a:pt x="7939645" y="4817568"/>
                  <a:pt x="7915422" y="4772856"/>
                  <a:pt x="7887779" y="4759736"/>
                </a:cubicBezTo>
                <a:close/>
                <a:moveTo>
                  <a:pt x="7300851" y="4735257"/>
                </a:moveTo>
                <a:cubicBezTo>
                  <a:pt x="7301966" y="4745678"/>
                  <a:pt x="7303142" y="4756001"/>
                  <a:pt x="7304255" y="4766426"/>
                </a:cubicBezTo>
                <a:cubicBezTo>
                  <a:pt x="7312421" y="4767268"/>
                  <a:pt x="7327193" y="4780608"/>
                  <a:pt x="7319105" y="4751065"/>
                </a:cubicBezTo>
                <a:cubicBezTo>
                  <a:pt x="7313032" y="4745710"/>
                  <a:pt x="7306924" y="4740612"/>
                  <a:pt x="7300851" y="4735257"/>
                </a:cubicBezTo>
                <a:close/>
                <a:moveTo>
                  <a:pt x="7182417" y="4726732"/>
                </a:moveTo>
                <a:lnTo>
                  <a:pt x="7187772" y="4740352"/>
                </a:lnTo>
                <a:lnTo>
                  <a:pt x="7191355" y="4741351"/>
                </a:lnTo>
                <a:lnTo>
                  <a:pt x="7185700" y="4731127"/>
                </a:lnTo>
                <a:close/>
                <a:moveTo>
                  <a:pt x="7137148" y="4726401"/>
                </a:moveTo>
                <a:lnTo>
                  <a:pt x="7126658" y="4728608"/>
                </a:lnTo>
                <a:lnTo>
                  <a:pt x="7116914" y="4741284"/>
                </a:lnTo>
                <a:cubicBezTo>
                  <a:pt x="7112857" y="4745271"/>
                  <a:pt x="7108333" y="4748252"/>
                  <a:pt x="7103080" y="4749592"/>
                </a:cubicBezTo>
                <a:lnTo>
                  <a:pt x="7101398" y="4749442"/>
                </a:lnTo>
                <a:lnTo>
                  <a:pt x="7093187" y="4768732"/>
                </a:lnTo>
                <a:cubicBezTo>
                  <a:pt x="7082293" y="4721452"/>
                  <a:pt x="7072573" y="4771847"/>
                  <a:pt x="7063865" y="4769274"/>
                </a:cubicBezTo>
                <a:lnTo>
                  <a:pt x="7061983" y="4766753"/>
                </a:lnTo>
                <a:lnTo>
                  <a:pt x="7062297" y="4771513"/>
                </a:lnTo>
                <a:cubicBezTo>
                  <a:pt x="7058513" y="4769822"/>
                  <a:pt x="7052670" y="4763501"/>
                  <a:pt x="7046001" y="4755617"/>
                </a:cubicBezTo>
                <a:lnTo>
                  <a:pt x="7028100" y="4734332"/>
                </a:lnTo>
                <a:lnTo>
                  <a:pt x="7025926" y="4777296"/>
                </a:lnTo>
                <a:lnTo>
                  <a:pt x="7025403" y="4785599"/>
                </a:lnTo>
                <a:lnTo>
                  <a:pt x="7034189" y="4779400"/>
                </a:lnTo>
                <a:cubicBezTo>
                  <a:pt x="7035783" y="4773999"/>
                  <a:pt x="7034785" y="4765489"/>
                  <a:pt x="7029619" y="4753000"/>
                </a:cubicBezTo>
                <a:cubicBezTo>
                  <a:pt x="7042815" y="4767843"/>
                  <a:pt x="7050518" y="4790199"/>
                  <a:pt x="7052149" y="4807197"/>
                </a:cubicBezTo>
                <a:cubicBezTo>
                  <a:pt x="7053720" y="4824292"/>
                  <a:pt x="7049303" y="4836092"/>
                  <a:pt x="7038784" y="4829598"/>
                </a:cubicBezTo>
                <a:cubicBezTo>
                  <a:pt x="7048488" y="4850578"/>
                  <a:pt x="7054416" y="4847371"/>
                  <a:pt x="7060182" y="4841424"/>
                </a:cubicBezTo>
                <a:cubicBezTo>
                  <a:pt x="7066100" y="4835432"/>
                  <a:pt x="7072010" y="4826660"/>
                  <a:pt x="7081903" y="4835949"/>
                </a:cubicBezTo>
                <a:cubicBezTo>
                  <a:pt x="7077008" y="4817728"/>
                  <a:pt x="7071624" y="4824472"/>
                  <a:pt x="7064946" y="4818876"/>
                </a:cubicBezTo>
                <a:cubicBezTo>
                  <a:pt x="7064700" y="4792888"/>
                  <a:pt x="7077647" y="4796329"/>
                  <a:pt x="7078235" y="4772813"/>
                </a:cubicBezTo>
                <a:cubicBezTo>
                  <a:pt x="7090499" y="4783737"/>
                  <a:pt x="7082564" y="4803315"/>
                  <a:pt x="7086340" y="4817915"/>
                </a:cubicBezTo>
                <a:cubicBezTo>
                  <a:pt x="7095361" y="4809998"/>
                  <a:pt x="7099663" y="4786184"/>
                  <a:pt x="7107093" y="4771007"/>
                </a:cubicBezTo>
                <a:cubicBezTo>
                  <a:pt x="7114579" y="4755729"/>
                  <a:pt x="7125282" y="4749145"/>
                  <a:pt x="7147882" y="4775056"/>
                </a:cubicBezTo>
                <a:cubicBezTo>
                  <a:pt x="7144965" y="4763044"/>
                  <a:pt x="7142945" y="4752371"/>
                  <a:pt x="7141530" y="4742448"/>
                </a:cubicBezTo>
                <a:lnTo>
                  <a:pt x="7139978" y="4726403"/>
                </a:lnTo>
                <a:close/>
                <a:moveTo>
                  <a:pt x="7322434" y="4715581"/>
                </a:moveTo>
                <a:lnTo>
                  <a:pt x="7321351" y="4718978"/>
                </a:lnTo>
                <a:lnTo>
                  <a:pt x="7324371" y="4721041"/>
                </a:lnTo>
                <a:close/>
                <a:moveTo>
                  <a:pt x="6883383" y="4698969"/>
                </a:moveTo>
                <a:lnTo>
                  <a:pt x="6883346" y="4699083"/>
                </a:lnTo>
                <a:lnTo>
                  <a:pt x="6883395" y="4699149"/>
                </a:lnTo>
                <a:close/>
                <a:moveTo>
                  <a:pt x="7306500" y="4691320"/>
                </a:moveTo>
                <a:cubicBezTo>
                  <a:pt x="7307295" y="4700852"/>
                  <a:pt x="7299979" y="4695264"/>
                  <a:pt x="7303186" y="4709369"/>
                </a:cubicBezTo>
                <a:cubicBezTo>
                  <a:pt x="7314559" y="4725701"/>
                  <a:pt x="7318476" y="4745670"/>
                  <a:pt x="7331168" y="4761312"/>
                </a:cubicBezTo>
                <a:cubicBezTo>
                  <a:pt x="7331612" y="4755411"/>
                  <a:pt x="7333613" y="4752437"/>
                  <a:pt x="7336279" y="4750732"/>
                </a:cubicBezTo>
                <a:lnTo>
                  <a:pt x="7339422" y="4749708"/>
                </a:lnTo>
                <a:lnTo>
                  <a:pt x="7335505" y="4746112"/>
                </a:lnTo>
                <a:cubicBezTo>
                  <a:pt x="7329880" y="4741020"/>
                  <a:pt x="7324607" y="4736793"/>
                  <a:pt x="7320316" y="4735407"/>
                </a:cubicBezTo>
                <a:cubicBezTo>
                  <a:pt x="7316758" y="4724763"/>
                  <a:pt x="7315519" y="4713288"/>
                  <a:pt x="7314089" y="4701866"/>
                </a:cubicBezTo>
                <a:lnTo>
                  <a:pt x="7313897" y="4701005"/>
                </a:lnTo>
                <a:close/>
                <a:moveTo>
                  <a:pt x="7268203" y="4680248"/>
                </a:moveTo>
                <a:lnTo>
                  <a:pt x="7264853" y="4683084"/>
                </a:lnTo>
                <a:lnTo>
                  <a:pt x="7269649" y="4707387"/>
                </a:lnTo>
                <a:lnTo>
                  <a:pt x="7276552" y="4714244"/>
                </a:lnTo>
                <a:cubicBezTo>
                  <a:pt x="7277728" y="4704082"/>
                  <a:pt x="7275561" y="4695529"/>
                  <a:pt x="7272113" y="4687609"/>
                </a:cubicBezTo>
                <a:close/>
                <a:moveTo>
                  <a:pt x="7252476" y="4679468"/>
                </a:moveTo>
                <a:lnTo>
                  <a:pt x="7252478" y="4679485"/>
                </a:lnTo>
                <a:lnTo>
                  <a:pt x="7260384" y="4696710"/>
                </a:lnTo>
                <a:lnTo>
                  <a:pt x="7259165" y="4689125"/>
                </a:lnTo>
                <a:close/>
                <a:moveTo>
                  <a:pt x="8068300" y="4678836"/>
                </a:moveTo>
                <a:cubicBezTo>
                  <a:pt x="8073591" y="4687033"/>
                  <a:pt x="8078819" y="4695327"/>
                  <a:pt x="8081211" y="4705724"/>
                </a:cubicBezTo>
                <a:cubicBezTo>
                  <a:pt x="8098864" y="4714492"/>
                  <a:pt x="8105740" y="4709382"/>
                  <a:pt x="8101707" y="4690592"/>
                </a:cubicBezTo>
                <a:cubicBezTo>
                  <a:pt x="8084651" y="4679284"/>
                  <a:pt x="8074781" y="4676949"/>
                  <a:pt x="8068300" y="4678836"/>
                </a:cubicBezTo>
                <a:close/>
                <a:moveTo>
                  <a:pt x="7917631" y="4678009"/>
                </a:moveTo>
                <a:cubicBezTo>
                  <a:pt x="7894893" y="4669511"/>
                  <a:pt x="7915886" y="4699963"/>
                  <a:pt x="7926377" y="4716299"/>
                </a:cubicBezTo>
                <a:cubicBezTo>
                  <a:pt x="7942228" y="4723932"/>
                  <a:pt x="7922764" y="4684857"/>
                  <a:pt x="7917631" y="4678009"/>
                </a:cubicBezTo>
                <a:close/>
                <a:moveTo>
                  <a:pt x="7308339" y="4675963"/>
                </a:moveTo>
                <a:lnTo>
                  <a:pt x="7308127" y="4676496"/>
                </a:lnTo>
                <a:cubicBezTo>
                  <a:pt x="7306746" y="4678012"/>
                  <a:pt x="7305273" y="4679362"/>
                  <a:pt x="7305315" y="4681200"/>
                </a:cubicBezTo>
                <a:lnTo>
                  <a:pt x="7311049" y="4688175"/>
                </a:lnTo>
                <a:close/>
                <a:moveTo>
                  <a:pt x="7764001" y="4674485"/>
                </a:moveTo>
                <a:cubicBezTo>
                  <a:pt x="7769869" y="4690960"/>
                  <a:pt x="7773149" y="4709138"/>
                  <a:pt x="7790582" y="4718460"/>
                </a:cubicBezTo>
                <a:cubicBezTo>
                  <a:pt x="7787929" y="4705680"/>
                  <a:pt x="7785339" y="4692798"/>
                  <a:pt x="7782510" y="4679902"/>
                </a:cubicBezTo>
                <a:cubicBezTo>
                  <a:pt x="7771186" y="4670686"/>
                  <a:pt x="7772448" y="4679674"/>
                  <a:pt x="7764001" y="4674485"/>
                </a:cubicBezTo>
                <a:close/>
                <a:moveTo>
                  <a:pt x="7281046" y="4674367"/>
                </a:moveTo>
                <a:lnTo>
                  <a:pt x="7273878" y="4675441"/>
                </a:lnTo>
                <a:lnTo>
                  <a:pt x="7271476" y="4677475"/>
                </a:lnTo>
                <a:lnTo>
                  <a:pt x="7285912" y="4701396"/>
                </a:lnTo>
                <a:cubicBezTo>
                  <a:pt x="7292010" y="4704613"/>
                  <a:pt x="7288964" y="4695403"/>
                  <a:pt x="7284445" y="4683509"/>
                </a:cubicBezTo>
                <a:close/>
                <a:moveTo>
                  <a:pt x="7395137" y="4668282"/>
                </a:moveTo>
                <a:cubicBezTo>
                  <a:pt x="7398934" y="4719417"/>
                  <a:pt x="7385640" y="4675349"/>
                  <a:pt x="7376653" y="4683014"/>
                </a:cubicBezTo>
                <a:cubicBezTo>
                  <a:pt x="7374593" y="4702269"/>
                  <a:pt x="7383920" y="4717452"/>
                  <a:pt x="7391898" y="4733175"/>
                </a:cubicBezTo>
                <a:cubicBezTo>
                  <a:pt x="7389206" y="4724256"/>
                  <a:pt x="7389478" y="4719429"/>
                  <a:pt x="7391570" y="4717085"/>
                </a:cubicBezTo>
                <a:lnTo>
                  <a:pt x="7397378" y="4716434"/>
                </a:lnTo>
                <a:lnTo>
                  <a:pt x="7397487" y="4713267"/>
                </a:lnTo>
                <a:cubicBezTo>
                  <a:pt x="7398315" y="4706358"/>
                  <a:pt x="7400253" y="4701435"/>
                  <a:pt x="7405032" y="4700299"/>
                </a:cubicBezTo>
                <a:lnTo>
                  <a:pt x="7410328" y="4701057"/>
                </a:lnTo>
                <a:lnTo>
                  <a:pt x="7408375" y="4699106"/>
                </a:lnTo>
                <a:cubicBezTo>
                  <a:pt x="7403981" y="4688803"/>
                  <a:pt x="7409289" y="4674911"/>
                  <a:pt x="7395137" y="4668282"/>
                </a:cubicBezTo>
                <a:close/>
                <a:moveTo>
                  <a:pt x="6858134" y="4664018"/>
                </a:moveTo>
                <a:lnTo>
                  <a:pt x="6859485" y="4669620"/>
                </a:lnTo>
                <a:lnTo>
                  <a:pt x="6863587" y="4679673"/>
                </a:lnTo>
                <a:lnTo>
                  <a:pt x="6864598" y="4672261"/>
                </a:lnTo>
                <a:close/>
                <a:moveTo>
                  <a:pt x="7329378" y="4658540"/>
                </a:moveTo>
                <a:lnTo>
                  <a:pt x="7324766" y="4659646"/>
                </a:lnTo>
                <a:lnTo>
                  <a:pt x="7323249" y="4659681"/>
                </a:lnTo>
                <a:lnTo>
                  <a:pt x="7321293" y="4665919"/>
                </a:lnTo>
                <a:lnTo>
                  <a:pt x="7323152" y="4680534"/>
                </a:lnTo>
                <a:lnTo>
                  <a:pt x="7328329" y="4680797"/>
                </a:lnTo>
                <a:lnTo>
                  <a:pt x="7345667" y="4687333"/>
                </a:lnTo>
                <a:lnTo>
                  <a:pt x="7337976" y="4667642"/>
                </a:lnTo>
                <a:close/>
                <a:moveTo>
                  <a:pt x="7348528" y="4653480"/>
                </a:moveTo>
                <a:cubicBezTo>
                  <a:pt x="7345508" y="4663867"/>
                  <a:pt x="7347402" y="4672455"/>
                  <a:pt x="7350248" y="4680706"/>
                </a:cubicBezTo>
                <a:lnTo>
                  <a:pt x="7353021" y="4690105"/>
                </a:lnTo>
                <a:lnTo>
                  <a:pt x="7355245" y="4690944"/>
                </a:lnTo>
                <a:lnTo>
                  <a:pt x="7353425" y="4691475"/>
                </a:lnTo>
                <a:lnTo>
                  <a:pt x="7357684" y="4705911"/>
                </a:lnTo>
                <a:cubicBezTo>
                  <a:pt x="7355327" y="4709148"/>
                  <a:pt x="7353492" y="4708061"/>
                  <a:pt x="7351700" y="4704483"/>
                </a:cubicBezTo>
                <a:lnTo>
                  <a:pt x="7347730" y="4693138"/>
                </a:lnTo>
                <a:lnTo>
                  <a:pt x="7342543" y="4694652"/>
                </a:lnTo>
                <a:cubicBezTo>
                  <a:pt x="7339768" y="4697155"/>
                  <a:pt x="7338174" y="4700732"/>
                  <a:pt x="7336928" y="4704807"/>
                </a:cubicBezTo>
                <a:cubicBezTo>
                  <a:pt x="7335726" y="4708910"/>
                  <a:pt x="7334915" y="4713397"/>
                  <a:pt x="7333615" y="4717858"/>
                </a:cubicBezTo>
                <a:cubicBezTo>
                  <a:pt x="7332967" y="4720087"/>
                  <a:pt x="7332226" y="4722259"/>
                  <a:pt x="7331244" y="4724419"/>
                </a:cubicBezTo>
                <a:lnTo>
                  <a:pt x="7330663" y="4725340"/>
                </a:lnTo>
                <a:lnTo>
                  <a:pt x="7339424" y="4731326"/>
                </a:lnTo>
                <a:cubicBezTo>
                  <a:pt x="7344347" y="4732260"/>
                  <a:pt x="7348361" y="4730588"/>
                  <a:pt x="7352042" y="4728047"/>
                </a:cubicBezTo>
                <a:lnTo>
                  <a:pt x="7354219" y="4726256"/>
                </a:lnTo>
                <a:lnTo>
                  <a:pt x="7354312" y="4724796"/>
                </a:lnTo>
                <a:lnTo>
                  <a:pt x="7355111" y="4725522"/>
                </a:lnTo>
                <a:lnTo>
                  <a:pt x="7362615" y="4719350"/>
                </a:lnTo>
                <a:cubicBezTo>
                  <a:pt x="7366233" y="4716683"/>
                  <a:pt x="7370151" y="4714814"/>
                  <a:pt x="7374987" y="4715434"/>
                </a:cubicBezTo>
                <a:cubicBezTo>
                  <a:pt x="7368546" y="4693874"/>
                  <a:pt x="7364890" y="4671294"/>
                  <a:pt x="7348528" y="4653480"/>
                </a:cubicBezTo>
                <a:close/>
                <a:moveTo>
                  <a:pt x="7993181" y="4643581"/>
                </a:moveTo>
                <a:cubicBezTo>
                  <a:pt x="7986090" y="4641212"/>
                  <a:pt x="7983346" y="4644516"/>
                  <a:pt x="7991445" y="4662048"/>
                </a:cubicBezTo>
                <a:cubicBezTo>
                  <a:pt x="8001906" y="4661840"/>
                  <a:pt x="8029296" y="4683549"/>
                  <a:pt x="8020992" y="4659151"/>
                </a:cubicBezTo>
                <a:cubicBezTo>
                  <a:pt x="8011706" y="4653992"/>
                  <a:pt x="8000270" y="4645950"/>
                  <a:pt x="7993181" y="4643581"/>
                </a:cubicBezTo>
                <a:close/>
                <a:moveTo>
                  <a:pt x="8270052" y="4640050"/>
                </a:moveTo>
                <a:cubicBezTo>
                  <a:pt x="8263868" y="4640266"/>
                  <a:pt x="8259380" y="4642437"/>
                  <a:pt x="8256582" y="4646578"/>
                </a:cubicBezTo>
                <a:cubicBezTo>
                  <a:pt x="8259426" y="4652257"/>
                  <a:pt x="8273381" y="4660498"/>
                  <a:pt x="8284403" y="4663000"/>
                </a:cubicBezTo>
                <a:cubicBezTo>
                  <a:pt x="8295360" y="4665606"/>
                  <a:pt x="8303294" y="4662416"/>
                  <a:pt x="8293700" y="4645255"/>
                </a:cubicBezTo>
                <a:cubicBezTo>
                  <a:pt x="8284116" y="4641574"/>
                  <a:pt x="8276236" y="4639834"/>
                  <a:pt x="8270052" y="4640050"/>
                </a:cubicBezTo>
                <a:close/>
                <a:moveTo>
                  <a:pt x="8311831" y="4621688"/>
                </a:moveTo>
                <a:cubicBezTo>
                  <a:pt x="8309334" y="4625254"/>
                  <a:pt x="8305373" y="4627336"/>
                  <a:pt x="8302721" y="4630945"/>
                </a:cubicBezTo>
                <a:cubicBezTo>
                  <a:pt x="8300136" y="4634450"/>
                  <a:pt x="8298674" y="4639365"/>
                  <a:pt x="8301082" y="4648934"/>
                </a:cubicBezTo>
                <a:cubicBezTo>
                  <a:pt x="8323113" y="4656156"/>
                  <a:pt x="8330887" y="4674807"/>
                  <a:pt x="8354434" y="4680625"/>
                </a:cubicBezTo>
                <a:cubicBezTo>
                  <a:pt x="8345013" y="4657191"/>
                  <a:pt x="8323035" y="4643887"/>
                  <a:pt x="8311831" y="4621688"/>
                </a:cubicBezTo>
                <a:close/>
                <a:moveTo>
                  <a:pt x="8131878" y="4617052"/>
                </a:moveTo>
                <a:cubicBezTo>
                  <a:pt x="8124068" y="4614004"/>
                  <a:pt x="8118060" y="4614591"/>
                  <a:pt x="8113229" y="4618560"/>
                </a:cubicBezTo>
                <a:cubicBezTo>
                  <a:pt x="8126604" y="4649905"/>
                  <a:pt x="8138393" y="4632200"/>
                  <a:pt x="8153189" y="4652499"/>
                </a:cubicBezTo>
                <a:cubicBezTo>
                  <a:pt x="8161098" y="4690120"/>
                  <a:pt x="8133277" y="4657305"/>
                  <a:pt x="8118324" y="4660240"/>
                </a:cubicBezTo>
                <a:cubicBezTo>
                  <a:pt x="8120137" y="4672354"/>
                  <a:pt x="8135569" y="4686246"/>
                  <a:pt x="8124348" y="4683064"/>
                </a:cubicBezTo>
                <a:cubicBezTo>
                  <a:pt x="8157696" y="4714501"/>
                  <a:pt x="8174001" y="4679646"/>
                  <a:pt x="8161345" y="4637365"/>
                </a:cubicBezTo>
                <a:cubicBezTo>
                  <a:pt x="8149303" y="4626787"/>
                  <a:pt x="8139689" y="4620101"/>
                  <a:pt x="8131878" y="4617052"/>
                </a:cubicBezTo>
                <a:close/>
                <a:moveTo>
                  <a:pt x="7484780" y="4612988"/>
                </a:moveTo>
                <a:cubicBezTo>
                  <a:pt x="7480125" y="4615143"/>
                  <a:pt x="7480723" y="4626898"/>
                  <a:pt x="7481844" y="4639062"/>
                </a:cubicBezTo>
                <a:cubicBezTo>
                  <a:pt x="7483335" y="4655279"/>
                  <a:pt x="7485826" y="4672122"/>
                  <a:pt x="7478241" y="4667760"/>
                </a:cubicBezTo>
                <a:cubicBezTo>
                  <a:pt x="7464463" y="4620465"/>
                  <a:pt x="7461223" y="4670777"/>
                  <a:pt x="7454378" y="4669242"/>
                </a:cubicBezTo>
                <a:cubicBezTo>
                  <a:pt x="7454117" y="4650470"/>
                  <a:pt x="7429992" y="4641371"/>
                  <a:pt x="7420145" y="4626416"/>
                </a:cubicBezTo>
                <a:cubicBezTo>
                  <a:pt x="7420993" y="4643056"/>
                  <a:pt x="7413182" y="4637859"/>
                  <a:pt x="7413475" y="4653179"/>
                </a:cubicBezTo>
                <a:cubicBezTo>
                  <a:pt x="7419342" y="4645073"/>
                  <a:pt x="7433231" y="4647026"/>
                  <a:pt x="7436308" y="4676321"/>
                </a:cubicBezTo>
                <a:cubicBezTo>
                  <a:pt x="7420550" y="4665345"/>
                  <a:pt x="7407135" y="4665377"/>
                  <a:pt x="7409274" y="4683456"/>
                </a:cubicBezTo>
                <a:lnTo>
                  <a:pt x="7415236" y="4702044"/>
                </a:lnTo>
                <a:lnTo>
                  <a:pt x="7429624" y="4710057"/>
                </a:lnTo>
                <a:cubicBezTo>
                  <a:pt x="7446468" y="4731506"/>
                  <a:pt x="7418914" y="4730247"/>
                  <a:pt x="7446559" y="4751145"/>
                </a:cubicBezTo>
                <a:cubicBezTo>
                  <a:pt x="7436282" y="4715083"/>
                  <a:pt x="7438594" y="4713211"/>
                  <a:pt x="7451303" y="4706643"/>
                </a:cubicBezTo>
                <a:cubicBezTo>
                  <a:pt x="7467750" y="4724925"/>
                  <a:pt x="7440495" y="4740379"/>
                  <a:pt x="7470659" y="4763280"/>
                </a:cubicBezTo>
                <a:cubicBezTo>
                  <a:pt x="7460113" y="4730248"/>
                  <a:pt x="7477491" y="4737453"/>
                  <a:pt x="7453987" y="4688196"/>
                </a:cubicBezTo>
                <a:cubicBezTo>
                  <a:pt x="7472723" y="4699451"/>
                  <a:pt x="7473282" y="4708557"/>
                  <a:pt x="7473470" y="4718252"/>
                </a:cubicBezTo>
                <a:cubicBezTo>
                  <a:pt x="7473806" y="4727909"/>
                  <a:pt x="7473707" y="4738262"/>
                  <a:pt x="7491547" y="4751731"/>
                </a:cubicBezTo>
                <a:cubicBezTo>
                  <a:pt x="7481433" y="4708414"/>
                  <a:pt x="7509710" y="4729712"/>
                  <a:pt x="7476925" y="4692378"/>
                </a:cubicBezTo>
                <a:cubicBezTo>
                  <a:pt x="7513788" y="4724646"/>
                  <a:pt x="7526142" y="4717435"/>
                  <a:pt x="7502457" y="4678065"/>
                </a:cubicBezTo>
                <a:cubicBezTo>
                  <a:pt x="7510174" y="4683208"/>
                  <a:pt x="7517217" y="4687228"/>
                  <a:pt x="7512661" y="4672273"/>
                </a:cubicBezTo>
                <a:cubicBezTo>
                  <a:pt x="7525280" y="4680228"/>
                  <a:pt x="7544466" y="4726348"/>
                  <a:pt x="7552605" y="4708839"/>
                </a:cubicBezTo>
                <a:lnTo>
                  <a:pt x="7527570" y="4657666"/>
                </a:lnTo>
                <a:lnTo>
                  <a:pt x="7512906" y="4654843"/>
                </a:lnTo>
                <a:cubicBezTo>
                  <a:pt x="7506678" y="4653330"/>
                  <a:pt x="7500835" y="4652007"/>
                  <a:pt x="7496615" y="4652402"/>
                </a:cubicBezTo>
                <a:cubicBezTo>
                  <a:pt x="7496282" y="4645941"/>
                  <a:pt x="7496895" y="4638969"/>
                  <a:pt x="7496684" y="4632307"/>
                </a:cubicBezTo>
                <a:cubicBezTo>
                  <a:pt x="7496412" y="4625748"/>
                  <a:pt x="7495309" y="4619499"/>
                  <a:pt x="7491361" y="4614372"/>
                </a:cubicBezTo>
                <a:cubicBezTo>
                  <a:pt x="7488467" y="4612617"/>
                  <a:pt x="7486332" y="4612269"/>
                  <a:pt x="7484780" y="4612988"/>
                </a:cubicBezTo>
                <a:close/>
                <a:moveTo>
                  <a:pt x="7362572" y="4605565"/>
                </a:moveTo>
                <a:lnTo>
                  <a:pt x="7365569" y="4611435"/>
                </a:lnTo>
                <a:cubicBezTo>
                  <a:pt x="7369582" y="4616585"/>
                  <a:pt x="7373439" y="4621758"/>
                  <a:pt x="7373195" y="4628338"/>
                </a:cubicBezTo>
                <a:cubicBezTo>
                  <a:pt x="7379376" y="4634322"/>
                  <a:pt x="7382637" y="4632350"/>
                  <a:pt x="7384237" y="4626415"/>
                </a:cubicBezTo>
                <a:lnTo>
                  <a:pt x="7385236" y="4610267"/>
                </a:lnTo>
                <a:lnTo>
                  <a:pt x="7368684" y="4607062"/>
                </a:lnTo>
                <a:close/>
                <a:moveTo>
                  <a:pt x="7397022" y="4599490"/>
                </a:moveTo>
                <a:lnTo>
                  <a:pt x="7391552" y="4605612"/>
                </a:lnTo>
                <a:lnTo>
                  <a:pt x="7405112" y="4609475"/>
                </a:lnTo>
                <a:close/>
                <a:moveTo>
                  <a:pt x="8322186" y="4594474"/>
                </a:moveTo>
                <a:cubicBezTo>
                  <a:pt x="8335616" y="4622932"/>
                  <a:pt x="8356887" y="4644952"/>
                  <a:pt x="8349936" y="4665570"/>
                </a:cubicBezTo>
                <a:cubicBezTo>
                  <a:pt x="8373957" y="4683629"/>
                  <a:pt x="8376310" y="4674697"/>
                  <a:pt x="8374019" y="4658947"/>
                </a:cubicBezTo>
                <a:cubicBezTo>
                  <a:pt x="8371878" y="4643158"/>
                  <a:pt x="8365030" y="4620644"/>
                  <a:pt x="8371231" y="4610807"/>
                </a:cubicBezTo>
                <a:cubicBezTo>
                  <a:pt x="8345684" y="4601368"/>
                  <a:pt x="8350472" y="4618552"/>
                  <a:pt x="8322186" y="4594474"/>
                </a:cubicBezTo>
                <a:close/>
                <a:moveTo>
                  <a:pt x="7444781" y="4584730"/>
                </a:moveTo>
                <a:cubicBezTo>
                  <a:pt x="7436146" y="4588937"/>
                  <a:pt x="7425676" y="4588309"/>
                  <a:pt x="7415947" y="4589553"/>
                </a:cubicBezTo>
                <a:lnTo>
                  <a:pt x="7406207" y="4592471"/>
                </a:lnTo>
                <a:lnTo>
                  <a:pt x="7414275" y="4608067"/>
                </a:lnTo>
                <a:lnTo>
                  <a:pt x="7417821" y="4607365"/>
                </a:lnTo>
                <a:cubicBezTo>
                  <a:pt x="7425464" y="4605084"/>
                  <a:pt x="7433138" y="4602803"/>
                  <a:pt x="7444271" y="4609126"/>
                </a:cubicBezTo>
                <a:cubicBezTo>
                  <a:pt x="7444450" y="4601046"/>
                  <a:pt x="7444540" y="4592911"/>
                  <a:pt x="7444781" y="4584730"/>
                </a:cubicBezTo>
                <a:close/>
                <a:moveTo>
                  <a:pt x="7450903" y="4566227"/>
                </a:moveTo>
                <a:cubicBezTo>
                  <a:pt x="7453949" y="4575788"/>
                  <a:pt x="7456750" y="4585331"/>
                  <a:pt x="7456364" y="4596337"/>
                </a:cubicBezTo>
                <a:cubicBezTo>
                  <a:pt x="7467807" y="4608964"/>
                  <a:pt x="7471980" y="4603544"/>
                  <a:pt x="7475540" y="4596899"/>
                </a:cubicBezTo>
                <a:cubicBezTo>
                  <a:pt x="7479098" y="4590252"/>
                  <a:pt x="7482164" y="4582189"/>
                  <a:pt x="7491721" y="4590018"/>
                </a:cubicBezTo>
                <a:cubicBezTo>
                  <a:pt x="7487039" y="4575262"/>
                  <a:pt x="7480136" y="4572022"/>
                  <a:pt x="7472699" y="4571224"/>
                </a:cubicBezTo>
                <a:cubicBezTo>
                  <a:pt x="7465178" y="4570369"/>
                  <a:pt x="7457305" y="4571658"/>
                  <a:pt x="7450903" y="4566227"/>
                </a:cubicBezTo>
                <a:close/>
                <a:moveTo>
                  <a:pt x="7514103" y="4562933"/>
                </a:moveTo>
                <a:cubicBezTo>
                  <a:pt x="7505972" y="4563415"/>
                  <a:pt x="7498311" y="4568273"/>
                  <a:pt x="7492017" y="4565765"/>
                </a:cubicBezTo>
                <a:lnTo>
                  <a:pt x="7492739" y="4568750"/>
                </a:lnTo>
                <a:lnTo>
                  <a:pt x="7496219" y="4579834"/>
                </a:lnTo>
                <a:lnTo>
                  <a:pt x="7495171" y="4578803"/>
                </a:lnTo>
                <a:lnTo>
                  <a:pt x="7495615" y="4580642"/>
                </a:lnTo>
                <a:cubicBezTo>
                  <a:pt x="7499382" y="4590143"/>
                  <a:pt x="7504222" y="4586476"/>
                  <a:pt x="7515262" y="4596247"/>
                </a:cubicBezTo>
                <a:cubicBezTo>
                  <a:pt x="7519251" y="4625288"/>
                  <a:pt x="7504933" y="4610429"/>
                  <a:pt x="7508746" y="4639355"/>
                </a:cubicBezTo>
                <a:cubicBezTo>
                  <a:pt x="7523139" y="4646902"/>
                  <a:pt x="7529774" y="4639977"/>
                  <a:pt x="7533189" y="4627964"/>
                </a:cubicBezTo>
                <a:cubicBezTo>
                  <a:pt x="7536695" y="4616009"/>
                  <a:pt x="7537069" y="4599023"/>
                  <a:pt x="7539006" y="4586357"/>
                </a:cubicBezTo>
                <a:lnTo>
                  <a:pt x="7534246" y="4578952"/>
                </a:lnTo>
                <a:lnTo>
                  <a:pt x="7524245" y="4567854"/>
                </a:lnTo>
                <a:lnTo>
                  <a:pt x="7522162" y="4565543"/>
                </a:lnTo>
                <a:close/>
                <a:moveTo>
                  <a:pt x="7550768" y="4557108"/>
                </a:moveTo>
                <a:lnTo>
                  <a:pt x="7551488" y="4562471"/>
                </a:lnTo>
                <a:lnTo>
                  <a:pt x="7551655" y="4562496"/>
                </a:lnTo>
                <a:lnTo>
                  <a:pt x="7551373" y="4557700"/>
                </a:lnTo>
                <a:close/>
                <a:moveTo>
                  <a:pt x="8242236" y="4556015"/>
                </a:moveTo>
                <a:cubicBezTo>
                  <a:pt x="8235271" y="4556067"/>
                  <a:pt x="8230423" y="4558565"/>
                  <a:pt x="8227777" y="4563562"/>
                </a:cubicBezTo>
                <a:cubicBezTo>
                  <a:pt x="8225219" y="4568616"/>
                  <a:pt x="8224803" y="4576272"/>
                  <a:pt x="8226710" y="4586637"/>
                </a:cubicBezTo>
                <a:cubicBezTo>
                  <a:pt x="8240636" y="4591529"/>
                  <a:pt x="8249976" y="4599499"/>
                  <a:pt x="8252898" y="4612449"/>
                </a:cubicBezTo>
                <a:cubicBezTo>
                  <a:pt x="8283611" y="4630284"/>
                  <a:pt x="8286384" y="4615092"/>
                  <a:pt x="8294923" y="4607139"/>
                </a:cubicBezTo>
                <a:cubicBezTo>
                  <a:pt x="8283425" y="4591006"/>
                  <a:pt x="8279874" y="4594044"/>
                  <a:pt x="8276072" y="4598868"/>
                </a:cubicBezTo>
                <a:cubicBezTo>
                  <a:pt x="8272364" y="4603753"/>
                  <a:pt x="8268140" y="4610257"/>
                  <a:pt x="8255781" y="4601076"/>
                </a:cubicBezTo>
                <a:cubicBezTo>
                  <a:pt x="8233033" y="4583406"/>
                  <a:pt x="8248418" y="4570187"/>
                  <a:pt x="8242236" y="4556015"/>
                </a:cubicBezTo>
                <a:close/>
                <a:moveTo>
                  <a:pt x="7623101" y="4550165"/>
                </a:moveTo>
                <a:cubicBezTo>
                  <a:pt x="7618399" y="4551003"/>
                  <a:pt x="7614588" y="4553149"/>
                  <a:pt x="7610750" y="4555242"/>
                </a:cubicBezTo>
                <a:cubicBezTo>
                  <a:pt x="7606911" y="4557335"/>
                  <a:pt x="7603042" y="4559375"/>
                  <a:pt x="7598228" y="4559968"/>
                </a:cubicBezTo>
                <a:lnTo>
                  <a:pt x="7592966" y="4558823"/>
                </a:lnTo>
                <a:lnTo>
                  <a:pt x="7593476" y="4600282"/>
                </a:lnTo>
                <a:cubicBezTo>
                  <a:pt x="7590237" y="4627405"/>
                  <a:pt x="7580340" y="4646298"/>
                  <a:pt x="7568271" y="4654658"/>
                </a:cubicBezTo>
                <a:cubicBezTo>
                  <a:pt x="7572992" y="4627779"/>
                  <a:pt x="7546530" y="4624984"/>
                  <a:pt x="7544657" y="4632551"/>
                </a:cubicBezTo>
                <a:lnTo>
                  <a:pt x="7544692" y="4643327"/>
                </a:lnTo>
                <a:lnTo>
                  <a:pt x="7553019" y="4643753"/>
                </a:lnTo>
                <a:cubicBezTo>
                  <a:pt x="7557065" y="4645862"/>
                  <a:pt x="7561485" y="4650280"/>
                  <a:pt x="7566281" y="4658162"/>
                </a:cubicBezTo>
                <a:cubicBezTo>
                  <a:pt x="7548643" y="4646766"/>
                  <a:pt x="7552300" y="4669351"/>
                  <a:pt x="7539510" y="4665452"/>
                </a:cubicBezTo>
                <a:cubicBezTo>
                  <a:pt x="7561117" y="4677547"/>
                  <a:pt x="7572110" y="4668502"/>
                  <a:pt x="7583589" y="4665879"/>
                </a:cubicBezTo>
                <a:cubicBezTo>
                  <a:pt x="7595096" y="4663415"/>
                  <a:pt x="7607222" y="4667168"/>
                  <a:pt x="7631422" y="4704922"/>
                </a:cubicBezTo>
                <a:cubicBezTo>
                  <a:pt x="7629497" y="4688992"/>
                  <a:pt x="7637766" y="4689061"/>
                  <a:pt x="7646041" y="4688728"/>
                </a:cubicBezTo>
                <a:cubicBezTo>
                  <a:pt x="7654256" y="4688489"/>
                  <a:pt x="7662232" y="4687822"/>
                  <a:pt x="7659414" y="4670910"/>
                </a:cubicBezTo>
                <a:cubicBezTo>
                  <a:pt x="7654566" y="4673408"/>
                  <a:pt x="7643177" y="4666092"/>
                  <a:pt x="7634722" y="4663117"/>
                </a:cubicBezTo>
                <a:cubicBezTo>
                  <a:pt x="7626260" y="4660148"/>
                  <a:pt x="7620580" y="4661565"/>
                  <a:pt x="7627197" y="4681847"/>
                </a:cubicBezTo>
                <a:lnTo>
                  <a:pt x="7600998" y="4663245"/>
                </a:lnTo>
                <a:cubicBezTo>
                  <a:pt x="7599092" y="4652880"/>
                  <a:pt x="7597125" y="4642610"/>
                  <a:pt x="7595273" y="4632558"/>
                </a:cubicBezTo>
                <a:cubicBezTo>
                  <a:pt x="7605445" y="4639805"/>
                  <a:pt x="7614315" y="4641924"/>
                  <a:pt x="7623595" y="4643190"/>
                </a:cubicBezTo>
                <a:cubicBezTo>
                  <a:pt x="7632849" y="4644299"/>
                  <a:pt x="7642573" y="4644461"/>
                  <a:pt x="7654769" y="4647702"/>
                </a:cubicBezTo>
                <a:cubicBezTo>
                  <a:pt x="7664947" y="4664534"/>
                  <a:pt x="7667224" y="4686108"/>
                  <a:pt x="7687305" y="4696821"/>
                </a:cubicBezTo>
                <a:cubicBezTo>
                  <a:pt x="7683533" y="4675422"/>
                  <a:pt x="7692847" y="4670044"/>
                  <a:pt x="7704461" y="4670007"/>
                </a:cubicBezTo>
                <a:cubicBezTo>
                  <a:pt x="7716015" y="4670064"/>
                  <a:pt x="7729931" y="4675365"/>
                  <a:pt x="7735006" y="4675512"/>
                </a:cubicBezTo>
                <a:cubicBezTo>
                  <a:pt x="7716770" y="4642488"/>
                  <a:pt x="7736747" y="4635781"/>
                  <a:pt x="7708790" y="4605378"/>
                </a:cubicBezTo>
                <a:cubicBezTo>
                  <a:pt x="7713654" y="4607058"/>
                  <a:pt x="7715224" y="4604162"/>
                  <a:pt x="7712272" y="4594661"/>
                </a:cubicBezTo>
                <a:cubicBezTo>
                  <a:pt x="7737986" y="4629619"/>
                  <a:pt x="7751135" y="4620549"/>
                  <a:pt x="7765773" y="4655884"/>
                </a:cubicBezTo>
                <a:cubicBezTo>
                  <a:pt x="7770832" y="4652058"/>
                  <a:pt x="7768087" y="4641024"/>
                  <a:pt x="7762288" y="4628689"/>
                </a:cubicBezTo>
                <a:lnTo>
                  <a:pt x="7741188" y="4594837"/>
                </a:lnTo>
                <a:lnTo>
                  <a:pt x="7743307" y="4608633"/>
                </a:lnTo>
                <a:cubicBezTo>
                  <a:pt x="7724546" y="4597221"/>
                  <a:pt x="7701651" y="4584177"/>
                  <a:pt x="7686518" y="4582000"/>
                </a:cubicBezTo>
                <a:cubicBezTo>
                  <a:pt x="7671476" y="4579876"/>
                  <a:pt x="7664282" y="4589092"/>
                  <a:pt x="7676846" y="4623119"/>
                </a:cubicBezTo>
                <a:cubicBezTo>
                  <a:pt x="7665345" y="4608788"/>
                  <a:pt x="7663026" y="4614270"/>
                  <a:pt x="7661028" y="4620232"/>
                </a:cubicBezTo>
                <a:cubicBezTo>
                  <a:pt x="7658881" y="4626236"/>
                  <a:pt x="7656996" y="4632826"/>
                  <a:pt x="7646646" y="4620465"/>
                </a:cubicBezTo>
                <a:cubicBezTo>
                  <a:pt x="7638154" y="4594559"/>
                  <a:pt x="7661910" y="4603844"/>
                  <a:pt x="7646151" y="4588077"/>
                </a:cubicBezTo>
                <a:cubicBezTo>
                  <a:pt x="7627149" y="4569848"/>
                  <a:pt x="7625771" y="4590224"/>
                  <a:pt x="7622451" y="4606880"/>
                </a:cubicBezTo>
                <a:cubicBezTo>
                  <a:pt x="7627140" y="4613034"/>
                  <a:pt x="7634409" y="4617890"/>
                  <a:pt x="7634626" y="4625945"/>
                </a:cubicBezTo>
                <a:cubicBezTo>
                  <a:pt x="7613701" y="4608171"/>
                  <a:pt x="7606512" y="4584198"/>
                  <a:pt x="7610053" y="4555599"/>
                </a:cubicBezTo>
                <a:cubicBezTo>
                  <a:pt x="7620116" y="4558820"/>
                  <a:pt x="7627438" y="4569764"/>
                  <a:pt x="7631101" y="4561135"/>
                </a:cubicBezTo>
                <a:lnTo>
                  <a:pt x="7632516" y="4551639"/>
                </a:lnTo>
                <a:close/>
                <a:moveTo>
                  <a:pt x="7566485" y="4542226"/>
                </a:moveTo>
                <a:lnTo>
                  <a:pt x="7565898" y="4565435"/>
                </a:lnTo>
                <a:cubicBezTo>
                  <a:pt x="7563863" y="4571859"/>
                  <a:pt x="7560888" y="4577378"/>
                  <a:pt x="7556893" y="4581266"/>
                </a:cubicBezTo>
                <a:lnTo>
                  <a:pt x="7553976" y="4582431"/>
                </a:lnTo>
                <a:lnTo>
                  <a:pt x="7553105" y="4597797"/>
                </a:lnTo>
                <a:cubicBezTo>
                  <a:pt x="7552749" y="4607381"/>
                  <a:pt x="7554580" y="4615618"/>
                  <a:pt x="7568567" y="4630406"/>
                </a:cubicBezTo>
                <a:cubicBezTo>
                  <a:pt x="7572222" y="4626600"/>
                  <a:pt x="7569755" y="4607131"/>
                  <a:pt x="7569867" y="4591368"/>
                </a:cubicBezTo>
                <a:cubicBezTo>
                  <a:pt x="7569886" y="4575547"/>
                  <a:pt x="7572417" y="4563533"/>
                  <a:pt x="7586543" y="4574107"/>
                </a:cubicBezTo>
                <a:close/>
                <a:moveTo>
                  <a:pt x="7657884" y="4525136"/>
                </a:moveTo>
                <a:lnTo>
                  <a:pt x="7640101" y="4549789"/>
                </a:lnTo>
                <a:lnTo>
                  <a:pt x="7640217" y="4550308"/>
                </a:lnTo>
                <a:lnTo>
                  <a:pt x="7654906" y="4548304"/>
                </a:lnTo>
                <a:cubicBezTo>
                  <a:pt x="7659941" y="4546115"/>
                  <a:pt x="7664939" y="4542983"/>
                  <a:pt x="7669923" y="4540571"/>
                </a:cubicBezTo>
                <a:lnTo>
                  <a:pt x="7677021" y="4538831"/>
                </a:lnTo>
                <a:close/>
                <a:moveTo>
                  <a:pt x="8318422" y="4503912"/>
                </a:moveTo>
                <a:cubicBezTo>
                  <a:pt x="8302585" y="4503651"/>
                  <a:pt x="8307872" y="4526844"/>
                  <a:pt x="8315534" y="4553061"/>
                </a:cubicBezTo>
                <a:cubicBezTo>
                  <a:pt x="8343020" y="4566219"/>
                  <a:pt x="8326183" y="4529776"/>
                  <a:pt x="8318422" y="4503912"/>
                </a:cubicBezTo>
                <a:close/>
                <a:moveTo>
                  <a:pt x="7679822" y="4503227"/>
                </a:moveTo>
                <a:lnTo>
                  <a:pt x="7668660" y="4510196"/>
                </a:lnTo>
                <a:lnTo>
                  <a:pt x="7664826" y="4515511"/>
                </a:lnTo>
                <a:lnTo>
                  <a:pt x="7677026" y="4538830"/>
                </a:lnTo>
                <a:lnTo>
                  <a:pt x="7684676" y="4536954"/>
                </a:lnTo>
                <a:cubicBezTo>
                  <a:pt x="7689546" y="4537524"/>
                  <a:pt x="7694387" y="4540438"/>
                  <a:pt x="7699258" y="4547399"/>
                </a:cubicBezTo>
                <a:cubicBezTo>
                  <a:pt x="7692644" y="4543503"/>
                  <a:pt x="7685019" y="4548000"/>
                  <a:pt x="7693646" y="4558300"/>
                </a:cubicBezTo>
                <a:cubicBezTo>
                  <a:pt x="7704804" y="4561585"/>
                  <a:pt x="7717692" y="4565726"/>
                  <a:pt x="7714363" y="4554079"/>
                </a:cubicBezTo>
                <a:lnTo>
                  <a:pt x="7705447" y="4537455"/>
                </a:lnTo>
                <a:lnTo>
                  <a:pt x="7693783" y="4528029"/>
                </a:lnTo>
                <a:cubicBezTo>
                  <a:pt x="7689349" y="4522196"/>
                  <a:pt x="7686081" y="4515589"/>
                  <a:pt x="7682906" y="4508936"/>
                </a:cubicBezTo>
                <a:close/>
                <a:moveTo>
                  <a:pt x="7596673" y="4480088"/>
                </a:moveTo>
                <a:lnTo>
                  <a:pt x="7590229" y="4490563"/>
                </a:lnTo>
                <a:lnTo>
                  <a:pt x="7590569" y="4492810"/>
                </a:lnTo>
                <a:cubicBezTo>
                  <a:pt x="7591195" y="4498527"/>
                  <a:pt x="7591848" y="4505135"/>
                  <a:pt x="7593069" y="4513542"/>
                </a:cubicBezTo>
                <a:lnTo>
                  <a:pt x="7579522" y="4495831"/>
                </a:lnTo>
                <a:lnTo>
                  <a:pt x="7579415" y="4495876"/>
                </a:lnTo>
                <a:lnTo>
                  <a:pt x="7584794" y="4518859"/>
                </a:lnTo>
                <a:lnTo>
                  <a:pt x="7603392" y="4529841"/>
                </a:lnTo>
                <a:cubicBezTo>
                  <a:pt x="7608090" y="4531708"/>
                  <a:pt x="7612208" y="4532395"/>
                  <a:pt x="7615494" y="4531173"/>
                </a:cubicBezTo>
                <a:lnTo>
                  <a:pt x="7618372" y="4527074"/>
                </a:lnTo>
                <a:lnTo>
                  <a:pt x="7613421" y="4513281"/>
                </a:lnTo>
                <a:lnTo>
                  <a:pt x="7612280" y="4509531"/>
                </a:lnTo>
                <a:lnTo>
                  <a:pt x="7602817" y="4507468"/>
                </a:lnTo>
                <a:lnTo>
                  <a:pt x="7607429" y="4494621"/>
                </a:lnTo>
                <a:close/>
                <a:moveTo>
                  <a:pt x="7431455" y="4463722"/>
                </a:moveTo>
                <a:cubicBezTo>
                  <a:pt x="7429566" y="4465569"/>
                  <a:pt x="7428609" y="4469686"/>
                  <a:pt x="7428391" y="4474828"/>
                </a:cubicBezTo>
                <a:cubicBezTo>
                  <a:pt x="7427958" y="4485107"/>
                  <a:pt x="7430364" y="4499677"/>
                  <a:pt x="7434209" y="4508771"/>
                </a:cubicBezTo>
                <a:cubicBezTo>
                  <a:pt x="7446943" y="4520543"/>
                  <a:pt x="7436863" y="4476975"/>
                  <a:pt x="7440106" y="4466238"/>
                </a:cubicBezTo>
                <a:cubicBezTo>
                  <a:pt x="7436164" y="4462298"/>
                  <a:pt x="7433344" y="4461874"/>
                  <a:pt x="7431455" y="4463722"/>
                </a:cubicBezTo>
                <a:close/>
                <a:moveTo>
                  <a:pt x="8554098" y="4445912"/>
                </a:moveTo>
                <a:cubicBezTo>
                  <a:pt x="8545431" y="4445795"/>
                  <a:pt x="8537346" y="4448128"/>
                  <a:pt x="8530857" y="4446329"/>
                </a:cubicBezTo>
                <a:cubicBezTo>
                  <a:pt x="8545918" y="4467209"/>
                  <a:pt x="8584446" y="4473441"/>
                  <a:pt x="8580827" y="4460193"/>
                </a:cubicBezTo>
                <a:cubicBezTo>
                  <a:pt x="8572013" y="4448595"/>
                  <a:pt x="8562765" y="4446028"/>
                  <a:pt x="8554098" y="4445912"/>
                </a:cubicBezTo>
                <a:close/>
                <a:moveTo>
                  <a:pt x="8608888" y="4426551"/>
                </a:moveTo>
                <a:cubicBezTo>
                  <a:pt x="8602019" y="4429528"/>
                  <a:pt x="8597475" y="4434787"/>
                  <a:pt x="8592637" y="4439864"/>
                </a:cubicBezTo>
                <a:cubicBezTo>
                  <a:pt x="8605698" y="4452120"/>
                  <a:pt x="8614789" y="4450493"/>
                  <a:pt x="8621824" y="4444927"/>
                </a:cubicBezTo>
                <a:cubicBezTo>
                  <a:pt x="8628706" y="4439406"/>
                  <a:pt x="8633714" y="4430065"/>
                  <a:pt x="8639092" y="4426931"/>
                </a:cubicBezTo>
                <a:cubicBezTo>
                  <a:pt x="8624953" y="4422879"/>
                  <a:pt x="8615758" y="4423574"/>
                  <a:pt x="8608888" y="4426551"/>
                </a:cubicBezTo>
                <a:close/>
                <a:moveTo>
                  <a:pt x="117849" y="4347171"/>
                </a:moveTo>
                <a:cubicBezTo>
                  <a:pt x="123070" y="4367591"/>
                  <a:pt x="122751" y="4388288"/>
                  <a:pt x="131811" y="4408342"/>
                </a:cubicBezTo>
                <a:cubicBezTo>
                  <a:pt x="128720" y="4379574"/>
                  <a:pt x="134154" y="4388150"/>
                  <a:pt x="133514" y="4369834"/>
                </a:cubicBezTo>
                <a:cubicBezTo>
                  <a:pt x="122964" y="4338915"/>
                  <a:pt x="123922" y="4358545"/>
                  <a:pt x="117849" y="4347171"/>
                </a:cubicBezTo>
                <a:close/>
                <a:moveTo>
                  <a:pt x="246921" y="4298527"/>
                </a:moveTo>
                <a:cubicBezTo>
                  <a:pt x="255660" y="4363136"/>
                  <a:pt x="248198" y="4379574"/>
                  <a:pt x="245001" y="4421512"/>
                </a:cubicBezTo>
                <a:cubicBezTo>
                  <a:pt x="268021" y="4448546"/>
                  <a:pt x="254806" y="4346208"/>
                  <a:pt x="259814" y="4328952"/>
                </a:cubicBezTo>
                <a:cubicBezTo>
                  <a:pt x="255446" y="4318719"/>
                  <a:pt x="251180" y="4308617"/>
                  <a:pt x="246921" y="4298527"/>
                </a:cubicBezTo>
                <a:close/>
                <a:moveTo>
                  <a:pt x="8811505" y="4292730"/>
                </a:moveTo>
                <a:cubicBezTo>
                  <a:pt x="8787253" y="4298828"/>
                  <a:pt x="8804554" y="4310149"/>
                  <a:pt x="8788466" y="4315284"/>
                </a:cubicBezTo>
                <a:cubicBezTo>
                  <a:pt x="8799665" y="4327898"/>
                  <a:pt x="8809653" y="4341835"/>
                  <a:pt x="8828377" y="4347110"/>
                </a:cubicBezTo>
                <a:cubicBezTo>
                  <a:pt x="8810226" y="4335531"/>
                  <a:pt x="8810907" y="4310268"/>
                  <a:pt x="8830085" y="4335411"/>
                </a:cubicBezTo>
                <a:cubicBezTo>
                  <a:pt x="8834732" y="4327233"/>
                  <a:pt x="8825485" y="4311129"/>
                  <a:pt x="8811505" y="4292730"/>
                </a:cubicBezTo>
                <a:close/>
                <a:moveTo>
                  <a:pt x="8121374" y="4285507"/>
                </a:moveTo>
                <a:lnTo>
                  <a:pt x="8114862" y="4285699"/>
                </a:lnTo>
                <a:lnTo>
                  <a:pt x="8126270" y="4293566"/>
                </a:lnTo>
                <a:close/>
                <a:moveTo>
                  <a:pt x="8168265" y="4273684"/>
                </a:moveTo>
                <a:lnTo>
                  <a:pt x="8168036" y="4273819"/>
                </a:lnTo>
                <a:lnTo>
                  <a:pt x="8169998" y="4276140"/>
                </a:lnTo>
                <a:close/>
                <a:moveTo>
                  <a:pt x="7766304" y="4268138"/>
                </a:moveTo>
                <a:lnTo>
                  <a:pt x="7760135" y="4268327"/>
                </a:lnTo>
                <a:lnTo>
                  <a:pt x="7761408" y="4270678"/>
                </a:lnTo>
                <a:cubicBezTo>
                  <a:pt x="7757932" y="4274597"/>
                  <a:pt x="7753591" y="4277137"/>
                  <a:pt x="7749443" y="4279470"/>
                </a:cubicBezTo>
                <a:lnTo>
                  <a:pt x="7744672" y="4282802"/>
                </a:lnTo>
                <a:lnTo>
                  <a:pt x="7737538" y="4297810"/>
                </a:lnTo>
                <a:cubicBezTo>
                  <a:pt x="7747370" y="4299702"/>
                  <a:pt x="7756355" y="4299986"/>
                  <a:pt x="7764027" y="4297810"/>
                </a:cubicBezTo>
                <a:lnTo>
                  <a:pt x="7776116" y="4288213"/>
                </a:lnTo>
                <a:lnTo>
                  <a:pt x="7767729" y="4269440"/>
                </a:lnTo>
                <a:close/>
                <a:moveTo>
                  <a:pt x="281451" y="4267041"/>
                </a:moveTo>
                <a:cubicBezTo>
                  <a:pt x="270472" y="4262224"/>
                  <a:pt x="266849" y="4289808"/>
                  <a:pt x="258747" y="4298161"/>
                </a:cubicBezTo>
                <a:cubicBezTo>
                  <a:pt x="261202" y="4313528"/>
                  <a:pt x="266104" y="4328810"/>
                  <a:pt x="272178" y="4343953"/>
                </a:cubicBezTo>
                <a:cubicBezTo>
                  <a:pt x="274098" y="4313211"/>
                  <a:pt x="279535" y="4297798"/>
                  <a:pt x="281451" y="4267041"/>
                </a:cubicBezTo>
                <a:close/>
                <a:moveTo>
                  <a:pt x="312146" y="4205000"/>
                </a:moveTo>
                <a:cubicBezTo>
                  <a:pt x="309163" y="4239645"/>
                  <a:pt x="298400" y="4238505"/>
                  <a:pt x="296050" y="4259063"/>
                </a:cubicBezTo>
                <a:cubicBezTo>
                  <a:pt x="297439" y="4284663"/>
                  <a:pt x="299890" y="4310275"/>
                  <a:pt x="310440" y="4335520"/>
                </a:cubicBezTo>
                <a:cubicBezTo>
                  <a:pt x="316304" y="4309770"/>
                  <a:pt x="323549" y="4274303"/>
                  <a:pt x="322060" y="4235568"/>
                </a:cubicBezTo>
                <a:cubicBezTo>
                  <a:pt x="321206" y="4225335"/>
                  <a:pt x="315982" y="4215105"/>
                  <a:pt x="312146" y="4205000"/>
                </a:cubicBezTo>
                <a:close/>
                <a:moveTo>
                  <a:pt x="6250865" y="4125165"/>
                </a:moveTo>
                <a:cubicBezTo>
                  <a:pt x="6249127" y="4126274"/>
                  <a:pt x="6247425" y="4128500"/>
                  <a:pt x="6245902" y="4131567"/>
                </a:cubicBezTo>
                <a:lnTo>
                  <a:pt x="6244445" y="4138226"/>
                </a:lnTo>
                <a:lnTo>
                  <a:pt x="6244462" y="4138644"/>
                </a:lnTo>
                <a:lnTo>
                  <a:pt x="6253439" y="4170076"/>
                </a:lnTo>
                <a:lnTo>
                  <a:pt x="6253952" y="4166759"/>
                </a:lnTo>
                <a:lnTo>
                  <a:pt x="6253767" y="4158565"/>
                </a:lnTo>
                <a:cubicBezTo>
                  <a:pt x="6254028" y="4155457"/>
                  <a:pt x="6254654" y="4153820"/>
                  <a:pt x="6255651" y="4153650"/>
                </a:cubicBezTo>
                <a:lnTo>
                  <a:pt x="6256384" y="4154343"/>
                </a:lnTo>
                <a:lnTo>
                  <a:pt x="6257336" y="4149915"/>
                </a:lnTo>
                <a:lnTo>
                  <a:pt x="6261978" y="4152005"/>
                </a:lnTo>
                <a:lnTo>
                  <a:pt x="6260638" y="4146135"/>
                </a:lnTo>
                <a:cubicBezTo>
                  <a:pt x="6259285" y="4139761"/>
                  <a:pt x="6258390" y="4134684"/>
                  <a:pt x="6257900" y="4129865"/>
                </a:cubicBezTo>
                <a:lnTo>
                  <a:pt x="6257867" y="4128373"/>
                </a:lnTo>
                <a:close/>
                <a:moveTo>
                  <a:pt x="6671655" y="4072357"/>
                </a:moveTo>
                <a:cubicBezTo>
                  <a:pt x="6666291" y="4071477"/>
                  <a:pt x="6661568" y="4071971"/>
                  <a:pt x="6658307" y="4075748"/>
                </a:cubicBezTo>
                <a:lnTo>
                  <a:pt x="6656488" y="4079700"/>
                </a:lnTo>
                <a:lnTo>
                  <a:pt x="6661096" y="4077602"/>
                </a:lnTo>
                <a:cubicBezTo>
                  <a:pt x="6663738" y="4077013"/>
                  <a:pt x="6666716" y="4077198"/>
                  <a:pt x="6670370" y="4078947"/>
                </a:cubicBezTo>
                <a:lnTo>
                  <a:pt x="6675668" y="4098705"/>
                </a:lnTo>
                <a:lnTo>
                  <a:pt x="6675729" y="4098672"/>
                </a:lnTo>
                <a:lnTo>
                  <a:pt x="6682813" y="4099635"/>
                </a:lnTo>
                <a:lnTo>
                  <a:pt x="6683990" y="4097634"/>
                </a:lnTo>
                <a:cubicBezTo>
                  <a:pt x="6683972" y="4095002"/>
                  <a:pt x="6683271" y="4091635"/>
                  <a:pt x="6681616" y="4087150"/>
                </a:cubicBezTo>
                <a:lnTo>
                  <a:pt x="6675151" y="4073431"/>
                </a:lnTo>
                <a:close/>
                <a:moveTo>
                  <a:pt x="6375086" y="4062068"/>
                </a:moveTo>
                <a:lnTo>
                  <a:pt x="6374952" y="4071882"/>
                </a:lnTo>
                <a:lnTo>
                  <a:pt x="6378019" y="4067446"/>
                </a:lnTo>
                <a:lnTo>
                  <a:pt x="6378914" y="4063105"/>
                </a:lnTo>
                <a:lnTo>
                  <a:pt x="6378312" y="4062438"/>
                </a:lnTo>
                <a:cubicBezTo>
                  <a:pt x="6376786" y="4061313"/>
                  <a:pt x="6375745" y="4061260"/>
                  <a:pt x="6375086" y="4062068"/>
                </a:cubicBezTo>
                <a:close/>
                <a:moveTo>
                  <a:pt x="6504925" y="4030901"/>
                </a:moveTo>
                <a:lnTo>
                  <a:pt x="6504504" y="4034700"/>
                </a:lnTo>
                <a:lnTo>
                  <a:pt x="6508214" y="4045557"/>
                </a:lnTo>
                <a:lnTo>
                  <a:pt x="6507836" y="4053694"/>
                </a:lnTo>
                <a:lnTo>
                  <a:pt x="6509795" y="4057293"/>
                </a:lnTo>
                <a:cubicBezTo>
                  <a:pt x="6511422" y="4058344"/>
                  <a:pt x="6512621" y="4057060"/>
                  <a:pt x="6513707" y="4055175"/>
                </a:cubicBezTo>
                <a:lnTo>
                  <a:pt x="6514198" y="4054306"/>
                </a:lnTo>
                <a:lnTo>
                  <a:pt x="6511096" y="4041553"/>
                </a:lnTo>
                <a:close/>
                <a:moveTo>
                  <a:pt x="6661611" y="4016070"/>
                </a:moveTo>
                <a:lnTo>
                  <a:pt x="6661294" y="4019444"/>
                </a:lnTo>
                <a:lnTo>
                  <a:pt x="6662484" y="4020426"/>
                </a:lnTo>
                <a:close/>
                <a:moveTo>
                  <a:pt x="8223593" y="4012478"/>
                </a:moveTo>
                <a:lnTo>
                  <a:pt x="8237486" y="4035963"/>
                </a:lnTo>
                <a:cubicBezTo>
                  <a:pt x="8245412" y="4039780"/>
                  <a:pt x="8244508" y="4031919"/>
                  <a:pt x="8240982" y="4022249"/>
                </a:cubicBezTo>
                <a:lnTo>
                  <a:pt x="8239322" y="4018500"/>
                </a:lnTo>
                <a:close/>
                <a:moveTo>
                  <a:pt x="6666296" y="3997844"/>
                </a:moveTo>
                <a:lnTo>
                  <a:pt x="6663169" y="4003319"/>
                </a:lnTo>
                <a:lnTo>
                  <a:pt x="6664640" y="4008274"/>
                </a:lnTo>
                <a:lnTo>
                  <a:pt x="6672200" y="4025056"/>
                </a:lnTo>
                <a:lnTo>
                  <a:pt x="6675280" y="4024287"/>
                </a:lnTo>
                <a:cubicBezTo>
                  <a:pt x="6678583" y="4020797"/>
                  <a:pt x="6679844" y="4012601"/>
                  <a:pt x="6677020" y="4000891"/>
                </a:cubicBezTo>
                <a:cubicBezTo>
                  <a:pt x="6673098" y="3998418"/>
                  <a:pt x="6669220" y="3996077"/>
                  <a:pt x="6666296" y="3997844"/>
                </a:cubicBezTo>
                <a:close/>
                <a:moveTo>
                  <a:pt x="8660696" y="3983409"/>
                </a:moveTo>
                <a:lnTo>
                  <a:pt x="8661045" y="3985234"/>
                </a:lnTo>
                <a:lnTo>
                  <a:pt x="8663331" y="3986649"/>
                </a:lnTo>
                <a:lnTo>
                  <a:pt x="8660947" y="3983563"/>
                </a:lnTo>
                <a:close/>
                <a:moveTo>
                  <a:pt x="7166569" y="3972593"/>
                </a:moveTo>
                <a:lnTo>
                  <a:pt x="7169148" y="3983288"/>
                </a:lnTo>
                <a:lnTo>
                  <a:pt x="7175308" y="3984665"/>
                </a:lnTo>
                <a:cubicBezTo>
                  <a:pt x="7179691" y="3987705"/>
                  <a:pt x="7184884" y="3992160"/>
                  <a:pt x="7189179" y="3995389"/>
                </a:cubicBezTo>
                <a:lnTo>
                  <a:pt x="7192953" y="3996888"/>
                </a:lnTo>
                <a:lnTo>
                  <a:pt x="7192241" y="3986832"/>
                </a:lnTo>
                <a:cubicBezTo>
                  <a:pt x="7175144" y="3961195"/>
                  <a:pt x="7176484" y="3980648"/>
                  <a:pt x="7166569" y="3972593"/>
                </a:cubicBezTo>
                <a:close/>
                <a:moveTo>
                  <a:pt x="8568682" y="3965762"/>
                </a:moveTo>
                <a:lnTo>
                  <a:pt x="8567691" y="3966242"/>
                </a:lnTo>
                <a:cubicBezTo>
                  <a:pt x="8570535" y="3971921"/>
                  <a:pt x="8584490" y="3980162"/>
                  <a:pt x="8595512" y="3982664"/>
                </a:cubicBezTo>
                <a:cubicBezTo>
                  <a:pt x="8600990" y="3983967"/>
                  <a:pt x="8605713" y="3983821"/>
                  <a:pt x="8607867" y="3981204"/>
                </a:cubicBezTo>
                <a:lnTo>
                  <a:pt x="8607152" y="3977396"/>
                </a:lnTo>
                <a:lnTo>
                  <a:pt x="8607064" y="3977433"/>
                </a:lnTo>
                <a:cubicBezTo>
                  <a:pt x="8602359" y="3977027"/>
                  <a:pt x="8595787" y="3975398"/>
                  <a:pt x="8588667" y="3973147"/>
                </a:cubicBezTo>
                <a:close/>
                <a:moveTo>
                  <a:pt x="8612514" y="3965055"/>
                </a:moveTo>
                <a:lnTo>
                  <a:pt x="8612191" y="3968598"/>
                </a:lnTo>
                <a:cubicBezTo>
                  <a:pt x="8634222" y="3975820"/>
                  <a:pt x="8641996" y="3994471"/>
                  <a:pt x="8665543" y="4000289"/>
                </a:cubicBezTo>
                <a:lnTo>
                  <a:pt x="8648970" y="3976248"/>
                </a:lnTo>
                <a:lnTo>
                  <a:pt x="8648021" y="3975668"/>
                </a:lnTo>
                <a:cubicBezTo>
                  <a:pt x="8643889" y="3980423"/>
                  <a:pt x="8638031" y="3977773"/>
                  <a:pt x="8630428" y="3973345"/>
                </a:cubicBezTo>
                <a:close/>
                <a:moveTo>
                  <a:pt x="8172706" y="3959814"/>
                </a:moveTo>
                <a:lnTo>
                  <a:pt x="8173718" y="3964240"/>
                </a:lnTo>
                <a:cubicBezTo>
                  <a:pt x="8179403" y="3969214"/>
                  <a:pt x="8183149" y="3975462"/>
                  <a:pt x="8183968" y="3983755"/>
                </a:cubicBezTo>
                <a:lnTo>
                  <a:pt x="8176179" y="3979106"/>
                </a:lnTo>
                <a:lnTo>
                  <a:pt x="8178765" y="3982681"/>
                </a:lnTo>
                <a:lnTo>
                  <a:pt x="8187074" y="3998484"/>
                </a:lnTo>
                <a:lnTo>
                  <a:pt x="8196351" y="3994892"/>
                </a:lnTo>
                <a:lnTo>
                  <a:pt x="8197426" y="3991256"/>
                </a:lnTo>
                <a:lnTo>
                  <a:pt x="8187558" y="3981609"/>
                </a:lnTo>
                <a:close/>
                <a:moveTo>
                  <a:pt x="6898064" y="3956784"/>
                </a:moveTo>
                <a:cubicBezTo>
                  <a:pt x="6890500" y="3956841"/>
                  <a:pt x="6883429" y="3961862"/>
                  <a:pt x="6878167" y="3962016"/>
                </a:cubicBezTo>
                <a:cubicBezTo>
                  <a:pt x="6886799" y="3986899"/>
                  <a:pt x="6893711" y="3987926"/>
                  <a:pt x="6900276" y="3984706"/>
                </a:cubicBezTo>
                <a:cubicBezTo>
                  <a:pt x="6906904" y="3981385"/>
                  <a:pt x="6913339" y="3973773"/>
                  <a:pt x="6920921" y="3981332"/>
                </a:cubicBezTo>
                <a:cubicBezTo>
                  <a:pt x="6913686" y="3961633"/>
                  <a:pt x="6905629" y="3956727"/>
                  <a:pt x="6898064" y="3956784"/>
                </a:cubicBezTo>
                <a:close/>
                <a:moveTo>
                  <a:pt x="8131043" y="3938239"/>
                </a:moveTo>
                <a:lnTo>
                  <a:pt x="8128710" y="3939909"/>
                </a:lnTo>
                <a:cubicBezTo>
                  <a:pt x="8127891" y="3941817"/>
                  <a:pt x="8127886" y="3944860"/>
                  <a:pt x="8129260" y="3949823"/>
                </a:cubicBezTo>
                <a:lnTo>
                  <a:pt x="8144598" y="3959507"/>
                </a:lnTo>
                <a:lnTo>
                  <a:pt x="8131865" y="3938445"/>
                </a:lnTo>
                <a:close/>
                <a:moveTo>
                  <a:pt x="8442987" y="3936716"/>
                </a:moveTo>
                <a:lnTo>
                  <a:pt x="8435485" y="3937323"/>
                </a:lnTo>
                <a:lnTo>
                  <a:pt x="8437262" y="3940851"/>
                </a:lnTo>
                <a:cubicBezTo>
                  <a:pt x="8449895" y="3942498"/>
                  <a:pt x="8459544" y="3950976"/>
                  <a:pt x="8467264" y="3957717"/>
                </a:cubicBezTo>
                <a:lnTo>
                  <a:pt x="8473200" y="3962190"/>
                </a:lnTo>
                <a:lnTo>
                  <a:pt x="8472454" y="3957029"/>
                </a:lnTo>
                <a:cubicBezTo>
                  <a:pt x="8460412" y="3946451"/>
                  <a:pt x="8450798" y="3939765"/>
                  <a:pt x="8442987" y="3936716"/>
                </a:cubicBezTo>
                <a:close/>
                <a:moveTo>
                  <a:pt x="8152362" y="3920120"/>
                </a:moveTo>
                <a:cubicBezTo>
                  <a:pt x="8134936" y="3919482"/>
                  <a:pt x="8142425" y="3932536"/>
                  <a:pt x="8156056" y="3951285"/>
                </a:cubicBezTo>
                <a:lnTo>
                  <a:pt x="8158063" y="3954060"/>
                </a:lnTo>
                <a:lnTo>
                  <a:pt x="8160400" y="3949890"/>
                </a:lnTo>
                <a:lnTo>
                  <a:pt x="8165616" y="3949411"/>
                </a:lnTo>
                <a:lnTo>
                  <a:pt x="8164643" y="3947983"/>
                </a:lnTo>
                <a:cubicBezTo>
                  <a:pt x="8158501" y="3937116"/>
                  <a:pt x="8154131" y="3927209"/>
                  <a:pt x="8152362" y="3920120"/>
                </a:cubicBezTo>
                <a:close/>
                <a:moveTo>
                  <a:pt x="8593720" y="3914809"/>
                </a:moveTo>
                <a:cubicBezTo>
                  <a:pt x="8590920" y="3914155"/>
                  <a:pt x="8589082" y="3916120"/>
                  <a:pt x="8587181" y="3918532"/>
                </a:cubicBezTo>
                <a:lnTo>
                  <a:pt x="8583507" y="3921928"/>
                </a:lnTo>
                <a:lnTo>
                  <a:pt x="8598403" y="3934209"/>
                </a:lnTo>
                <a:lnTo>
                  <a:pt x="8606032" y="3926803"/>
                </a:lnTo>
                <a:cubicBezTo>
                  <a:pt x="8600283" y="3918737"/>
                  <a:pt x="8596521" y="3915463"/>
                  <a:pt x="8593720" y="3914809"/>
                </a:cubicBezTo>
                <a:close/>
                <a:moveTo>
                  <a:pt x="8438555" y="3909000"/>
                </a:moveTo>
                <a:lnTo>
                  <a:pt x="8434107" y="3909473"/>
                </a:lnTo>
                <a:lnTo>
                  <a:pt x="8435378" y="3911714"/>
                </a:lnTo>
                <a:cubicBezTo>
                  <a:pt x="8440467" y="3911937"/>
                  <a:pt x="8445323" y="3915163"/>
                  <a:pt x="8449869" y="3919566"/>
                </a:cubicBezTo>
                <a:lnTo>
                  <a:pt x="8453448" y="3923789"/>
                </a:lnTo>
                <a:lnTo>
                  <a:pt x="8457699" y="3920825"/>
                </a:lnTo>
                <a:cubicBezTo>
                  <a:pt x="8449498" y="3909753"/>
                  <a:pt x="8443956" y="3908551"/>
                  <a:pt x="8438555" y="3909000"/>
                </a:cubicBezTo>
                <a:close/>
                <a:moveTo>
                  <a:pt x="8570770" y="3881378"/>
                </a:moveTo>
                <a:cubicBezTo>
                  <a:pt x="8568221" y="3881679"/>
                  <a:pt x="8567382" y="3883935"/>
                  <a:pt x="8570100" y="3890265"/>
                </a:cubicBezTo>
                <a:cubicBezTo>
                  <a:pt x="8584473" y="3902246"/>
                  <a:pt x="8599257" y="3910176"/>
                  <a:pt x="8608732" y="3908927"/>
                </a:cubicBezTo>
                <a:lnTo>
                  <a:pt x="8609914" y="3907756"/>
                </a:lnTo>
                <a:lnTo>
                  <a:pt x="8604921" y="3900886"/>
                </a:lnTo>
                <a:lnTo>
                  <a:pt x="8589696" y="3885709"/>
                </a:lnTo>
                <a:lnTo>
                  <a:pt x="8581689" y="3884224"/>
                </a:lnTo>
                <a:cubicBezTo>
                  <a:pt x="8577574" y="3882732"/>
                  <a:pt x="8573318" y="3881077"/>
                  <a:pt x="8570770" y="3881378"/>
                </a:cubicBezTo>
                <a:close/>
                <a:moveTo>
                  <a:pt x="8553345" y="3875679"/>
                </a:moveTo>
                <a:cubicBezTo>
                  <a:pt x="8546380" y="3875731"/>
                  <a:pt x="8541532" y="3878229"/>
                  <a:pt x="8538886" y="3883226"/>
                </a:cubicBezTo>
                <a:cubicBezTo>
                  <a:pt x="8536328" y="3888280"/>
                  <a:pt x="8535912" y="3895936"/>
                  <a:pt x="8537819" y="3906301"/>
                </a:cubicBezTo>
                <a:cubicBezTo>
                  <a:pt x="8551745" y="3911193"/>
                  <a:pt x="8561085" y="3919163"/>
                  <a:pt x="8564007" y="3932113"/>
                </a:cubicBezTo>
                <a:lnTo>
                  <a:pt x="8570169" y="3934741"/>
                </a:lnTo>
                <a:lnTo>
                  <a:pt x="8570812" y="3933661"/>
                </a:lnTo>
                <a:lnTo>
                  <a:pt x="8569888" y="3921674"/>
                </a:lnTo>
                <a:lnTo>
                  <a:pt x="8566890" y="3920740"/>
                </a:lnTo>
                <a:cubicBezTo>
                  <a:pt x="8544142" y="3903070"/>
                  <a:pt x="8559527" y="3889851"/>
                  <a:pt x="8553345" y="3875679"/>
                </a:cubicBezTo>
                <a:close/>
                <a:moveTo>
                  <a:pt x="8346084" y="3868237"/>
                </a:moveTo>
                <a:cubicBezTo>
                  <a:pt x="8328525" y="3862722"/>
                  <a:pt x="8327237" y="3871355"/>
                  <a:pt x="8328104" y="3882176"/>
                </a:cubicBezTo>
                <a:lnTo>
                  <a:pt x="8328374" y="3885284"/>
                </a:lnTo>
                <a:lnTo>
                  <a:pt x="8335938" y="3888744"/>
                </a:lnTo>
                <a:lnTo>
                  <a:pt x="8350468" y="3891050"/>
                </a:lnTo>
                <a:lnTo>
                  <a:pt x="8352152" y="3888519"/>
                </a:lnTo>
                <a:cubicBezTo>
                  <a:pt x="8355282" y="3886326"/>
                  <a:pt x="8359994" y="3885547"/>
                  <a:pt x="8367923" y="3887558"/>
                </a:cubicBezTo>
                <a:cubicBezTo>
                  <a:pt x="8362238" y="3879391"/>
                  <a:pt x="8350634" y="3877215"/>
                  <a:pt x="8346084" y="3868237"/>
                </a:cubicBezTo>
                <a:close/>
                <a:moveTo>
                  <a:pt x="8415852" y="3863892"/>
                </a:moveTo>
                <a:cubicBezTo>
                  <a:pt x="8412099" y="3864998"/>
                  <a:pt x="8412357" y="3869536"/>
                  <a:pt x="8418070" y="3878762"/>
                </a:cubicBezTo>
                <a:cubicBezTo>
                  <a:pt x="8424567" y="3880844"/>
                  <a:pt x="8429580" y="3884386"/>
                  <a:pt x="8434651" y="3887860"/>
                </a:cubicBezTo>
                <a:lnTo>
                  <a:pt x="8443182" y="3892240"/>
                </a:lnTo>
                <a:lnTo>
                  <a:pt x="8443230" y="3880342"/>
                </a:lnTo>
                <a:lnTo>
                  <a:pt x="8437700" y="3869609"/>
                </a:lnTo>
                <a:cubicBezTo>
                  <a:pt x="8427368" y="3865110"/>
                  <a:pt x="8419604" y="3862785"/>
                  <a:pt x="8415852" y="3863892"/>
                </a:cubicBezTo>
                <a:close/>
                <a:moveTo>
                  <a:pt x="8560485" y="3854407"/>
                </a:moveTo>
                <a:lnTo>
                  <a:pt x="8556260" y="3855669"/>
                </a:lnTo>
                <a:lnTo>
                  <a:pt x="8562567" y="3864845"/>
                </a:lnTo>
                <a:cubicBezTo>
                  <a:pt x="8572991" y="3873691"/>
                  <a:pt x="8584091" y="3878466"/>
                  <a:pt x="8589885" y="3874270"/>
                </a:cubicBezTo>
                <a:lnTo>
                  <a:pt x="8590699" y="3879403"/>
                </a:lnTo>
                <a:lnTo>
                  <a:pt x="8591988" y="3878095"/>
                </a:lnTo>
                <a:cubicBezTo>
                  <a:pt x="8592577" y="3872150"/>
                  <a:pt x="8584213" y="3864586"/>
                  <a:pt x="8603309" y="3866523"/>
                </a:cubicBezTo>
                <a:cubicBezTo>
                  <a:pt x="8595427" y="3861988"/>
                  <a:pt x="8588397" y="3858733"/>
                  <a:pt x="8582125" y="3856538"/>
                </a:cubicBezTo>
                <a:lnTo>
                  <a:pt x="8572937" y="3854536"/>
                </a:lnTo>
                <a:lnTo>
                  <a:pt x="8574091" y="3862033"/>
                </a:lnTo>
                <a:cubicBezTo>
                  <a:pt x="8572851" y="3863896"/>
                  <a:pt x="8569139" y="3863864"/>
                  <a:pt x="8560744" y="3860342"/>
                </a:cubicBezTo>
                <a:close/>
                <a:moveTo>
                  <a:pt x="8459637" y="3841594"/>
                </a:moveTo>
                <a:lnTo>
                  <a:pt x="8457709" y="3843062"/>
                </a:lnTo>
                <a:cubicBezTo>
                  <a:pt x="8456981" y="3846216"/>
                  <a:pt x="8457931" y="3850702"/>
                  <a:pt x="8461481" y="3856270"/>
                </a:cubicBezTo>
                <a:lnTo>
                  <a:pt x="8463724" y="3856534"/>
                </a:lnTo>
                <a:lnTo>
                  <a:pt x="8471133" y="3847600"/>
                </a:lnTo>
                <a:close/>
                <a:moveTo>
                  <a:pt x="8470862" y="3839835"/>
                </a:moveTo>
                <a:lnTo>
                  <a:pt x="8478333" y="3851169"/>
                </a:lnTo>
                <a:lnTo>
                  <a:pt x="8484938" y="3849138"/>
                </a:lnTo>
                <a:lnTo>
                  <a:pt x="8477442" y="3841840"/>
                </a:lnTo>
                <a:close/>
                <a:moveTo>
                  <a:pt x="8715290" y="3837229"/>
                </a:moveTo>
                <a:lnTo>
                  <a:pt x="8707977" y="3840502"/>
                </a:lnTo>
                <a:lnTo>
                  <a:pt x="8716316" y="3838707"/>
                </a:lnTo>
                <a:close/>
                <a:moveTo>
                  <a:pt x="8147332" y="3836962"/>
                </a:moveTo>
                <a:cubicBezTo>
                  <a:pt x="8139829" y="3836674"/>
                  <a:pt x="8136657" y="3840506"/>
                  <a:pt x="8134919" y="3845662"/>
                </a:cubicBezTo>
                <a:cubicBezTo>
                  <a:pt x="8133243" y="3850715"/>
                  <a:pt x="8132698" y="3857179"/>
                  <a:pt x="8130664" y="3862006"/>
                </a:cubicBezTo>
                <a:cubicBezTo>
                  <a:pt x="8136824" y="3861028"/>
                  <a:pt x="8145645" y="3862424"/>
                  <a:pt x="8150553" y="3860238"/>
                </a:cubicBezTo>
                <a:cubicBezTo>
                  <a:pt x="8155457" y="3858053"/>
                  <a:pt x="8156596" y="3852246"/>
                  <a:pt x="8147332" y="3836962"/>
                </a:cubicBezTo>
                <a:close/>
                <a:moveTo>
                  <a:pt x="8356722" y="3829533"/>
                </a:moveTo>
                <a:cubicBezTo>
                  <a:pt x="8354075" y="3832133"/>
                  <a:pt x="8354756" y="3837596"/>
                  <a:pt x="8358751" y="3845947"/>
                </a:cubicBezTo>
                <a:cubicBezTo>
                  <a:pt x="8378528" y="3846750"/>
                  <a:pt x="8375549" y="3869868"/>
                  <a:pt x="8395543" y="3870530"/>
                </a:cubicBezTo>
                <a:cubicBezTo>
                  <a:pt x="8401346" y="3865718"/>
                  <a:pt x="8389340" y="3842595"/>
                  <a:pt x="8374667" y="3830292"/>
                </a:cubicBezTo>
                <a:cubicBezTo>
                  <a:pt x="8365346" y="3827193"/>
                  <a:pt x="8359370" y="3826932"/>
                  <a:pt x="8356722" y="3829533"/>
                </a:cubicBezTo>
                <a:close/>
                <a:moveTo>
                  <a:pt x="7320131" y="3823734"/>
                </a:moveTo>
                <a:lnTo>
                  <a:pt x="7320842" y="3830636"/>
                </a:lnTo>
                <a:lnTo>
                  <a:pt x="7323454" y="3836559"/>
                </a:lnTo>
                <a:lnTo>
                  <a:pt x="7321745" y="3839394"/>
                </a:lnTo>
                <a:lnTo>
                  <a:pt x="7322912" y="3850712"/>
                </a:lnTo>
                <a:lnTo>
                  <a:pt x="7329704" y="3857737"/>
                </a:lnTo>
                <a:lnTo>
                  <a:pt x="7329463" y="3860079"/>
                </a:lnTo>
                <a:lnTo>
                  <a:pt x="7332281" y="3862641"/>
                </a:lnTo>
                <a:cubicBezTo>
                  <a:pt x="7339112" y="3866271"/>
                  <a:pt x="7339787" y="3856957"/>
                  <a:pt x="7336964" y="3840597"/>
                </a:cubicBezTo>
                <a:cubicBezTo>
                  <a:pt x="7331416" y="3835012"/>
                  <a:pt x="7325680" y="3829318"/>
                  <a:pt x="7320131" y="3823734"/>
                </a:cubicBezTo>
                <a:close/>
                <a:moveTo>
                  <a:pt x="8188816" y="3822786"/>
                </a:moveTo>
                <a:cubicBezTo>
                  <a:pt x="8182729" y="3823681"/>
                  <a:pt x="8189396" y="3836190"/>
                  <a:pt x="8170533" y="3825344"/>
                </a:cubicBezTo>
                <a:cubicBezTo>
                  <a:pt x="8181823" y="3838010"/>
                  <a:pt x="8199055" y="3844851"/>
                  <a:pt x="8214060" y="3854031"/>
                </a:cubicBezTo>
                <a:cubicBezTo>
                  <a:pt x="8209512" y="3845050"/>
                  <a:pt x="8205056" y="3836131"/>
                  <a:pt x="8200571" y="3827057"/>
                </a:cubicBezTo>
                <a:cubicBezTo>
                  <a:pt x="8194290" y="3823480"/>
                  <a:pt x="8190844" y="3822488"/>
                  <a:pt x="8188816" y="3822786"/>
                </a:cubicBezTo>
                <a:close/>
                <a:moveTo>
                  <a:pt x="7982265" y="3807954"/>
                </a:moveTo>
                <a:lnTo>
                  <a:pt x="7980100" y="3808474"/>
                </a:lnTo>
                <a:cubicBezTo>
                  <a:pt x="7975824" y="3810986"/>
                  <a:pt x="7973053" y="3814933"/>
                  <a:pt x="7965958" y="3814696"/>
                </a:cubicBezTo>
                <a:cubicBezTo>
                  <a:pt x="7970149" y="3819039"/>
                  <a:pt x="7975454" y="3822514"/>
                  <a:pt x="7980836" y="3824898"/>
                </a:cubicBezTo>
                <a:lnTo>
                  <a:pt x="7993667" y="3827955"/>
                </a:lnTo>
                <a:lnTo>
                  <a:pt x="7983520" y="3809172"/>
                </a:lnTo>
                <a:close/>
                <a:moveTo>
                  <a:pt x="8409759" y="3791585"/>
                </a:moveTo>
                <a:cubicBezTo>
                  <a:pt x="8401274" y="3792583"/>
                  <a:pt x="8401362" y="3800838"/>
                  <a:pt x="8387741" y="3797565"/>
                </a:cubicBezTo>
                <a:cubicBezTo>
                  <a:pt x="8399023" y="3808842"/>
                  <a:pt x="8411502" y="3813236"/>
                  <a:pt x="8419179" y="3812244"/>
                </a:cubicBezTo>
                <a:cubicBezTo>
                  <a:pt x="8426832" y="3811100"/>
                  <a:pt x="8429664" y="3804411"/>
                  <a:pt x="8421927" y="3793702"/>
                </a:cubicBezTo>
                <a:cubicBezTo>
                  <a:pt x="8416369" y="3791726"/>
                  <a:pt x="8412588" y="3791253"/>
                  <a:pt x="8409759" y="3791585"/>
                </a:cubicBezTo>
                <a:close/>
                <a:moveTo>
                  <a:pt x="7714028" y="3786317"/>
                </a:moveTo>
                <a:lnTo>
                  <a:pt x="7709629" y="3788490"/>
                </a:lnTo>
                <a:lnTo>
                  <a:pt x="7717893" y="3794692"/>
                </a:lnTo>
                <a:close/>
                <a:moveTo>
                  <a:pt x="8449095" y="3776388"/>
                </a:moveTo>
                <a:cubicBezTo>
                  <a:pt x="8438912" y="3784447"/>
                  <a:pt x="8430183" y="3786938"/>
                  <a:pt x="8433095" y="3799659"/>
                </a:cubicBezTo>
                <a:lnTo>
                  <a:pt x="8436069" y="3806591"/>
                </a:lnTo>
                <a:lnTo>
                  <a:pt x="8441046" y="3804989"/>
                </a:lnTo>
                <a:cubicBezTo>
                  <a:pt x="8447877" y="3804296"/>
                  <a:pt x="8454173" y="3802952"/>
                  <a:pt x="8455223" y="3795490"/>
                </a:cubicBezTo>
                <a:lnTo>
                  <a:pt x="8460606" y="3802322"/>
                </a:lnTo>
                <a:lnTo>
                  <a:pt x="8470593" y="3800565"/>
                </a:lnTo>
                <a:cubicBezTo>
                  <a:pt x="8474191" y="3798980"/>
                  <a:pt x="8476303" y="3796179"/>
                  <a:pt x="8475367" y="3790867"/>
                </a:cubicBezTo>
                <a:cubicBezTo>
                  <a:pt x="8464965" y="3787782"/>
                  <a:pt x="8454627" y="3784595"/>
                  <a:pt x="8449095" y="3776388"/>
                </a:cubicBezTo>
                <a:close/>
                <a:moveTo>
                  <a:pt x="8865207" y="3765576"/>
                </a:moveTo>
                <a:cubicBezTo>
                  <a:pt x="8856540" y="3765459"/>
                  <a:pt x="8848454" y="3767792"/>
                  <a:pt x="8841966" y="3765993"/>
                </a:cubicBezTo>
                <a:cubicBezTo>
                  <a:pt x="8857027" y="3786873"/>
                  <a:pt x="8895555" y="3793105"/>
                  <a:pt x="8891936" y="3779857"/>
                </a:cubicBezTo>
                <a:cubicBezTo>
                  <a:pt x="8883122" y="3768259"/>
                  <a:pt x="8873874" y="3765692"/>
                  <a:pt x="8865207" y="3765576"/>
                </a:cubicBezTo>
                <a:close/>
                <a:moveTo>
                  <a:pt x="8652518" y="3762281"/>
                </a:moveTo>
                <a:cubicBezTo>
                  <a:pt x="8660393" y="3772071"/>
                  <a:pt x="8663935" y="3778480"/>
                  <a:pt x="8664905" y="3782880"/>
                </a:cubicBezTo>
                <a:lnTo>
                  <a:pt x="8663327" y="3787305"/>
                </a:lnTo>
                <a:lnTo>
                  <a:pt x="8675797" y="3794555"/>
                </a:lnTo>
                <a:cubicBezTo>
                  <a:pt x="8673106" y="3787027"/>
                  <a:pt x="8678643" y="3788434"/>
                  <a:pt x="8677952" y="3783137"/>
                </a:cubicBezTo>
                <a:lnTo>
                  <a:pt x="8676647" y="3779481"/>
                </a:lnTo>
                <a:lnTo>
                  <a:pt x="8676090" y="3779173"/>
                </a:lnTo>
                <a:cubicBezTo>
                  <a:pt x="8668921" y="3772832"/>
                  <a:pt x="8662160" y="3766069"/>
                  <a:pt x="8652518" y="3762281"/>
                </a:cubicBezTo>
                <a:close/>
                <a:moveTo>
                  <a:pt x="8491401" y="3749470"/>
                </a:moveTo>
                <a:cubicBezTo>
                  <a:pt x="8486551" y="3749243"/>
                  <a:pt x="8483991" y="3752004"/>
                  <a:pt x="8482068" y="3755654"/>
                </a:cubicBezTo>
                <a:cubicBezTo>
                  <a:pt x="8478162" y="3763051"/>
                  <a:pt x="8476778" y="3773842"/>
                  <a:pt x="8464603" y="3771170"/>
                </a:cubicBezTo>
                <a:cubicBezTo>
                  <a:pt x="8491292" y="3801184"/>
                  <a:pt x="8500958" y="3753675"/>
                  <a:pt x="8524835" y="3802333"/>
                </a:cubicBezTo>
                <a:cubicBezTo>
                  <a:pt x="8548216" y="3814015"/>
                  <a:pt x="8532953" y="3794255"/>
                  <a:pt x="8548003" y="3799160"/>
                </a:cubicBezTo>
                <a:cubicBezTo>
                  <a:pt x="8530892" y="3785735"/>
                  <a:pt x="8512352" y="3773769"/>
                  <a:pt x="8499392" y="3756159"/>
                </a:cubicBezTo>
                <a:cubicBezTo>
                  <a:pt x="8504499" y="3757848"/>
                  <a:pt x="8509365" y="3759525"/>
                  <a:pt x="8514470" y="3761217"/>
                </a:cubicBezTo>
                <a:cubicBezTo>
                  <a:pt x="8503389" y="3752913"/>
                  <a:pt x="8496250" y="3749698"/>
                  <a:pt x="8491401" y="3749470"/>
                </a:cubicBezTo>
                <a:close/>
                <a:moveTo>
                  <a:pt x="8919997" y="3746215"/>
                </a:moveTo>
                <a:cubicBezTo>
                  <a:pt x="8913128" y="3749192"/>
                  <a:pt x="8908584" y="3754451"/>
                  <a:pt x="8903746" y="3759528"/>
                </a:cubicBezTo>
                <a:cubicBezTo>
                  <a:pt x="8916807" y="3771784"/>
                  <a:pt x="8925898" y="3770157"/>
                  <a:pt x="8932933" y="3764591"/>
                </a:cubicBezTo>
                <a:cubicBezTo>
                  <a:pt x="8939815" y="3759070"/>
                  <a:pt x="8944823" y="3749729"/>
                  <a:pt x="8950201" y="3746595"/>
                </a:cubicBezTo>
                <a:cubicBezTo>
                  <a:pt x="8936062" y="3742543"/>
                  <a:pt x="8926867" y="3743238"/>
                  <a:pt x="8919997" y="3746215"/>
                </a:cubicBezTo>
                <a:close/>
                <a:moveTo>
                  <a:pt x="8215241" y="3742570"/>
                </a:moveTo>
                <a:lnTo>
                  <a:pt x="8211200" y="3752134"/>
                </a:lnTo>
                <a:lnTo>
                  <a:pt x="8222423" y="3766813"/>
                </a:lnTo>
                <a:cubicBezTo>
                  <a:pt x="8231108" y="3762429"/>
                  <a:pt x="8225184" y="3755187"/>
                  <a:pt x="8218815" y="3747578"/>
                </a:cubicBezTo>
                <a:close/>
                <a:moveTo>
                  <a:pt x="8714567" y="3737796"/>
                </a:moveTo>
                <a:lnTo>
                  <a:pt x="8728173" y="3752802"/>
                </a:lnTo>
                <a:lnTo>
                  <a:pt x="8734932" y="3744734"/>
                </a:lnTo>
                <a:lnTo>
                  <a:pt x="8733431" y="3743655"/>
                </a:lnTo>
                <a:cubicBezTo>
                  <a:pt x="8728046" y="3740686"/>
                  <a:pt x="8721966" y="3738502"/>
                  <a:pt x="8714567" y="3737796"/>
                </a:cubicBezTo>
                <a:close/>
                <a:moveTo>
                  <a:pt x="8853929" y="3733574"/>
                </a:moveTo>
                <a:lnTo>
                  <a:pt x="8853288" y="3735478"/>
                </a:lnTo>
                <a:lnTo>
                  <a:pt x="8858530" y="3741717"/>
                </a:lnTo>
                <a:lnTo>
                  <a:pt x="8859407" y="3736732"/>
                </a:lnTo>
                <a:close/>
                <a:moveTo>
                  <a:pt x="8477165" y="3716870"/>
                </a:moveTo>
                <a:cubicBezTo>
                  <a:pt x="8482232" y="3725618"/>
                  <a:pt x="8487117" y="3734256"/>
                  <a:pt x="8492034" y="3743046"/>
                </a:cubicBezTo>
                <a:cubicBezTo>
                  <a:pt x="8526377" y="3756918"/>
                  <a:pt x="8491904" y="3728662"/>
                  <a:pt x="8503688" y="3730951"/>
                </a:cubicBezTo>
                <a:cubicBezTo>
                  <a:pt x="8497939" y="3722885"/>
                  <a:pt x="8486760" y="3720836"/>
                  <a:pt x="8477165" y="3716870"/>
                </a:cubicBezTo>
                <a:close/>
                <a:moveTo>
                  <a:pt x="8154440" y="3702574"/>
                </a:moveTo>
                <a:lnTo>
                  <a:pt x="8151659" y="3705705"/>
                </a:lnTo>
                <a:lnTo>
                  <a:pt x="8152557" y="3707612"/>
                </a:lnTo>
                <a:lnTo>
                  <a:pt x="8164508" y="3712389"/>
                </a:lnTo>
                <a:close/>
                <a:moveTo>
                  <a:pt x="7694300" y="3685068"/>
                </a:moveTo>
                <a:lnTo>
                  <a:pt x="7707231" y="3706212"/>
                </a:lnTo>
                <a:lnTo>
                  <a:pt x="7711117" y="3705708"/>
                </a:lnTo>
                <a:lnTo>
                  <a:pt x="7714155" y="3703509"/>
                </a:lnTo>
                <a:close/>
                <a:moveTo>
                  <a:pt x="8706662" y="3681984"/>
                </a:moveTo>
                <a:cubicBezTo>
                  <a:pt x="8733461" y="3712624"/>
                  <a:pt x="8674847" y="3679288"/>
                  <a:pt x="8695315" y="3705381"/>
                </a:cubicBezTo>
                <a:cubicBezTo>
                  <a:pt x="8699369" y="3703146"/>
                  <a:pt x="8707010" y="3704665"/>
                  <a:pt x="8715749" y="3707466"/>
                </a:cubicBezTo>
                <a:lnTo>
                  <a:pt x="8733728" y="3713972"/>
                </a:lnTo>
                <a:lnTo>
                  <a:pt x="8732214" y="3708051"/>
                </a:lnTo>
                <a:cubicBezTo>
                  <a:pt x="8737779" y="3708018"/>
                  <a:pt x="8741422" y="3709672"/>
                  <a:pt x="8744015" y="3712245"/>
                </a:cubicBezTo>
                <a:lnTo>
                  <a:pt x="8747246" y="3717938"/>
                </a:lnTo>
                <a:lnTo>
                  <a:pt x="8761404" y="3720137"/>
                </a:lnTo>
                <a:cubicBezTo>
                  <a:pt x="8764580" y="3718321"/>
                  <a:pt x="8763889" y="3712921"/>
                  <a:pt x="8756832" y="3701529"/>
                </a:cubicBezTo>
                <a:cubicBezTo>
                  <a:pt x="8747280" y="3713285"/>
                  <a:pt x="8728976" y="3687162"/>
                  <a:pt x="8706662" y="3681984"/>
                </a:cubicBezTo>
                <a:close/>
                <a:moveTo>
                  <a:pt x="8401795" y="3680085"/>
                </a:moveTo>
                <a:cubicBezTo>
                  <a:pt x="8396276" y="3681397"/>
                  <a:pt x="8392615" y="3685755"/>
                  <a:pt x="8388372" y="3689885"/>
                </a:cubicBezTo>
                <a:cubicBezTo>
                  <a:pt x="8386177" y="3691972"/>
                  <a:pt x="8383888" y="3694002"/>
                  <a:pt x="8381185" y="3695491"/>
                </a:cubicBezTo>
                <a:cubicBezTo>
                  <a:pt x="8378481" y="3696981"/>
                  <a:pt x="8375302" y="3698030"/>
                  <a:pt x="8371315" y="3698158"/>
                </a:cubicBezTo>
                <a:cubicBezTo>
                  <a:pt x="8363433" y="3698466"/>
                  <a:pt x="8352581" y="3695097"/>
                  <a:pt x="8336442" y="3684923"/>
                </a:cubicBezTo>
                <a:cubicBezTo>
                  <a:pt x="8341927" y="3697407"/>
                  <a:pt x="8337860" y="3698662"/>
                  <a:pt x="8334461" y="3700756"/>
                </a:cubicBezTo>
                <a:lnTo>
                  <a:pt x="8331957" y="3704738"/>
                </a:lnTo>
                <a:lnTo>
                  <a:pt x="8344179" y="3705754"/>
                </a:lnTo>
                <a:cubicBezTo>
                  <a:pt x="8353319" y="3705771"/>
                  <a:pt x="8362961" y="3705565"/>
                  <a:pt x="8372916" y="3706564"/>
                </a:cubicBezTo>
                <a:cubicBezTo>
                  <a:pt x="8392848" y="3708713"/>
                  <a:pt x="8414034" y="3715681"/>
                  <a:pt x="8434845" y="3739631"/>
                </a:cubicBezTo>
                <a:cubicBezTo>
                  <a:pt x="8442464" y="3738738"/>
                  <a:pt x="8441066" y="3730358"/>
                  <a:pt x="8435296" y="3718528"/>
                </a:cubicBezTo>
                <a:cubicBezTo>
                  <a:pt x="8422478" y="3714476"/>
                  <a:pt x="8413132" y="3706916"/>
                  <a:pt x="8405184" y="3697741"/>
                </a:cubicBezTo>
                <a:cubicBezTo>
                  <a:pt x="8414301" y="3697969"/>
                  <a:pt x="8416668" y="3695313"/>
                  <a:pt x="8415469" y="3691100"/>
                </a:cubicBezTo>
                <a:lnTo>
                  <a:pt x="8408128" y="3680546"/>
                </a:lnTo>
                <a:close/>
                <a:moveTo>
                  <a:pt x="7842988" y="3668470"/>
                </a:moveTo>
                <a:lnTo>
                  <a:pt x="7842087" y="3673423"/>
                </a:lnTo>
                <a:lnTo>
                  <a:pt x="7867033" y="3689257"/>
                </a:lnTo>
                <a:lnTo>
                  <a:pt x="7870733" y="3690195"/>
                </a:lnTo>
                <a:cubicBezTo>
                  <a:pt x="7865353" y="3682638"/>
                  <a:pt x="7859404" y="3676735"/>
                  <a:pt x="7853750" y="3672737"/>
                </a:cubicBezTo>
                <a:close/>
                <a:moveTo>
                  <a:pt x="8434289" y="3663798"/>
                </a:moveTo>
                <a:lnTo>
                  <a:pt x="8431667" y="3666401"/>
                </a:lnTo>
                <a:lnTo>
                  <a:pt x="8427452" y="3684043"/>
                </a:lnTo>
                <a:lnTo>
                  <a:pt x="8428203" y="3684615"/>
                </a:lnTo>
                <a:cubicBezTo>
                  <a:pt x="8435315" y="3684519"/>
                  <a:pt x="8441297" y="3683429"/>
                  <a:pt x="8443289" y="3679267"/>
                </a:cubicBezTo>
                <a:close/>
                <a:moveTo>
                  <a:pt x="8247805" y="3661994"/>
                </a:moveTo>
                <a:lnTo>
                  <a:pt x="8253304" y="3671856"/>
                </a:lnTo>
                <a:lnTo>
                  <a:pt x="8257120" y="3667024"/>
                </a:lnTo>
                <a:lnTo>
                  <a:pt x="8256987" y="3662771"/>
                </a:lnTo>
                <a:close/>
                <a:moveTo>
                  <a:pt x="8549673" y="3661204"/>
                </a:moveTo>
                <a:cubicBezTo>
                  <a:pt x="8568102" y="3682539"/>
                  <a:pt x="8579512" y="3705009"/>
                  <a:pt x="8549708" y="3682335"/>
                </a:cubicBezTo>
                <a:cubicBezTo>
                  <a:pt x="8548337" y="3689106"/>
                  <a:pt x="8558194" y="3706847"/>
                  <a:pt x="8580015" y="3723797"/>
                </a:cubicBezTo>
                <a:cubicBezTo>
                  <a:pt x="8595331" y="3727479"/>
                  <a:pt x="8597576" y="3716123"/>
                  <a:pt x="8591061" y="3701874"/>
                </a:cubicBezTo>
                <a:cubicBezTo>
                  <a:pt x="8584606" y="3687531"/>
                  <a:pt x="8569363" y="3670145"/>
                  <a:pt x="8549673" y="3661204"/>
                </a:cubicBezTo>
                <a:close/>
                <a:moveTo>
                  <a:pt x="8841512" y="3660338"/>
                </a:moveTo>
                <a:cubicBezTo>
                  <a:pt x="8819175" y="3658199"/>
                  <a:pt x="8858533" y="3695092"/>
                  <a:pt x="8814712" y="3669272"/>
                </a:cubicBezTo>
                <a:cubicBezTo>
                  <a:pt x="8820053" y="3678888"/>
                  <a:pt x="8826839" y="3684763"/>
                  <a:pt x="8833408" y="3687758"/>
                </a:cubicBezTo>
                <a:lnTo>
                  <a:pt x="8841605" y="3688329"/>
                </a:lnTo>
                <a:lnTo>
                  <a:pt x="8841076" y="3679467"/>
                </a:lnTo>
                <a:lnTo>
                  <a:pt x="8848543" y="3688813"/>
                </a:lnTo>
                <a:lnTo>
                  <a:pt x="8850802" y="3688970"/>
                </a:lnTo>
                <a:cubicBezTo>
                  <a:pt x="8859751" y="3685167"/>
                  <a:pt x="8861187" y="3673297"/>
                  <a:pt x="8841512" y="3660338"/>
                </a:cubicBezTo>
                <a:close/>
                <a:moveTo>
                  <a:pt x="8961680" y="3653183"/>
                </a:moveTo>
                <a:lnTo>
                  <a:pt x="8961593" y="3657927"/>
                </a:lnTo>
                <a:lnTo>
                  <a:pt x="8980553" y="3659314"/>
                </a:lnTo>
                <a:close/>
                <a:moveTo>
                  <a:pt x="8366115" y="3633388"/>
                </a:moveTo>
                <a:lnTo>
                  <a:pt x="8365519" y="3633626"/>
                </a:lnTo>
                <a:lnTo>
                  <a:pt x="8366448" y="3634124"/>
                </a:lnTo>
                <a:close/>
                <a:moveTo>
                  <a:pt x="8862001" y="3618689"/>
                </a:moveTo>
                <a:cubicBezTo>
                  <a:pt x="8854337" y="3620269"/>
                  <a:pt x="8862352" y="3632925"/>
                  <a:pt x="8872102" y="3646986"/>
                </a:cubicBezTo>
                <a:cubicBezTo>
                  <a:pt x="8886559" y="3651238"/>
                  <a:pt x="8883724" y="3643341"/>
                  <a:pt x="8899378" y="3648489"/>
                </a:cubicBezTo>
                <a:cubicBezTo>
                  <a:pt x="8894225" y="3636074"/>
                  <a:pt x="8883264" y="3630276"/>
                  <a:pt x="8875408" y="3621159"/>
                </a:cubicBezTo>
                <a:cubicBezTo>
                  <a:pt x="8868853" y="3618866"/>
                  <a:pt x="8864556" y="3618162"/>
                  <a:pt x="8862001" y="3618689"/>
                </a:cubicBezTo>
                <a:close/>
                <a:moveTo>
                  <a:pt x="8898514" y="3616279"/>
                </a:moveTo>
                <a:cubicBezTo>
                  <a:pt x="8891578" y="3624687"/>
                  <a:pt x="8910504" y="3628840"/>
                  <a:pt x="8918846" y="3647986"/>
                </a:cubicBezTo>
                <a:cubicBezTo>
                  <a:pt x="8892268" y="3639979"/>
                  <a:pt x="8908583" y="3662069"/>
                  <a:pt x="8895632" y="3663624"/>
                </a:cubicBezTo>
                <a:cubicBezTo>
                  <a:pt x="8875446" y="3665063"/>
                  <a:pt x="8876825" y="3641493"/>
                  <a:pt x="8856550" y="3642877"/>
                </a:cubicBezTo>
                <a:cubicBezTo>
                  <a:pt x="8886154" y="3664870"/>
                  <a:pt x="8885138" y="3686869"/>
                  <a:pt x="8872948" y="3690015"/>
                </a:cubicBezTo>
                <a:lnTo>
                  <a:pt x="8874991" y="3691700"/>
                </a:lnTo>
                <a:lnTo>
                  <a:pt x="8880008" y="3690614"/>
                </a:lnTo>
                <a:cubicBezTo>
                  <a:pt x="8885250" y="3691336"/>
                  <a:pt x="8891890" y="3694593"/>
                  <a:pt x="8901022" y="3703091"/>
                </a:cubicBezTo>
                <a:cubicBezTo>
                  <a:pt x="8903149" y="3693671"/>
                  <a:pt x="8906714" y="3685694"/>
                  <a:pt x="8911783" y="3679182"/>
                </a:cubicBezTo>
                <a:lnTo>
                  <a:pt x="8925278" y="3668876"/>
                </a:lnTo>
                <a:lnTo>
                  <a:pt x="8923886" y="3666689"/>
                </a:lnTo>
                <a:lnTo>
                  <a:pt x="8927483" y="3667192"/>
                </a:lnTo>
                <a:lnTo>
                  <a:pt x="8931577" y="3664065"/>
                </a:lnTo>
                <a:lnTo>
                  <a:pt x="8945513" y="3661113"/>
                </a:lnTo>
                <a:lnTo>
                  <a:pt x="8926291" y="3639121"/>
                </a:lnTo>
                <a:cubicBezTo>
                  <a:pt x="8919236" y="3628928"/>
                  <a:pt x="8911543" y="3619495"/>
                  <a:pt x="8898514" y="3616279"/>
                </a:cubicBezTo>
                <a:close/>
                <a:moveTo>
                  <a:pt x="9122614" y="3612394"/>
                </a:moveTo>
                <a:cubicBezTo>
                  <a:pt x="9098362" y="3618492"/>
                  <a:pt x="9115663" y="3629813"/>
                  <a:pt x="9099575" y="3634948"/>
                </a:cubicBezTo>
                <a:cubicBezTo>
                  <a:pt x="9110774" y="3647562"/>
                  <a:pt x="9120762" y="3661499"/>
                  <a:pt x="9139486" y="3666774"/>
                </a:cubicBezTo>
                <a:cubicBezTo>
                  <a:pt x="9121335" y="3655195"/>
                  <a:pt x="9122016" y="3629932"/>
                  <a:pt x="9141194" y="3655075"/>
                </a:cubicBezTo>
                <a:cubicBezTo>
                  <a:pt x="9145841" y="3646897"/>
                  <a:pt x="9136594" y="3630793"/>
                  <a:pt x="9122614" y="3612394"/>
                </a:cubicBezTo>
                <a:close/>
                <a:moveTo>
                  <a:pt x="7968097" y="3609093"/>
                </a:moveTo>
                <a:lnTo>
                  <a:pt x="7969747" y="3613723"/>
                </a:lnTo>
                <a:lnTo>
                  <a:pt x="7973684" y="3614015"/>
                </a:lnTo>
                <a:close/>
                <a:moveTo>
                  <a:pt x="7988623" y="3604112"/>
                </a:moveTo>
                <a:lnTo>
                  <a:pt x="7991230" y="3614500"/>
                </a:lnTo>
                <a:lnTo>
                  <a:pt x="7995148" y="3609601"/>
                </a:lnTo>
                <a:close/>
                <a:moveTo>
                  <a:pt x="8561217" y="3587460"/>
                </a:moveTo>
                <a:lnTo>
                  <a:pt x="8558396" y="3589906"/>
                </a:lnTo>
                <a:lnTo>
                  <a:pt x="8545392" y="3593144"/>
                </a:lnTo>
                <a:lnTo>
                  <a:pt x="8548887" y="3598493"/>
                </a:lnTo>
                <a:lnTo>
                  <a:pt x="8537567" y="3595092"/>
                </a:lnTo>
                <a:lnTo>
                  <a:pt x="8537436" y="3595124"/>
                </a:lnTo>
                <a:cubicBezTo>
                  <a:pt x="8522663" y="3598172"/>
                  <a:pt x="8509636" y="3600653"/>
                  <a:pt x="8516561" y="3605852"/>
                </a:cubicBezTo>
                <a:lnTo>
                  <a:pt x="8515937" y="3597460"/>
                </a:lnTo>
                <a:lnTo>
                  <a:pt x="8511385" y="3607625"/>
                </a:lnTo>
                <a:cubicBezTo>
                  <a:pt x="8538894" y="3625937"/>
                  <a:pt x="8526657" y="3598782"/>
                  <a:pt x="8560837" y="3628106"/>
                </a:cubicBezTo>
                <a:cubicBezTo>
                  <a:pt x="8539631" y="3604186"/>
                  <a:pt x="8553853" y="3606208"/>
                  <a:pt x="8566169" y="3607857"/>
                </a:cubicBezTo>
                <a:cubicBezTo>
                  <a:pt x="8575471" y="3609139"/>
                  <a:pt x="8583664" y="3610269"/>
                  <a:pt x="8574968" y="3600362"/>
                </a:cubicBezTo>
                <a:close/>
                <a:moveTo>
                  <a:pt x="8567785" y="3581761"/>
                </a:moveTo>
                <a:lnTo>
                  <a:pt x="8561927" y="3586843"/>
                </a:lnTo>
                <a:lnTo>
                  <a:pt x="8585182" y="3592693"/>
                </a:lnTo>
                <a:lnTo>
                  <a:pt x="8577605" y="3586207"/>
                </a:lnTo>
                <a:cubicBezTo>
                  <a:pt x="8573896" y="3583634"/>
                  <a:pt x="8570300" y="3581819"/>
                  <a:pt x="8567785" y="3581761"/>
                </a:cubicBezTo>
                <a:close/>
                <a:moveTo>
                  <a:pt x="8318976" y="3580062"/>
                </a:moveTo>
                <a:lnTo>
                  <a:pt x="8319039" y="3580216"/>
                </a:lnTo>
                <a:lnTo>
                  <a:pt x="8331591" y="3596799"/>
                </a:lnTo>
                <a:cubicBezTo>
                  <a:pt x="8338984" y="3608125"/>
                  <a:pt x="8333104" y="3606475"/>
                  <a:pt x="8337896" y="3622410"/>
                </a:cubicBezTo>
                <a:cubicBezTo>
                  <a:pt x="8347104" y="3625091"/>
                  <a:pt x="8349619" y="3618102"/>
                  <a:pt x="8353739" y="3613790"/>
                </a:cubicBezTo>
                <a:lnTo>
                  <a:pt x="8356941" y="3612682"/>
                </a:lnTo>
                <a:lnTo>
                  <a:pt x="8354666" y="3607099"/>
                </a:lnTo>
                <a:cubicBezTo>
                  <a:pt x="8353717" y="3604357"/>
                  <a:pt x="8353009" y="3601745"/>
                  <a:pt x="8352142" y="3598137"/>
                </a:cubicBezTo>
                <a:lnTo>
                  <a:pt x="8351200" y="3594089"/>
                </a:lnTo>
                <a:lnTo>
                  <a:pt x="8345037" y="3594050"/>
                </a:lnTo>
                <a:close/>
                <a:moveTo>
                  <a:pt x="8426165" y="3578220"/>
                </a:moveTo>
                <a:cubicBezTo>
                  <a:pt x="8420639" y="3580240"/>
                  <a:pt x="8418018" y="3587198"/>
                  <a:pt x="8419604" y="3600973"/>
                </a:cubicBezTo>
                <a:cubicBezTo>
                  <a:pt x="8438986" y="3609997"/>
                  <a:pt x="8438371" y="3620166"/>
                  <a:pt x="8448468" y="3615145"/>
                </a:cubicBezTo>
                <a:cubicBezTo>
                  <a:pt x="8452567" y="3627728"/>
                  <a:pt x="8453143" y="3636006"/>
                  <a:pt x="8451732" y="3641991"/>
                </a:cubicBezTo>
                <a:lnTo>
                  <a:pt x="8443193" y="3654897"/>
                </a:lnTo>
                <a:lnTo>
                  <a:pt x="8450916" y="3655676"/>
                </a:lnTo>
                <a:cubicBezTo>
                  <a:pt x="8457064" y="3655317"/>
                  <a:pt x="8463213" y="3654956"/>
                  <a:pt x="8473601" y="3657962"/>
                </a:cubicBezTo>
                <a:cubicBezTo>
                  <a:pt x="8497984" y="3687640"/>
                  <a:pt x="8472379" y="3677886"/>
                  <a:pt x="8484893" y="3698414"/>
                </a:cubicBezTo>
                <a:cubicBezTo>
                  <a:pt x="8498537" y="3702153"/>
                  <a:pt x="8507713" y="3702384"/>
                  <a:pt x="8507753" y="3695324"/>
                </a:cubicBezTo>
                <a:cubicBezTo>
                  <a:pt x="8500089" y="3682301"/>
                  <a:pt x="8492517" y="3669331"/>
                  <a:pt x="8484942" y="3656364"/>
                </a:cubicBezTo>
                <a:cubicBezTo>
                  <a:pt x="8478396" y="3660152"/>
                  <a:pt x="8470604" y="3657326"/>
                  <a:pt x="8458380" y="3642535"/>
                </a:cubicBezTo>
                <a:cubicBezTo>
                  <a:pt x="8474270" y="3644012"/>
                  <a:pt x="8483110" y="3639933"/>
                  <a:pt x="8490181" y="3634462"/>
                </a:cubicBezTo>
                <a:lnTo>
                  <a:pt x="8500743" y="3626273"/>
                </a:lnTo>
                <a:lnTo>
                  <a:pt x="8483604" y="3610195"/>
                </a:lnTo>
                <a:cubicBezTo>
                  <a:pt x="8471832" y="3600014"/>
                  <a:pt x="8460210" y="3591021"/>
                  <a:pt x="8450149" y="3585095"/>
                </a:cubicBezTo>
                <a:cubicBezTo>
                  <a:pt x="8440119" y="3579119"/>
                  <a:pt x="8431690" y="3576200"/>
                  <a:pt x="8426165" y="3578220"/>
                </a:cubicBezTo>
                <a:close/>
                <a:moveTo>
                  <a:pt x="8066335" y="3575392"/>
                </a:moveTo>
                <a:cubicBezTo>
                  <a:pt x="8064286" y="3574928"/>
                  <a:pt x="8065001" y="3576762"/>
                  <a:pt x="8066643" y="3579664"/>
                </a:cubicBezTo>
                <a:lnTo>
                  <a:pt x="8067494" y="3581211"/>
                </a:lnTo>
                <a:lnTo>
                  <a:pt x="8072130" y="3582619"/>
                </a:lnTo>
                <a:lnTo>
                  <a:pt x="8076623" y="3584145"/>
                </a:lnTo>
                <a:lnTo>
                  <a:pt x="8074660" y="3579751"/>
                </a:lnTo>
                <a:cubicBezTo>
                  <a:pt x="8070295" y="3577034"/>
                  <a:pt x="8067701" y="3575702"/>
                  <a:pt x="8066335" y="3575392"/>
                </a:cubicBezTo>
                <a:close/>
                <a:moveTo>
                  <a:pt x="8600355" y="3568617"/>
                </a:moveTo>
                <a:lnTo>
                  <a:pt x="8597535" y="3569252"/>
                </a:lnTo>
                <a:lnTo>
                  <a:pt x="8601686" y="3572899"/>
                </a:lnTo>
                <a:lnTo>
                  <a:pt x="8589872" y="3570977"/>
                </a:lnTo>
                <a:lnTo>
                  <a:pt x="8576900" y="3573897"/>
                </a:lnTo>
                <a:cubicBezTo>
                  <a:pt x="8581397" y="3576455"/>
                  <a:pt x="8586482" y="3578481"/>
                  <a:pt x="8590982" y="3580987"/>
                </a:cubicBezTo>
                <a:lnTo>
                  <a:pt x="8599708" y="3589225"/>
                </a:lnTo>
                <a:lnTo>
                  <a:pt x="8600357" y="3589001"/>
                </a:lnTo>
                <a:cubicBezTo>
                  <a:pt x="8606160" y="3584189"/>
                  <a:pt x="8609209" y="3577359"/>
                  <a:pt x="8624734" y="3579509"/>
                </a:cubicBezTo>
                <a:cubicBezTo>
                  <a:pt x="8633569" y="3595075"/>
                  <a:pt x="8622348" y="3595086"/>
                  <a:pt x="8648118" y="3607167"/>
                </a:cubicBezTo>
                <a:cubicBezTo>
                  <a:pt x="8639530" y="3591611"/>
                  <a:pt x="8673072" y="3612756"/>
                  <a:pt x="8679000" y="3615941"/>
                </a:cubicBezTo>
                <a:cubicBezTo>
                  <a:pt x="8649718" y="3594840"/>
                  <a:pt x="8686797" y="3606969"/>
                  <a:pt x="8662972" y="3580004"/>
                </a:cubicBezTo>
                <a:cubicBezTo>
                  <a:pt x="8659637" y="3582000"/>
                  <a:pt x="8655974" y="3582365"/>
                  <a:pt x="8651578" y="3580445"/>
                </a:cubicBezTo>
                <a:lnTo>
                  <a:pt x="8639120" y="3569974"/>
                </a:lnTo>
                <a:lnTo>
                  <a:pt x="8635765" y="3570456"/>
                </a:lnTo>
                <a:cubicBezTo>
                  <a:pt x="8623654" y="3570182"/>
                  <a:pt x="8611008" y="3568806"/>
                  <a:pt x="8600355" y="3568617"/>
                </a:cubicBezTo>
                <a:close/>
                <a:moveTo>
                  <a:pt x="8491233" y="3567265"/>
                </a:moveTo>
                <a:lnTo>
                  <a:pt x="8482989" y="3567902"/>
                </a:lnTo>
                <a:lnTo>
                  <a:pt x="8468847" y="3572612"/>
                </a:lnTo>
                <a:lnTo>
                  <a:pt x="8469289" y="3578865"/>
                </a:lnTo>
                <a:lnTo>
                  <a:pt x="8464169" y="3574169"/>
                </a:lnTo>
                <a:lnTo>
                  <a:pt x="8463115" y="3574520"/>
                </a:lnTo>
                <a:cubicBezTo>
                  <a:pt x="8471202" y="3586772"/>
                  <a:pt x="8481377" y="3597213"/>
                  <a:pt x="8491297" y="3607859"/>
                </a:cubicBezTo>
                <a:lnTo>
                  <a:pt x="8503720" y="3623965"/>
                </a:lnTo>
                <a:lnTo>
                  <a:pt x="8511372" y="3618032"/>
                </a:lnTo>
                <a:cubicBezTo>
                  <a:pt x="8500625" y="3605704"/>
                  <a:pt x="8493780" y="3595972"/>
                  <a:pt x="8490121" y="3588388"/>
                </a:cubicBezTo>
                <a:cubicBezTo>
                  <a:pt x="8486343" y="3580590"/>
                  <a:pt x="8485748" y="3574939"/>
                  <a:pt x="8487318" y="3570652"/>
                </a:cubicBezTo>
                <a:close/>
                <a:moveTo>
                  <a:pt x="8396309" y="3555182"/>
                </a:moveTo>
                <a:cubicBezTo>
                  <a:pt x="8392779" y="3555181"/>
                  <a:pt x="8389454" y="3555859"/>
                  <a:pt x="8386513" y="3556926"/>
                </a:cubicBezTo>
                <a:cubicBezTo>
                  <a:pt x="8374691" y="3561692"/>
                  <a:pt x="8368588" y="3574370"/>
                  <a:pt x="8379184" y="3586741"/>
                </a:cubicBezTo>
                <a:cubicBezTo>
                  <a:pt x="8398147" y="3597032"/>
                  <a:pt x="8401417" y="3589649"/>
                  <a:pt x="8404413" y="3582097"/>
                </a:cubicBezTo>
                <a:cubicBezTo>
                  <a:pt x="8407477" y="3574442"/>
                  <a:pt x="8410112" y="3566663"/>
                  <a:pt x="8428101" y="3575502"/>
                </a:cubicBezTo>
                <a:cubicBezTo>
                  <a:pt x="8421929" y="3565501"/>
                  <a:pt x="8414498" y="3559705"/>
                  <a:pt x="8407127" y="3557004"/>
                </a:cubicBezTo>
                <a:lnTo>
                  <a:pt x="8400332" y="3555860"/>
                </a:lnTo>
                <a:lnTo>
                  <a:pt x="8400892" y="3556857"/>
                </a:lnTo>
                <a:lnTo>
                  <a:pt x="8398105" y="3555485"/>
                </a:lnTo>
                <a:close/>
                <a:moveTo>
                  <a:pt x="8679771" y="3541814"/>
                </a:moveTo>
                <a:cubicBezTo>
                  <a:pt x="8680269" y="3548170"/>
                  <a:pt x="8679272" y="3553175"/>
                  <a:pt x="8677120" y="3557098"/>
                </a:cubicBezTo>
                <a:lnTo>
                  <a:pt x="8676131" y="3558006"/>
                </a:lnTo>
                <a:lnTo>
                  <a:pt x="8688950" y="3561385"/>
                </a:lnTo>
                <a:cubicBezTo>
                  <a:pt x="8696431" y="3571103"/>
                  <a:pt x="8701088" y="3583899"/>
                  <a:pt x="8712827" y="3588661"/>
                </a:cubicBezTo>
                <a:cubicBezTo>
                  <a:pt x="8718312" y="3583160"/>
                  <a:pt x="8714442" y="3576207"/>
                  <a:pt x="8709020" y="3568345"/>
                </a:cubicBezTo>
                <a:lnTo>
                  <a:pt x="8699754" y="3550150"/>
                </a:lnTo>
                <a:close/>
                <a:moveTo>
                  <a:pt x="8921047" y="3531123"/>
                </a:moveTo>
                <a:cubicBezTo>
                  <a:pt x="8912374" y="3529892"/>
                  <a:pt x="8908180" y="3533498"/>
                  <a:pt x="8923210" y="3553526"/>
                </a:cubicBezTo>
                <a:lnTo>
                  <a:pt x="8935686" y="3554020"/>
                </a:lnTo>
                <a:lnTo>
                  <a:pt x="8928308" y="3533136"/>
                </a:lnTo>
                <a:close/>
                <a:moveTo>
                  <a:pt x="7993256" y="3497257"/>
                </a:moveTo>
                <a:cubicBezTo>
                  <a:pt x="7989521" y="3497610"/>
                  <a:pt x="7989096" y="3502132"/>
                  <a:pt x="7993148" y="3512393"/>
                </a:cubicBezTo>
                <a:cubicBezTo>
                  <a:pt x="8011362" y="3525269"/>
                  <a:pt x="8021386" y="3527556"/>
                  <a:pt x="8013219" y="3507135"/>
                </a:cubicBezTo>
                <a:cubicBezTo>
                  <a:pt x="8004034" y="3500721"/>
                  <a:pt x="7996990" y="3496905"/>
                  <a:pt x="7993256" y="3497257"/>
                </a:cubicBezTo>
                <a:close/>
                <a:moveTo>
                  <a:pt x="8880007" y="3493220"/>
                </a:moveTo>
                <a:cubicBezTo>
                  <a:pt x="8868772" y="3492230"/>
                  <a:pt x="8858917" y="3492475"/>
                  <a:pt x="8850975" y="3494480"/>
                </a:cubicBezTo>
                <a:cubicBezTo>
                  <a:pt x="8835152" y="3498393"/>
                  <a:pt x="8827227" y="3509370"/>
                  <a:pt x="8830673" y="3531681"/>
                </a:cubicBezTo>
                <a:cubicBezTo>
                  <a:pt x="8794452" y="3515791"/>
                  <a:pt x="8785642" y="3525373"/>
                  <a:pt x="8776226" y="3534709"/>
                </a:cubicBezTo>
                <a:cubicBezTo>
                  <a:pt x="8766962" y="3544009"/>
                  <a:pt x="8757158" y="3552965"/>
                  <a:pt x="8719912" y="3534903"/>
                </a:cubicBezTo>
                <a:cubicBezTo>
                  <a:pt x="8726660" y="3545684"/>
                  <a:pt x="8724478" y="3547746"/>
                  <a:pt x="8721322" y="3548881"/>
                </a:cubicBezTo>
                <a:lnTo>
                  <a:pt x="8717409" y="3550615"/>
                </a:lnTo>
                <a:lnTo>
                  <a:pt x="8724036" y="3553093"/>
                </a:lnTo>
                <a:cubicBezTo>
                  <a:pt x="8730337" y="3553940"/>
                  <a:pt x="8734365" y="3552799"/>
                  <a:pt x="8738537" y="3551679"/>
                </a:cubicBezTo>
                <a:cubicBezTo>
                  <a:pt x="8746941" y="3549337"/>
                  <a:pt x="8755769" y="3547124"/>
                  <a:pt x="8784732" y="3560940"/>
                </a:cubicBezTo>
                <a:cubicBezTo>
                  <a:pt x="8781999" y="3550884"/>
                  <a:pt x="8793248" y="3549228"/>
                  <a:pt x="8805898" y="3549147"/>
                </a:cubicBezTo>
                <a:cubicBezTo>
                  <a:pt x="8818484" y="3549167"/>
                  <a:pt x="8832410" y="3550861"/>
                  <a:pt x="8834475" y="3547584"/>
                </a:cubicBezTo>
                <a:cubicBezTo>
                  <a:pt x="8817264" y="3544507"/>
                  <a:pt x="8850372" y="3570936"/>
                  <a:pt x="8858605" y="3574459"/>
                </a:cubicBezTo>
                <a:cubicBezTo>
                  <a:pt x="8861391" y="3570242"/>
                  <a:pt x="8876170" y="3571781"/>
                  <a:pt x="8884688" y="3571460"/>
                </a:cubicBezTo>
                <a:cubicBezTo>
                  <a:pt x="8893362" y="3571092"/>
                  <a:pt x="8895620" y="3568907"/>
                  <a:pt x="8873278" y="3557182"/>
                </a:cubicBezTo>
                <a:cubicBezTo>
                  <a:pt x="8894413" y="3552035"/>
                  <a:pt x="8894220" y="3567331"/>
                  <a:pt x="8920515" y="3579183"/>
                </a:cubicBezTo>
                <a:cubicBezTo>
                  <a:pt x="8905708" y="3561101"/>
                  <a:pt x="8945791" y="3580260"/>
                  <a:pt x="8939271" y="3567816"/>
                </a:cubicBezTo>
                <a:cubicBezTo>
                  <a:pt x="8908862" y="3543507"/>
                  <a:pt x="8919768" y="3560383"/>
                  <a:pt x="8900371" y="3558570"/>
                </a:cubicBezTo>
                <a:cubicBezTo>
                  <a:pt x="8877763" y="3543070"/>
                  <a:pt x="8897429" y="3548246"/>
                  <a:pt x="8879547" y="3527251"/>
                </a:cubicBezTo>
                <a:cubicBezTo>
                  <a:pt x="8902403" y="3535963"/>
                  <a:pt x="8905951" y="3531535"/>
                  <a:pt x="8890489" y="3514288"/>
                </a:cubicBezTo>
                <a:cubicBezTo>
                  <a:pt x="8903671" y="3523156"/>
                  <a:pt x="8911933" y="3521942"/>
                  <a:pt x="8919678" y="3522050"/>
                </a:cubicBezTo>
                <a:lnTo>
                  <a:pt x="8925051" y="3523227"/>
                </a:lnTo>
                <a:lnTo>
                  <a:pt x="8917315" y="3499363"/>
                </a:lnTo>
                <a:cubicBezTo>
                  <a:pt x="8903856" y="3496433"/>
                  <a:pt x="8891242" y="3494209"/>
                  <a:pt x="8880007" y="3493220"/>
                </a:cubicBezTo>
                <a:close/>
                <a:moveTo>
                  <a:pt x="8887204" y="3424271"/>
                </a:moveTo>
                <a:cubicBezTo>
                  <a:pt x="8882498" y="3422465"/>
                  <a:pt x="8878821" y="3422777"/>
                  <a:pt x="8877918" y="3426756"/>
                </a:cubicBezTo>
                <a:cubicBezTo>
                  <a:pt x="8883017" y="3442049"/>
                  <a:pt x="8903443" y="3442428"/>
                  <a:pt x="8910217" y="3455865"/>
                </a:cubicBezTo>
                <a:cubicBezTo>
                  <a:pt x="8924706" y="3454166"/>
                  <a:pt x="8901324" y="3429689"/>
                  <a:pt x="8887204" y="3424271"/>
                </a:cubicBezTo>
                <a:close/>
                <a:moveTo>
                  <a:pt x="8697719" y="3398424"/>
                </a:moveTo>
                <a:cubicBezTo>
                  <a:pt x="8701642" y="3408396"/>
                  <a:pt x="8711520" y="3416706"/>
                  <a:pt x="8721029" y="3422008"/>
                </a:cubicBezTo>
                <a:cubicBezTo>
                  <a:pt x="8730449" y="3427254"/>
                  <a:pt x="8739316" y="3429371"/>
                  <a:pt x="8741243" y="3427114"/>
                </a:cubicBezTo>
                <a:cubicBezTo>
                  <a:pt x="8733203" y="3411489"/>
                  <a:pt x="8715752" y="3404794"/>
                  <a:pt x="8697719" y="3398424"/>
                </a:cubicBezTo>
                <a:close/>
                <a:moveTo>
                  <a:pt x="196827" y="3388030"/>
                </a:moveTo>
                <a:cubicBezTo>
                  <a:pt x="192243" y="3387067"/>
                  <a:pt x="189047" y="3406107"/>
                  <a:pt x="195334" y="3434058"/>
                </a:cubicBezTo>
                <a:cubicBezTo>
                  <a:pt x="204716" y="3456035"/>
                  <a:pt x="201516" y="3408670"/>
                  <a:pt x="196827" y="3388030"/>
                </a:cubicBezTo>
                <a:close/>
                <a:moveTo>
                  <a:pt x="8773378" y="3336967"/>
                </a:moveTo>
                <a:cubicBezTo>
                  <a:pt x="8779629" y="3347436"/>
                  <a:pt x="8796925" y="3347783"/>
                  <a:pt x="8802432" y="3359032"/>
                </a:cubicBezTo>
                <a:cubicBezTo>
                  <a:pt x="8791812" y="3369282"/>
                  <a:pt x="8781226" y="3367885"/>
                  <a:pt x="8748871" y="3350263"/>
                </a:cubicBezTo>
                <a:cubicBezTo>
                  <a:pt x="8752459" y="3361555"/>
                  <a:pt x="8742842" y="3360627"/>
                  <a:pt x="8735248" y="3361677"/>
                </a:cubicBezTo>
                <a:cubicBezTo>
                  <a:pt x="8727721" y="3362627"/>
                  <a:pt x="8722199" y="3365392"/>
                  <a:pt x="8733921" y="3384167"/>
                </a:cubicBezTo>
                <a:cubicBezTo>
                  <a:pt x="8711295" y="3368100"/>
                  <a:pt x="8712364" y="3392384"/>
                  <a:pt x="8696580" y="3369654"/>
                </a:cubicBezTo>
                <a:cubicBezTo>
                  <a:pt x="8676871" y="3373340"/>
                  <a:pt x="8720361" y="3399088"/>
                  <a:pt x="8731720" y="3406249"/>
                </a:cubicBezTo>
                <a:cubicBezTo>
                  <a:pt x="8753307" y="3412777"/>
                  <a:pt x="8748525" y="3395178"/>
                  <a:pt x="8785186" y="3415373"/>
                </a:cubicBezTo>
                <a:cubicBezTo>
                  <a:pt x="8795685" y="3434493"/>
                  <a:pt x="8758712" y="3409796"/>
                  <a:pt x="8775430" y="3434637"/>
                </a:cubicBezTo>
                <a:cubicBezTo>
                  <a:pt x="8793839" y="3445408"/>
                  <a:pt x="8790223" y="3423965"/>
                  <a:pt x="8801020" y="3450213"/>
                </a:cubicBezTo>
                <a:cubicBezTo>
                  <a:pt x="8814719" y="3449267"/>
                  <a:pt x="8826802" y="3446888"/>
                  <a:pt x="8833571" y="3439350"/>
                </a:cubicBezTo>
                <a:cubicBezTo>
                  <a:pt x="8846083" y="3446681"/>
                  <a:pt x="8834524" y="3447031"/>
                  <a:pt x="8843121" y="3460369"/>
                </a:cubicBezTo>
                <a:cubicBezTo>
                  <a:pt x="8869695" y="3475176"/>
                  <a:pt x="8868852" y="3464921"/>
                  <a:pt x="8874352" y="3460196"/>
                </a:cubicBezTo>
                <a:cubicBezTo>
                  <a:pt x="8843062" y="3437278"/>
                  <a:pt x="8867661" y="3448620"/>
                  <a:pt x="8858453" y="3425457"/>
                </a:cubicBezTo>
                <a:cubicBezTo>
                  <a:pt x="8849205" y="3417540"/>
                  <a:pt x="8837913" y="3411675"/>
                  <a:pt x="8824979" y="3407408"/>
                </a:cubicBezTo>
                <a:cubicBezTo>
                  <a:pt x="8822141" y="3398119"/>
                  <a:pt x="8846456" y="3413310"/>
                  <a:pt x="8841165" y="3401920"/>
                </a:cubicBezTo>
                <a:cubicBezTo>
                  <a:pt x="8851032" y="3409251"/>
                  <a:pt x="8856414" y="3420700"/>
                  <a:pt x="8870305" y="3424039"/>
                </a:cubicBezTo>
                <a:cubicBezTo>
                  <a:pt x="8833867" y="3375518"/>
                  <a:pt x="8821837" y="3345436"/>
                  <a:pt x="8773378" y="3336967"/>
                </a:cubicBezTo>
                <a:close/>
                <a:moveTo>
                  <a:pt x="8424357" y="3255262"/>
                </a:moveTo>
                <a:cubicBezTo>
                  <a:pt x="8432739" y="3273741"/>
                  <a:pt x="8441218" y="3292276"/>
                  <a:pt x="8449573" y="3310596"/>
                </a:cubicBezTo>
                <a:cubicBezTo>
                  <a:pt x="8461502" y="3313260"/>
                  <a:pt x="8466182" y="3305239"/>
                  <a:pt x="8464685" y="3294021"/>
                </a:cubicBezTo>
                <a:cubicBezTo>
                  <a:pt x="8463281" y="3282857"/>
                  <a:pt x="8455612" y="3268441"/>
                  <a:pt x="8442974" y="3258109"/>
                </a:cubicBezTo>
                <a:cubicBezTo>
                  <a:pt x="8430337" y="3250977"/>
                  <a:pt x="8433532" y="3259101"/>
                  <a:pt x="8424357" y="3255262"/>
                </a:cubicBezTo>
                <a:close/>
                <a:moveTo>
                  <a:pt x="8463471" y="3239784"/>
                </a:moveTo>
                <a:cubicBezTo>
                  <a:pt x="8428619" y="3238508"/>
                  <a:pt x="8493426" y="3292001"/>
                  <a:pt x="8507718" y="3336284"/>
                </a:cubicBezTo>
                <a:cubicBezTo>
                  <a:pt x="8506428" y="3343522"/>
                  <a:pt x="8497608" y="3343520"/>
                  <a:pt x="8489542" y="3344126"/>
                </a:cubicBezTo>
                <a:cubicBezTo>
                  <a:pt x="8485552" y="3344459"/>
                  <a:pt x="8481660" y="3344887"/>
                  <a:pt x="8478888" y="3346437"/>
                </a:cubicBezTo>
                <a:lnTo>
                  <a:pt x="8478168" y="3348092"/>
                </a:lnTo>
                <a:lnTo>
                  <a:pt x="8484358" y="3347703"/>
                </a:lnTo>
                <a:lnTo>
                  <a:pt x="8497429" y="3362797"/>
                </a:lnTo>
                <a:lnTo>
                  <a:pt x="8501943" y="3360833"/>
                </a:lnTo>
                <a:cubicBezTo>
                  <a:pt x="8505899" y="3357353"/>
                  <a:pt x="8508186" y="3355323"/>
                  <a:pt x="8518829" y="3374813"/>
                </a:cubicBezTo>
                <a:cubicBezTo>
                  <a:pt x="8529491" y="3376188"/>
                  <a:pt x="8532355" y="3368897"/>
                  <a:pt x="8536905" y="3364578"/>
                </a:cubicBezTo>
                <a:lnTo>
                  <a:pt x="8543909" y="3362467"/>
                </a:lnTo>
                <a:lnTo>
                  <a:pt x="8534673" y="3351193"/>
                </a:lnTo>
                <a:cubicBezTo>
                  <a:pt x="8526397" y="3341914"/>
                  <a:pt x="8524113" y="3342351"/>
                  <a:pt x="8504956" y="3324024"/>
                </a:cubicBezTo>
                <a:cubicBezTo>
                  <a:pt x="8522358" y="3330896"/>
                  <a:pt x="8529137" y="3332983"/>
                  <a:pt x="8535860" y="3334409"/>
                </a:cubicBezTo>
                <a:lnTo>
                  <a:pt x="8545317" y="3336207"/>
                </a:lnTo>
                <a:lnTo>
                  <a:pt x="8527373" y="3329336"/>
                </a:lnTo>
                <a:cubicBezTo>
                  <a:pt x="8517389" y="3322139"/>
                  <a:pt x="8507556" y="3312155"/>
                  <a:pt x="8498667" y="3301273"/>
                </a:cubicBezTo>
                <a:cubicBezTo>
                  <a:pt x="8480950" y="3279412"/>
                  <a:pt x="8467009" y="3253961"/>
                  <a:pt x="8463471" y="3239784"/>
                </a:cubicBezTo>
                <a:close/>
                <a:moveTo>
                  <a:pt x="8731363" y="3226743"/>
                </a:moveTo>
                <a:cubicBezTo>
                  <a:pt x="8737048" y="3238104"/>
                  <a:pt x="8742619" y="3249253"/>
                  <a:pt x="8748371" y="3260515"/>
                </a:cubicBezTo>
                <a:cubicBezTo>
                  <a:pt x="8773638" y="3263809"/>
                  <a:pt x="8786967" y="3294427"/>
                  <a:pt x="8796801" y="3283823"/>
                </a:cubicBezTo>
                <a:cubicBezTo>
                  <a:pt x="8791733" y="3261884"/>
                  <a:pt x="8760902" y="3265220"/>
                  <a:pt x="8749030" y="3249681"/>
                </a:cubicBezTo>
                <a:cubicBezTo>
                  <a:pt x="8751759" y="3243351"/>
                  <a:pt x="8769966" y="3250244"/>
                  <a:pt x="8768808" y="3240489"/>
                </a:cubicBezTo>
                <a:cubicBezTo>
                  <a:pt x="8752406" y="3218344"/>
                  <a:pt x="8746640" y="3235681"/>
                  <a:pt x="8731363" y="3226743"/>
                </a:cubicBezTo>
                <a:close/>
                <a:moveTo>
                  <a:pt x="7570005" y="3211906"/>
                </a:moveTo>
                <a:lnTo>
                  <a:pt x="7567254" y="3213621"/>
                </a:lnTo>
                <a:lnTo>
                  <a:pt x="7567364" y="3220916"/>
                </a:lnTo>
                <a:lnTo>
                  <a:pt x="7580843" y="3226688"/>
                </a:lnTo>
                <a:lnTo>
                  <a:pt x="7583300" y="3225296"/>
                </a:lnTo>
                <a:lnTo>
                  <a:pt x="7583456" y="3221916"/>
                </a:lnTo>
                <a:lnTo>
                  <a:pt x="7579114" y="3213793"/>
                </a:lnTo>
                <a:close/>
                <a:moveTo>
                  <a:pt x="7795571" y="3197448"/>
                </a:moveTo>
                <a:lnTo>
                  <a:pt x="7801627" y="3202395"/>
                </a:lnTo>
                <a:lnTo>
                  <a:pt x="7802071" y="3200626"/>
                </a:lnTo>
                <a:close/>
                <a:moveTo>
                  <a:pt x="8657193" y="3187901"/>
                </a:moveTo>
                <a:cubicBezTo>
                  <a:pt x="8639634" y="3182386"/>
                  <a:pt x="8638346" y="3191019"/>
                  <a:pt x="8639213" y="3201840"/>
                </a:cubicBezTo>
                <a:cubicBezTo>
                  <a:pt x="8640075" y="3212662"/>
                  <a:pt x="8643395" y="3225585"/>
                  <a:pt x="8635434" y="3228621"/>
                </a:cubicBezTo>
                <a:cubicBezTo>
                  <a:pt x="8650748" y="3232307"/>
                  <a:pt x="8653864" y="3224963"/>
                  <a:pt x="8656979" y="3217623"/>
                </a:cubicBezTo>
                <a:cubicBezTo>
                  <a:pt x="8660185" y="3210340"/>
                  <a:pt x="8663174" y="3203199"/>
                  <a:pt x="8679032" y="3207222"/>
                </a:cubicBezTo>
                <a:cubicBezTo>
                  <a:pt x="8673347" y="3199055"/>
                  <a:pt x="8661743" y="3196879"/>
                  <a:pt x="8657193" y="3187901"/>
                </a:cubicBezTo>
                <a:close/>
                <a:moveTo>
                  <a:pt x="8726961" y="3183555"/>
                </a:moveTo>
                <a:cubicBezTo>
                  <a:pt x="8723208" y="3184662"/>
                  <a:pt x="8723466" y="3189200"/>
                  <a:pt x="8729179" y="3198426"/>
                </a:cubicBezTo>
                <a:cubicBezTo>
                  <a:pt x="8742174" y="3202590"/>
                  <a:pt x="8749229" y="3212592"/>
                  <a:pt x="8762692" y="3216217"/>
                </a:cubicBezTo>
                <a:cubicBezTo>
                  <a:pt x="8758054" y="3207183"/>
                  <a:pt x="8753443" y="3198308"/>
                  <a:pt x="8748809" y="3189272"/>
                </a:cubicBezTo>
                <a:cubicBezTo>
                  <a:pt x="8738478" y="3184773"/>
                  <a:pt x="8730714" y="3182449"/>
                  <a:pt x="8726961" y="3183555"/>
                </a:cubicBezTo>
                <a:close/>
                <a:moveTo>
                  <a:pt x="7828871" y="3183303"/>
                </a:moveTo>
                <a:lnTo>
                  <a:pt x="7828340" y="3185939"/>
                </a:lnTo>
                <a:lnTo>
                  <a:pt x="7837761" y="3191609"/>
                </a:lnTo>
                <a:lnTo>
                  <a:pt x="7830700" y="3183867"/>
                </a:lnTo>
                <a:close/>
                <a:moveTo>
                  <a:pt x="8876594" y="3172576"/>
                </a:moveTo>
                <a:cubicBezTo>
                  <a:pt x="8847477" y="3170807"/>
                  <a:pt x="8842184" y="3199289"/>
                  <a:pt x="8840084" y="3210567"/>
                </a:cubicBezTo>
                <a:cubicBezTo>
                  <a:pt x="8833741" y="3200040"/>
                  <a:pt x="8827169" y="3193678"/>
                  <a:pt x="8820856" y="3191503"/>
                </a:cubicBezTo>
                <a:cubicBezTo>
                  <a:pt x="8817623" y="3190435"/>
                  <a:pt x="8814555" y="3190305"/>
                  <a:pt x="8811372" y="3191356"/>
                </a:cubicBezTo>
                <a:cubicBezTo>
                  <a:pt x="8808343" y="3192362"/>
                  <a:pt x="8805328" y="3194353"/>
                  <a:pt x="8802260" y="3197417"/>
                </a:cubicBezTo>
                <a:cubicBezTo>
                  <a:pt x="8809841" y="3206779"/>
                  <a:pt x="8819062" y="3214533"/>
                  <a:pt x="8831996" y="3218800"/>
                </a:cubicBezTo>
                <a:cubicBezTo>
                  <a:pt x="8822200" y="3222347"/>
                  <a:pt x="8806282" y="3224811"/>
                  <a:pt x="8795540" y="3230259"/>
                </a:cubicBezTo>
                <a:cubicBezTo>
                  <a:pt x="8784951" y="3235666"/>
                  <a:pt x="8779537" y="3244058"/>
                  <a:pt x="8790745" y="3259452"/>
                </a:cubicBezTo>
                <a:cubicBezTo>
                  <a:pt x="8821679" y="3260346"/>
                  <a:pt x="8823659" y="3247014"/>
                  <a:pt x="8871281" y="3271199"/>
                </a:cubicBezTo>
                <a:cubicBezTo>
                  <a:pt x="8873209" y="3263944"/>
                  <a:pt x="8879721" y="3260413"/>
                  <a:pt x="8881921" y="3253325"/>
                </a:cubicBezTo>
                <a:cubicBezTo>
                  <a:pt x="8884054" y="3246341"/>
                  <a:pt x="8881938" y="3235704"/>
                  <a:pt x="8866770" y="3214200"/>
                </a:cubicBezTo>
                <a:cubicBezTo>
                  <a:pt x="8882397" y="3229186"/>
                  <a:pt x="8895848" y="3246418"/>
                  <a:pt x="8914757" y="3258197"/>
                </a:cubicBezTo>
                <a:cubicBezTo>
                  <a:pt x="8924973" y="3256581"/>
                  <a:pt x="8930485" y="3251031"/>
                  <a:pt x="8931092" y="3241275"/>
                </a:cubicBezTo>
                <a:cubicBezTo>
                  <a:pt x="8920574" y="3227980"/>
                  <a:pt x="8912416" y="3212143"/>
                  <a:pt x="8898176" y="3202752"/>
                </a:cubicBezTo>
                <a:cubicBezTo>
                  <a:pt x="8912313" y="3197913"/>
                  <a:pt x="8888956" y="3183604"/>
                  <a:pt x="8914418" y="3186187"/>
                </a:cubicBezTo>
                <a:cubicBezTo>
                  <a:pt x="8898654" y="3177117"/>
                  <a:pt x="8886300" y="3173166"/>
                  <a:pt x="8876594" y="3172576"/>
                </a:cubicBezTo>
                <a:close/>
                <a:moveTo>
                  <a:pt x="7791462" y="3161148"/>
                </a:moveTo>
                <a:cubicBezTo>
                  <a:pt x="7789644" y="3161859"/>
                  <a:pt x="7788520" y="3163829"/>
                  <a:pt x="7787884" y="3166690"/>
                </a:cubicBezTo>
                <a:lnTo>
                  <a:pt x="7787707" y="3169648"/>
                </a:lnTo>
                <a:lnTo>
                  <a:pt x="7798331" y="3178080"/>
                </a:lnTo>
                <a:lnTo>
                  <a:pt x="7794355" y="3162345"/>
                </a:lnTo>
                <a:close/>
                <a:moveTo>
                  <a:pt x="8775604" y="3157559"/>
                </a:moveTo>
                <a:cubicBezTo>
                  <a:pt x="8772041" y="3157814"/>
                  <a:pt x="8769545" y="3159571"/>
                  <a:pt x="8768818" y="3162726"/>
                </a:cubicBezTo>
                <a:cubicBezTo>
                  <a:pt x="8768090" y="3165880"/>
                  <a:pt x="8769040" y="3170365"/>
                  <a:pt x="8772590" y="3175934"/>
                </a:cubicBezTo>
                <a:cubicBezTo>
                  <a:pt x="8791993" y="3183723"/>
                  <a:pt x="8790566" y="3173798"/>
                  <a:pt x="8803268" y="3175832"/>
                </a:cubicBezTo>
                <a:cubicBezTo>
                  <a:pt x="8793876" y="3162553"/>
                  <a:pt x="8782636" y="3156994"/>
                  <a:pt x="8775604" y="3157559"/>
                </a:cubicBezTo>
                <a:close/>
                <a:moveTo>
                  <a:pt x="8458441" y="3156626"/>
                </a:moveTo>
                <a:cubicBezTo>
                  <a:pt x="8450938" y="3156338"/>
                  <a:pt x="8447766" y="3160170"/>
                  <a:pt x="8446028" y="3165326"/>
                </a:cubicBezTo>
                <a:cubicBezTo>
                  <a:pt x="8444352" y="3170379"/>
                  <a:pt x="8443807" y="3176842"/>
                  <a:pt x="8441773" y="3181670"/>
                </a:cubicBezTo>
                <a:cubicBezTo>
                  <a:pt x="8447933" y="3180692"/>
                  <a:pt x="8456754" y="3182088"/>
                  <a:pt x="8461662" y="3179902"/>
                </a:cubicBezTo>
                <a:cubicBezTo>
                  <a:pt x="8466566" y="3177717"/>
                  <a:pt x="8467705" y="3171910"/>
                  <a:pt x="8458441" y="3156626"/>
                </a:cubicBezTo>
                <a:close/>
                <a:moveTo>
                  <a:pt x="7849937" y="3150215"/>
                </a:moveTo>
                <a:lnTo>
                  <a:pt x="7839085" y="3157228"/>
                </a:lnTo>
                <a:lnTo>
                  <a:pt x="7833346" y="3166061"/>
                </a:lnTo>
                <a:lnTo>
                  <a:pt x="7845487" y="3162937"/>
                </a:lnTo>
                <a:close/>
                <a:moveTo>
                  <a:pt x="8667831" y="3149196"/>
                </a:moveTo>
                <a:cubicBezTo>
                  <a:pt x="8665184" y="3151797"/>
                  <a:pt x="8665865" y="3157260"/>
                  <a:pt x="8669860" y="3165610"/>
                </a:cubicBezTo>
                <a:cubicBezTo>
                  <a:pt x="8689637" y="3166414"/>
                  <a:pt x="8686658" y="3189531"/>
                  <a:pt x="8706652" y="3190194"/>
                </a:cubicBezTo>
                <a:cubicBezTo>
                  <a:pt x="8712455" y="3185382"/>
                  <a:pt x="8700449" y="3162259"/>
                  <a:pt x="8685776" y="3149956"/>
                </a:cubicBezTo>
                <a:cubicBezTo>
                  <a:pt x="8676455" y="3146857"/>
                  <a:pt x="8670479" y="3146596"/>
                  <a:pt x="8667831" y="3149196"/>
                </a:cubicBezTo>
                <a:close/>
                <a:moveTo>
                  <a:pt x="8499925" y="3142450"/>
                </a:moveTo>
                <a:cubicBezTo>
                  <a:pt x="8493838" y="3143345"/>
                  <a:pt x="8500505" y="3155854"/>
                  <a:pt x="8481642" y="3145008"/>
                </a:cubicBezTo>
                <a:cubicBezTo>
                  <a:pt x="8492932" y="3157674"/>
                  <a:pt x="8510164" y="3164514"/>
                  <a:pt x="8525169" y="3173695"/>
                </a:cubicBezTo>
                <a:cubicBezTo>
                  <a:pt x="8520621" y="3164714"/>
                  <a:pt x="8516165" y="3155795"/>
                  <a:pt x="8511680" y="3146721"/>
                </a:cubicBezTo>
                <a:cubicBezTo>
                  <a:pt x="8505399" y="3143143"/>
                  <a:pt x="8501953" y="3142151"/>
                  <a:pt x="8499925" y="3142450"/>
                </a:cubicBezTo>
                <a:close/>
                <a:moveTo>
                  <a:pt x="8278790" y="3133601"/>
                </a:moveTo>
                <a:lnTo>
                  <a:pt x="8277067" y="3134360"/>
                </a:lnTo>
                <a:lnTo>
                  <a:pt x="8282446" y="3138048"/>
                </a:lnTo>
                <a:close/>
                <a:moveTo>
                  <a:pt x="8299481" y="3126149"/>
                </a:moveTo>
                <a:cubicBezTo>
                  <a:pt x="8295862" y="3125985"/>
                  <a:pt x="8293347" y="3126882"/>
                  <a:pt x="8291209" y="3128138"/>
                </a:cubicBezTo>
                <a:lnTo>
                  <a:pt x="8285161" y="3130799"/>
                </a:lnTo>
                <a:lnTo>
                  <a:pt x="8289073" y="3142592"/>
                </a:lnTo>
                <a:lnTo>
                  <a:pt x="8291945" y="3144562"/>
                </a:lnTo>
                <a:lnTo>
                  <a:pt x="8297822" y="3145962"/>
                </a:lnTo>
                <a:lnTo>
                  <a:pt x="8296386" y="3144784"/>
                </a:lnTo>
                <a:cubicBezTo>
                  <a:pt x="8299691" y="3142840"/>
                  <a:pt x="8301460" y="3138086"/>
                  <a:pt x="8301762" y="3131662"/>
                </a:cubicBezTo>
                <a:lnTo>
                  <a:pt x="8301013" y="3126599"/>
                </a:lnTo>
                <a:close/>
                <a:moveTo>
                  <a:pt x="8720868" y="3111249"/>
                </a:moveTo>
                <a:cubicBezTo>
                  <a:pt x="8712383" y="3112247"/>
                  <a:pt x="8712471" y="3120502"/>
                  <a:pt x="8698850" y="3117229"/>
                </a:cubicBezTo>
                <a:cubicBezTo>
                  <a:pt x="8710132" y="3128506"/>
                  <a:pt x="8722611" y="3132900"/>
                  <a:pt x="8730288" y="3131908"/>
                </a:cubicBezTo>
                <a:cubicBezTo>
                  <a:pt x="8737941" y="3130764"/>
                  <a:pt x="8740773" y="3124075"/>
                  <a:pt x="8733036" y="3113365"/>
                </a:cubicBezTo>
                <a:cubicBezTo>
                  <a:pt x="8727478" y="3111390"/>
                  <a:pt x="8723697" y="3110916"/>
                  <a:pt x="8720868" y="3111249"/>
                </a:cubicBezTo>
                <a:close/>
                <a:moveTo>
                  <a:pt x="8760204" y="3096052"/>
                </a:moveTo>
                <a:cubicBezTo>
                  <a:pt x="8746626" y="3106797"/>
                  <a:pt x="8735634" y="3107645"/>
                  <a:pt x="8751374" y="3136038"/>
                </a:cubicBezTo>
                <a:cubicBezTo>
                  <a:pt x="8748368" y="3124420"/>
                  <a:pt x="8758054" y="3123441"/>
                  <a:pt x="8768010" y="3122637"/>
                </a:cubicBezTo>
                <a:cubicBezTo>
                  <a:pt x="8778030" y="3121732"/>
                  <a:pt x="8788347" y="3121156"/>
                  <a:pt x="8786476" y="3110531"/>
                </a:cubicBezTo>
                <a:cubicBezTo>
                  <a:pt x="8776074" y="3107446"/>
                  <a:pt x="8765736" y="3104259"/>
                  <a:pt x="8760204" y="3096052"/>
                </a:cubicBezTo>
                <a:close/>
                <a:moveTo>
                  <a:pt x="8802509" y="3069134"/>
                </a:moveTo>
                <a:cubicBezTo>
                  <a:pt x="8797660" y="3068907"/>
                  <a:pt x="8795099" y="3071668"/>
                  <a:pt x="8793177" y="3075318"/>
                </a:cubicBezTo>
                <a:cubicBezTo>
                  <a:pt x="8789271" y="3082715"/>
                  <a:pt x="8787887" y="3093506"/>
                  <a:pt x="8775712" y="3090834"/>
                </a:cubicBezTo>
                <a:cubicBezTo>
                  <a:pt x="8802401" y="3120848"/>
                  <a:pt x="8812067" y="3073338"/>
                  <a:pt x="8835944" y="3121997"/>
                </a:cubicBezTo>
                <a:cubicBezTo>
                  <a:pt x="8859325" y="3133679"/>
                  <a:pt x="8844062" y="3113919"/>
                  <a:pt x="8859112" y="3118823"/>
                </a:cubicBezTo>
                <a:cubicBezTo>
                  <a:pt x="8842001" y="3105399"/>
                  <a:pt x="8823461" y="3093433"/>
                  <a:pt x="8810501" y="3075823"/>
                </a:cubicBezTo>
                <a:cubicBezTo>
                  <a:pt x="8815608" y="3077512"/>
                  <a:pt x="8820474" y="3079189"/>
                  <a:pt x="8825579" y="3080881"/>
                </a:cubicBezTo>
                <a:cubicBezTo>
                  <a:pt x="8814498" y="3072577"/>
                  <a:pt x="8807359" y="3069361"/>
                  <a:pt x="8802509" y="3069134"/>
                </a:cubicBezTo>
                <a:close/>
                <a:moveTo>
                  <a:pt x="7373905" y="3066896"/>
                </a:moveTo>
                <a:lnTo>
                  <a:pt x="7374670" y="3068466"/>
                </a:lnTo>
                <a:lnTo>
                  <a:pt x="7375659" y="3067578"/>
                </a:lnTo>
                <a:close/>
                <a:moveTo>
                  <a:pt x="8788274" y="3036534"/>
                </a:moveTo>
                <a:cubicBezTo>
                  <a:pt x="8793341" y="3045282"/>
                  <a:pt x="8798226" y="3053920"/>
                  <a:pt x="8803143" y="3062710"/>
                </a:cubicBezTo>
                <a:cubicBezTo>
                  <a:pt x="8837486" y="3076582"/>
                  <a:pt x="8803013" y="3048326"/>
                  <a:pt x="8814797" y="3050615"/>
                </a:cubicBezTo>
                <a:cubicBezTo>
                  <a:pt x="8809048" y="3042549"/>
                  <a:pt x="8797869" y="3040500"/>
                  <a:pt x="8788274" y="3036534"/>
                </a:cubicBezTo>
                <a:close/>
                <a:moveTo>
                  <a:pt x="8603805" y="3033061"/>
                </a:moveTo>
                <a:lnTo>
                  <a:pt x="8603785" y="3033555"/>
                </a:lnTo>
                <a:lnTo>
                  <a:pt x="8606743" y="3035696"/>
                </a:lnTo>
                <a:lnTo>
                  <a:pt x="8606448" y="3033240"/>
                </a:lnTo>
                <a:close/>
                <a:moveTo>
                  <a:pt x="7429698" y="3026287"/>
                </a:moveTo>
                <a:cubicBezTo>
                  <a:pt x="7427946" y="3027393"/>
                  <a:pt x="7426394" y="3029524"/>
                  <a:pt x="7425022" y="3032045"/>
                </a:cubicBezTo>
                <a:lnTo>
                  <a:pt x="7420634" y="3042401"/>
                </a:lnTo>
                <a:lnTo>
                  <a:pt x="7430627" y="3051269"/>
                </a:lnTo>
                <a:cubicBezTo>
                  <a:pt x="7422573" y="3032862"/>
                  <a:pt x="7434067" y="3041463"/>
                  <a:pt x="7433687" y="3033653"/>
                </a:cubicBezTo>
                <a:lnTo>
                  <a:pt x="7430996" y="3026373"/>
                </a:lnTo>
                <a:close/>
                <a:moveTo>
                  <a:pt x="9017771" y="3001648"/>
                </a:moveTo>
                <a:cubicBezTo>
                  <a:pt x="9044570" y="3032288"/>
                  <a:pt x="8985956" y="2998951"/>
                  <a:pt x="9006424" y="3025044"/>
                </a:cubicBezTo>
                <a:cubicBezTo>
                  <a:pt x="9014533" y="3020575"/>
                  <a:pt x="9036988" y="3031122"/>
                  <a:pt x="9053877" y="3036907"/>
                </a:cubicBezTo>
                <a:cubicBezTo>
                  <a:pt x="9070707" y="3042792"/>
                  <a:pt x="9082055" y="3043977"/>
                  <a:pt x="9067941" y="3021193"/>
                </a:cubicBezTo>
                <a:cubicBezTo>
                  <a:pt x="9058389" y="3032949"/>
                  <a:pt x="9040085" y="3006826"/>
                  <a:pt x="9017771" y="3001648"/>
                </a:cubicBezTo>
                <a:close/>
                <a:moveTo>
                  <a:pt x="7390336" y="2998656"/>
                </a:moveTo>
                <a:cubicBezTo>
                  <a:pt x="7392772" y="3009981"/>
                  <a:pt x="7397860" y="3019749"/>
                  <a:pt x="7404831" y="3028379"/>
                </a:cubicBezTo>
                <a:lnTo>
                  <a:pt x="7406890" y="3030205"/>
                </a:lnTo>
                <a:lnTo>
                  <a:pt x="7408446" y="3027267"/>
                </a:lnTo>
                <a:lnTo>
                  <a:pt x="7413067" y="3014887"/>
                </a:lnTo>
                <a:lnTo>
                  <a:pt x="7410838" y="3013402"/>
                </a:lnTo>
                <a:cubicBezTo>
                  <a:pt x="7403072" y="3007134"/>
                  <a:pt x="7394780" y="2999302"/>
                  <a:pt x="7390336" y="2998656"/>
                </a:cubicBezTo>
                <a:close/>
                <a:moveTo>
                  <a:pt x="7499276" y="2998653"/>
                </a:moveTo>
                <a:lnTo>
                  <a:pt x="7495513" y="3004448"/>
                </a:lnTo>
                <a:lnTo>
                  <a:pt x="7496423" y="3007275"/>
                </a:lnTo>
                <a:lnTo>
                  <a:pt x="7501804" y="3022909"/>
                </a:lnTo>
                <a:lnTo>
                  <a:pt x="7505935" y="3020244"/>
                </a:lnTo>
                <a:cubicBezTo>
                  <a:pt x="7507619" y="3018797"/>
                  <a:pt x="7509305" y="3017347"/>
                  <a:pt x="7511395" y="3016710"/>
                </a:cubicBezTo>
                <a:lnTo>
                  <a:pt x="7515174" y="3017353"/>
                </a:lnTo>
                <a:lnTo>
                  <a:pt x="7503684" y="2999557"/>
                </a:lnTo>
                <a:close/>
                <a:moveTo>
                  <a:pt x="8860782" y="2980868"/>
                </a:moveTo>
                <a:cubicBezTo>
                  <a:pt x="8879211" y="3002203"/>
                  <a:pt x="8890621" y="3024673"/>
                  <a:pt x="8860817" y="3001998"/>
                </a:cubicBezTo>
                <a:cubicBezTo>
                  <a:pt x="8859446" y="3008770"/>
                  <a:pt x="8869303" y="3026511"/>
                  <a:pt x="8891124" y="3043461"/>
                </a:cubicBezTo>
                <a:cubicBezTo>
                  <a:pt x="8906440" y="3047143"/>
                  <a:pt x="8908685" y="3035787"/>
                  <a:pt x="8902170" y="3021538"/>
                </a:cubicBezTo>
                <a:cubicBezTo>
                  <a:pt x="8895715" y="3007195"/>
                  <a:pt x="8880472" y="2989808"/>
                  <a:pt x="8860782" y="2980868"/>
                </a:cubicBezTo>
                <a:close/>
                <a:moveTo>
                  <a:pt x="9152621" y="2980002"/>
                </a:moveTo>
                <a:cubicBezTo>
                  <a:pt x="9130284" y="2977862"/>
                  <a:pt x="9169642" y="3014756"/>
                  <a:pt x="9125821" y="2988936"/>
                </a:cubicBezTo>
                <a:cubicBezTo>
                  <a:pt x="9136503" y="3008167"/>
                  <a:pt x="9152964" y="3012434"/>
                  <a:pt x="9161911" y="3008634"/>
                </a:cubicBezTo>
                <a:cubicBezTo>
                  <a:pt x="9170860" y="3004831"/>
                  <a:pt x="9172296" y="2992961"/>
                  <a:pt x="9152621" y="2980002"/>
                </a:cubicBezTo>
                <a:close/>
                <a:moveTo>
                  <a:pt x="7611960" y="2965378"/>
                </a:moveTo>
                <a:cubicBezTo>
                  <a:pt x="7613074" y="2975799"/>
                  <a:pt x="7614251" y="2986122"/>
                  <a:pt x="7615364" y="2996546"/>
                </a:cubicBezTo>
                <a:cubicBezTo>
                  <a:pt x="7623530" y="2997389"/>
                  <a:pt x="7638455" y="3010689"/>
                  <a:pt x="7630276" y="2981088"/>
                </a:cubicBezTo>
                <a:cubicBezTo>
                  <a:pt x="7624141" y="2975831"/>
                  <a:pt x="7618095" y="2970635"/>
                  <a:pt x="7611960" y="2965378"/>
                </a:cubicBezTo>
                <a:close/>
                <a:moveTo>
                  <a:pt x="7536477" y="2960103"/>
                </a:moveTo>
                <a:cubicBezTo>
                  <a:pt x="7531540" y="2960740"/>
                  <a:pt x="7527420" y="2961474"/>
                  <a:pt x="7523725" y="2962338"/>
                </a:cubicBezTo>
                <a:cubicBezTo>
                  <a:pt x="7520030" y="2963203"/>
                  <a:pt x="7516699" y="2964297"/>
                  <a:pt x="7513479" y="2965602"/>
                </a:cubicBezTo>
                <a:lnTo>
                  <a:pt x="7503986" y="2971884"/>
                </a:lnTo>
                <a:lnTo>
                  <a:pt x="7511730" y="2974025"/>
                </a:lnTo>
                <a:cubicBezTo>
                  <a:pt x="7515014" y="2973213"/>
                  <a:pt x="7517616" y="2971035"/>
                  <a:pt x="7520490" y="2969374"/>
                </a:cubicBezTo>
                <a:cubicBezTo>
                  <a:pt x="7523363" y="2967714"/>
                  <a:pt x="7526479" y="2966519"/>
                  <a:pt x="7530802" y="2967681"/>
                </a:cubicBezTo>
                <a:lnTo>
                  <a:pt x="7535501" y="2971014"/>
                </a:lnTo>
                <a:close/>
                <a:moveTo>
                  <a:pt x="7652011" y="2953430"/>
                </a:moveTo>
                <a:cubicBezTo>
                  <a:pt x="7644788" y="2954571"/>
                  <a:pt x="7640136" y="2959553"/>
                  <a:pt x="7636161" y="2964059"/>
                </a:cubicBezTo>
                <a:lnTo>
                  <a:pt x="7629703" y="2968091"/>
                </a:lnTo>
                <a:lnTo>
                  <a:pt x="7642277" y="2991433"/>
                </a:lnTo>
                <a:cubicBezTo>
                  <a:pt x="7643165" y="2979632"/>
                  <a:pt x="7650282" y="2979535"/>
                  <a:pt x="7656485" y="2977891"/>
                </a:cubicBezTo>
                <a:cubicBezTo>
                  <a:pt x="7659617" y="2977018"/>
                  <a:pt x="7662520" y="2975758"/>
                  <a:pt x="7664306" y="2972475"/>
                </a:cubicBezTo>
                <a:lnTo>
                  <a:pt x="7665392" y="2955366"/>
                </a:lnTo>
                <a:lnTo>
                  <a:pt x="7665010" y="2955141"/>
                </a:lnTo>
                <a:cubicBezTo>
                  <a:pt x="7659877" y="2953251"/>
                  <a:pt x="7655623" y="2952860"/>
                  <a:pt x="7652011" y="2953430"/>
                </a:cubicBezTo>
                <a:close/>
                <a:moveTo>
                  <a:pt x="9173110" y="2938353"/>
                </a:moveTo>
                <a:cubicBezTo>
                  <a:pt x="9165446" y="2939933"/>
                  <a:pt x="9173461" y="2952589"/>
                  <a:pt x="9183211" y="2966650"/>
                </a:cubicBezTo>
                <a:cubicBezTo>
                  <a:pt x="9197668" y="2970902"/>
                  <a:pt x="9194833" y="2963005"/>
                  <a:pt x="9210487" y="2968153"/>
                </a:cubicBezTo>
                <a:cubicBezTo>
                  <a:pt x="9205334" y="2955738"/>
                  <a:pt x="9194373" y="2949940"/>
                  <a:pt x="9186517" y="2940823"/>
                </a:cubicBezTo>
                <a:cubicBezTo>
                  <a:pt x="9179962" y="2938530"/>
                  <a:pt x="9175665" y="2937826"/>
                  <a:pt x="9173110" y="2938353"/>
                </a:cubicBezTo>
                <a:close/>
                <a:moveTo>
                  <a:pt x="7581578" y="2938297"/>
                </a:moveTo>
                <a:lnTo>
                  <a:pt x="7587661" y="2944365"/>
                </a:lnTo>
                <a:lnTo>
                  <a:pt x="7587606" y="2944037"/>
                </a:lnTo>
                <a:lnTo>
                  <a:pt x="7582666" y="2938391"/>
                </a:lnTo>
                <a:close/>
                <a:moveTo>
                  <a:pt x="8221189" y="2918817"/>
                </a:moveTo>
                <a:lnTo>
                  <a:pt x="8230199" y="2933967"/>
                </a:lnTo>
                <a:lnTo>
                  <a:pt x="8234960" y="2930339"/>
                </a:lnTo>
                <a:close/>
                <a:moveTo>
                  <a:pt x="7622029" y="2911128"/>
                </a:moveTo>
                <a:lnTo>
                  <a:pt x="7625665" y="2914590"/>
                </a:lnTo>
                <a:lnTo>
                  <a:pt x="7627141" y="2912417"/>
                </a:lnTo>
                <a:close/>
                <a:moveTo>
                  <a:pt x="8228802" y="2908032"/>
                </a:moveTo>
                <a:cubicBezTo>
                  <a:pt x="8223102" y="2905932"/>
                  <a:pt x="8220139" y="2906261"/>
                  <a:pt x="8219065" y="2908188"/>
                </a:cubicBezTo>
                <a:lnTo>
                  <a:pt x="8219295" y="2909589"/>
                </a:lnTo>
                <a:lnTo>
                  <a:pt x="8230708" y="2911362"/>
                </a:lnTo>
                <a:close/>
                <a:moveTo>
                  <a:pt x="8075108" y="2904609"/>
                </a:moveTo>
                <a:cubicBezTo>
                  <a:pt x="8080975" y="2921084"/>
                  <a:pt x="8084258" y="2939259"/>
                  <a:pt x="8101689" y="2948585"/>
                </a:cubicBezTo>
                <a:cubicBezTo>
                  <a:pt x="8099037" y="2935801"/>
                  <a:pt x="8096448" y="2922919"/>
                  <a:pt x="8093617" y="2910026"/>
                </a:cubicBezTo>
                <a:cubicBezTo>
                  <a:pt x="8082295" y="2900807"/>
                  <a:pt x="8083557" y="2909795"/>
                  <a:pt x="8075108" y="2904609"/>
                </a:cubicBezTo>
                <a:close/>
                <a:moveTo>
                  <a:pt x="7630621" y="2896200"/>
                </a:moveTo>
                <a:cubicBezTo>
                  <a:pt x="7629619" y="2897790"/>
                  <a:pt x="7630224" y="2901227"/>
                  <a:pt x="7630841" y="2904742"/>
                </a:cubicBezTo>
                <a:lnTo>
                  <a:pt x="7630990" y="2910446"/>
                </a:lnTo>
                <a:lnTo>
                  <a:pt x="7639468" y="2910870"/>
                </a:lnTo>
                <a:lnTo>
                  <a:pt x="7644828" y="2912879"/>
                </a:lnTo>
                <a:lnTo>
                  <a:pt x="7640045" y="2898739"/>
                </a:lnTo>
                <a:cubicBezTo>
                  <a:pt x="7634234" y="2894866"/>
                  <a:pt x="7631624" y="2894609"/>
                  <a:pt x="7630621" y="2896200"/>
                </a:cubicBezTo>
                <a:close/>
                <a:moveTo>
                  <a:pt x="8657890" y="2879186"/>
                </a:moveTo>
                <a:lnTo>
                  <a:pt x="8659853" y="2889458"/>
                </a:lnTo>
                <a:lnTo>
                  <a:pt x="8675674" y="2898841"/>
                </a:lnTo>
                <a:lnTo>
                  <a:pt x="8680751" y="2904855"/>
                </a:lnTo>
                <a:lnTo>
                  <a:pt x="8682976" y="2905021"/>
                </a:lnTo>
                <a:lnTo>
                  <a:pt x="8684621" y="2892820"/>
                </a:lnTo>
                <a:lnTo>
                  <a:pt x="8673234" y="2887710"/>
                </a:lnTo>
                <a:close/>
                <a:moveTo>
                  <a:pt x="8641921" y="2876871"/>
                </a:moveTo>
                <a:lnTo>
                  <a:pt x="8640792" y="2878154"/>
                </a:lnTo>
                <a:lnTo>
                  <a:pt x="8644606" y="2880415"/>
                </a:lnTo>
                <a:close/>
                <a:moveTo>
                  <a:pt x="8304297" y="2873691"/>
                </a:moveTo>
                <a:cubicBezTo>
                  <a:pt x="8300756" y="2872500"/>
                  <a:pt x="8298303" y="2872724"/>
                  <a:pt x="8297752" y="2875432"/>
                </a:cubicBezTo>
                <a:lnTo>
                  <a:pt x="8302309" y="2891024"/>
                </a:lnTo>
                <a:lnTo>
                  <a:pt x="8304572" y="2892639"/>
                </a:lnTo>
                <a:lnTo>
                  <a:pt x="8312777" y="2895019"/>
                </a:lnTo>
                <a:cubicBezTo>
                  <a:pt x="8324478" y="2899936"/>
                  <a:pt x="8338327" y="2907574"/>
                  <a:pt x="8332098" y="2889275"/>
                </a:cubicBezTo>
                <a:cubicBezTo>
                  <a:pt x="8322814" y="2884115"/>
                  <a:pt x="8311379" y="2876072"/>
                  <a:pt x="8304297" y="2873691"/>
                </a:cubicBezTo>
                <a:close/>
                <a:moveTo>
                  <a:pt x="8574871" y="2873220"/>
                </a:moveTo>
                <a:lnTo>
                  <a:pt x="8567691" y="2876699"/>
                </a:lnTo>
                <a:cubicBezTo>
                  <a:pt x="8569143" y="2879489"/>
                  <a:pt x="8573343" y="2882969"/>
                  <a:pt x="8578557" y="2886065"/>
                </a:cubicBezTo>
                <a:lnTo>
                  <a:pt x="8580036" y="2886680"/>
                </a:lnTo>
                <a:lnTo>
                  <a:pt x="8578580" y="2880460"/>
                </a:lnTo>
                <a:close/>
                <a:moveTo>
                  <a:pt x="8695584" y="2868439"/>
                </a:moveTo>
                <a:lnTo>
                  <a:pt x="8693865" y="2878605"/>
                </a:lnTo>
                <a:lnTo>
                  <a:pt x="8706813" y="2873966"/>
                </a:lnTo>
                <a:close/>
                <a:moveTo>
                  <a:pt x="8708061" y="2861781"/>
                </a:moveTo>
                <a:cubicBezTo>
                  <a:pt x="8705419" y="2860827"/>
                  <a:pt x="8703882" y="2860717"/>
                  <a:pt x="8704266" y="2862744"/>
                </a:cubicBezTo>
                <a:lnTo>
                  <a:pt x="8709939" y="2872847"/>
                </a:lnTo>
                <a:lnTo>
                  <a:pt x="8726683" y="2866848"/>
                </a:lnTo>
                <a:lnTo>
                  <a:pt x="8718490" y="2865887"/>
                </a:lnTo>
                <a:cubicBezTo>
                  <a:pt x="8714452" y="2864535"/>
                  <a:pt x="8710704" y="2862736"/>
                  <a:pt x="8708061" y="2861781"/>
                </a:cubicBezTo>
                <a:close/>
                <a:moveTo>
                  <a:pt x="8670206" y="2857677"/>
                </a:moveTo>
                <a:cubicBezTo>
                  <a:pt x="8678888" y="2868287"/>
                  <a:pt x="8680519" y="2873445"/>
                  <a:pt x="8681122" y="2877835"/>
                </a:cubicBezTo>
                <a:lnTo>
                  <a:pt x="8684952" y="2890365"/>
                </a:lnTo>
                <a:lnTo>
                  <a:pt x="8685126" y="2889070"/>
                </a:lnTo>
                <a:cubicBezTo>
                  <a:pt x="8684056" y="2881175"/>
                  <a:pt x="8681809" y="2871599"/>
                  <a:pt x="8680605" y="2862767"/>
                </a:cubicBezTo>
                <a:lnTo>
                  <a:pt x="8680667" y="2861981"/>
                </a:lnTo>
                <a:close/>
                <a:moveTo>
                  <a:pt x="8651204" y="2836431"/>
                </a:moveTo>
                <a:lnTo>
                  <a:pt x="8658788" y="2848807"/>
                </a:lnTo>
                <a:cubicBezTo>
                  <a:pt x="8664493" y="2847404"/>
                  <a:pt x="8676300" y="2850709"/>
                  <a:pt x="8673788" y="2842975"/>
                </a:cubicBezTo>
                <a:lnTo>
                  <a:pt x="8670720" y="2838399"/>
                </a:lnTo>
                <a:lnTo>
                  <a:pt x="8667877" y="2837780"/>
                </a:lnTo>
                <a:cubicBezTo>
                  <a:pt x="8664291" y="2837687"/>
                  <a:pt x="8661611" y="2838198"/>
                  <a:pt x="8658845" y="2838251"/>
                </a:cubicBezTo>
                <a:close/>
                <a:moveTo>
                  <a:pt x="8732942" y="2822509"/>
                </a:moveTo>
                <a:cubicBezTo>
                  <a:pt x="8738681" y="2834597"/>
                  <a:pt x="8735721" y="2840093"/>
                  <a:pt x="8732579" y="2845471"/>
                </a:cubicBezTo>
                <a:cubicBezTo>
                  <a:pt x="8731009" y="2848162"/>
                  <a:pt x="8729386" y="2850786"/>
                  <a:pt x="8728728" y="2854155"/>
                </a:cubicBezTo>
                <a:lnTo>
                  <a:pt x="8730394" y="2865518"/>
                </a:lnTo>
                <a:lnTo>
                  <a:pt x="8752295" y="2857672"/>
                </a:lnTo>
                <a:cubicBezTo>
                  <a:pt x="8756895" y="2855569"/>
                  <a:pt x="8761495" y="2853471"/>
                  <a:pt x="8766004" y="2851315"/>
                </a:cubicBezTo>
                <a:lnTo>
                  <a:pt x="8772072" y="2848366"/>
                </a:lnTo>
                <a:lnTo>
                  <a:pt x="8755738" y="2834866"/>
                </a:lnTo>
                <a:cubicBezTo>
                  <a:pt x="8749798" y="2828899"/>
                  <a:pt x="8743306" y="2823557"/>
                  <a:pt x="8732942" y="2822509"/>
                </a:cubicBezTo>
                <a:close/>
                <a:moveTo>
                  <a:pt x="316731" y="2786413"/>
                </a:moveTo>
                <a:cubicBezTo>
                  <a:pt x="331757" y="2837763"/>
                  <a:pt x="323871" y="2831431"/>
                  <a:pt x="318434" y="2840103"/>
                </a:cubicBezTo>
                <a:cubicBezTo>
                  <a:pt x="322274" y="2850193"/>
                  <a:pt x="324085" y="2851989"/>
                  <a:pt x="324620" y="2847715"/>
                </a:cubicBezTo>
                <a:cubicBezTo>
                  <a:pt x="329735" y="2862997"/>
                  <a:pt x="328239" y="2878518"/>
                  <a:pt x="338047" y="2893426"/>
                </a:cubicBezTo>
                <a:cubicBezTo>
                  <a:pt x="336341" y="2877458"/>
                  <a:pt x="326749" y="2823078"/>
                  <a:pt x="333040" y="2832113"/>
                </a:cubicBezTo>
                <a:cubicBezTo>
                  <a:pt x="328774" y="2812013"/>
                  <a:pt x="320140" y="2785719"/>
                  <a:pt x="316731" y="2786413"/>
                </a:cubicBezTo>
                <a:close/>
                <a:moveTo>
                  <a:pt x="8784333" y="2768760"/>
                </a:moveTo>
                <a:lnTo>
                  <a:pt x="8789410" y="2786312"/>
                </a:lnTo>
                <a:lnTo>
                  <a:pt x="8807032" y="2794917"/>
                </a:lnTo>
                <a:cubicBezTo>
                  <a:pt x="8804452" y="2788917"/>
                  <a:pt x="8800471" y="2784393"/>
                  <a:pt x="8796151" y="2780229"/>
                </a:cubicBezTo>
                <a:close/>
                <a:moveTo>
                  <a:pt x="8816389" y="2764389"/>
                </a:moveTo>
                <a:lnTo>
                  <a:pt x="8815871" y="2764557"/>
                </a:lnTo>
                <a:cubicBezTo>
                  <a:pt x="8813485" y="2767844"/>
                  <a:pt x="8812146" y="2773215"/>
                  <a:pt x="8802021" y="2768290"/>
                </a:cubicBezTo>
                <a:cubicBezTo>
                  <a:pt x="8831313" y="2798975"/>
                  <a:pt x="8825499" y="2774620"/>
                  <a:pt x="8836013" y="2773330"/>
                </a:cubicBezTo>
                <a:lnTo>
                  <a:pt x="8824631" y="2765041"/>
                </a:lnTo>
                <a:lnTo>
                  <a:pt x="8831708" y="2772470"/>
                </a:lnTo>
                <a:cubicBezTo>
                  <a:pt x="8825408" y="2771519"/>
                  <a:pt x="8820922" y="2769004"/>
                  <a:pt x="8817366" y="2765684"/>
                </a:cubicBezTo>
                <a:close/>
                <a:moveTo>
                  <a:pt x="8761949" y="2764148"/>
                </a:moveTo>
                <a:lnTo>
                  <a:pt x="8766805" y="2773542"/>
                </a:lnTo>
                <a:cubicBezTo>
                  <a:pt x="8767952" y="2779994"/>
                  <a:pt x="8754871" y="2770991"/>
                  <a:pt x="8745899" y="2776376"/>
                </a:cubicBezTo>
                <a:cubicBezTo>
                  <a:pt x="8753443" y="2785994"/>
                  <a:pt x="8770024" y="2785475"/>
                  <a:pt x="8776825" y="2795872"/>
                </a:cubicBezTo>
                <a:lnTo>
                  <a:pt x="8781233" y="2793876"/>
                </a:lnTo>
                <a:lnTo>
                  <a:pt x="8773366" y="2774576"/>
                </a:lnTo>
                <a:close/>
                <a:moveTo>
                  <a:pt x="298770" y="2761542"/>
                </a:moveTo>
                <a:cubicBezTo>
                  <a:pt x="294728" y="2759349"/>
                  <a:pt x="295227" y="2777596"/>
                  <a:pt x="299142" y="2794530"/>
                </a:cubicBezTo>
                <a:cubicBezTo>
                  <a:pt x="313105" y="2826112"/>
                  <a:pt x="304580" y="2794989"/>
                  <a:pt x="304366" y="2771354"/>
                </a:cubicBezTo>
                <a:cubicBezTo>
                  <a:pt x="301968" y="2765275"/>
                  <a:pt x="300116" y="2762273"/>
                  <a:pt x="298770" y="2761542"/>
                </a:cubicBezTo>
                <a:close/>
                <a:moveTo>
                  <a:pt x="8701125" y="2754026"/>
                </a:moveTo>
                <a:lnTo>
                  <a:pt x="8698653" y="2755133"/>
                </a:lnTo>
                <a:lnTo>
                  <a:pt x="8697246" y="2756914"/>
                </a:lnTo>
                <a:lnTo>
                  <a:pt x="8699349" y="2775968"/>
                </a:lnTo>
                <a:lnTo>
                  <a:pt x="8699526" y="2776491"/>
                </a:lnTo>
                <a:lnTo>
                  <a:pt x="8724755" y="2780389"/>
                </a:lnTo>
                <a:lnTo>
                  <a:pt x="8725561" y="2773665"/>
                </a:lnTo>
                <a:lnTo>
                  <a:pt x="8724693" y="2771469"/>
                </a:lnTo>
                <a:lnTo>
                  <a:pt x="8715064" y="2756938"/>
                </a:lnTo>
                <a:close/>
                <a:moveTo>
                  <a:pt x="7825801" y="2750421"/>
                </a:moveTo>
                <a:cubicBezTo>
                  <a:pt x="7824572" y="2751845"/>
                  <a:pt x="7824601" y="2756272"/>
                  <a:pt x="7826214" y="2765204"/>
                </a:cubicBezTo>
                <a:cubicBezTo>
                  <a:pt x="7832274" y="2774579"/>
                  <a:pt x="7843918" y="2786088"/>
                  <a:pt x="7852799" y="2790989"/>
                </a:cubicBezTo>
                <a:cubicBezTo>
                  <a:pt x="7857206" y="2793489"/>
                  <a:pt x="7860906" y="2794364"/>
                  <a:pt x="7862793" y="2792568"/>
                </a:cubicBezTo>
                <a:lnTo>
                  <a:pt x="7861932" y="2778461"/>
                </a:lnTo>
                <a:lnTo>
                  <a:pt x="7854931" y="2775933"/>
                </a:lnTo>
                <a:cubicBezTo>
                  <a:pt x="7852200" y="2775844"/>
                  <a:pt x="7849601" y="2775871"/>
                  <a:pt x="7843211" y="2772119"/>
                </a:cubicBezTo>
                <a:cubicBezTo>
                  <a:pt x="7836243" y="2766234"/>
                  <a:pt x="7833486" y="2762700"/>
                  <a:pt x="7832822" y="2760350"/>
                </a:cubicBezTo>
                <a:lnTo>
                  <a:pt x="7834959" y="2755745"/>
                </a:lnTo>
                <a:lnTo>
                  <a:pt x="7830546" y="2751652"/>
                </a:lnTo>
                <a:cubicBezTo>
                  <a:pt x="7828350" y="2749975"/>
                  <a:pt x="7826722" y="2749354"/>
                  <a:pt x="7825801" y="2750421"/>
                </a:cubicBezTo>
                <a:close/>
                <a:moveTo>
                  <a:pt x="8620288" y="2743342"/>
                </a:moveTo>
                <a:lnTo>
                  <a:pt x="8619274" y="2748680"/>
                </a:lnTo>
                <a:lnTo>
                  <a:pt x="8620061" y="2752365"/>
                </a:lnTo>
                <a:lnTo>
                  <a:pt x="8620706" y="2751130"/>
                </a:lnTo>
                <a:cubicBezTo>
                  <a:pt x="8623391" y="2751018"/>
                  <a:pt x="8626405" y="2751182"/>
                  <a:pt x="8625107" y="2748143"/>
                </a:cubicBezTo>
                <a:close/>
                <a:moveTo>
                  <a:pt x="8629529" y="2734036"/>
                </a:moveTo>
                <a:lnTo>
                  <a:pt x="8628780" y="2734390"/>
                </a:lnTo>
                <a:lnTo>
                  <a:pt x="8629896" y="2735259"/>
                </a:lnTo>
                <a:close/>
                <a:moveTo>
                  <a:pt x="7911906" y="2705716"/>
                </a:moveTo>
                <a:lnTo>
                  <a:pt x="7898925" y="2706269"/>
                </a:lnTo>
                <a:lnTo>
                  <a:pt x="7899382" y="2707574"/>
                </a:lnTo>
                <a:lnTo>
                  <a:pt x="7900237" y="2713213"/>
                </a:lnTo>
                <a:lnTo>
                  <a:pt x="7908714" y="2727173"/>
                </a:lnTo>
                <a:lnTo>
                  <a:pt x="7901865" y="2724215"/>
                </a:lnTo>
                <a:lnTo>
                  <a:pt x="7904175" y="2743666"/>
                </a:lnTo>
                <a:lnTo>
                  <a:pt x="7888534" y="2723188"/>
                </a:lnTo>
                <a:lnTo>
                  <a:pt x="7886449" y="2723449"/>
                </a:lnTo>
                <a:lnTo>
                  <a:pt x="7870824" y="2712478"/>
                </a:lnTo>
                <a:lnTo>
                  <a:pt x="7881401" y="2740417"/>
                </a:lnTo>
                <a:cubicBezTo>
                  <a:pt x="7905392" y="2755126"/>
                  <a:pt x="7928237" y="2774248"/>
                  <a:pt x="7933710" y="2751172"/>
                </a:cubicBezTo>
                <a:cubicBezTo>
                  <a:pt x="7925784" y="2734371"/>
                  <a:pt x="7921508" y="2741954"/>
                  <a:pt x="7913926" y="2737589"/>
                </a:cubicBezTo>
                <a:cubicBezTo>
                  <a:pt x="7914154" y="2727631"/>
                  <a:pt x="7920544" y="2726789"/>
                  <a:pt x="7920078" y="2716080"/>
                </a:cubicBezTo>
                <a:lnTo>
                  <a:pt x="7919887" y="2715216"/>
                </a:lnTo>
                <a:close/>
                <a:moveTo>
                  <a:pt x="8675682" y="2689675"/>
                </a:moveTo>
                <a:lnTo>
                  <a:pt x="8661700" y="2694690"/>
                </a:lnTo>
                <a:lnTo>
                  <a:pt x="8660895" y="2696352"/>
                </a:lnTo>
                <a:lnTo>
                  <a:pt x="8675795" y="2705015"/>
                </a:lnTo>
                <a:cubicBezTo>
                  <a:pt x="8673193" y="2697543"/>
                  <a:pt x="8678642" y="2698891"/>
                  <a:pt x="8677950" y="2693598"/>
                </a:cubicBezTo>
                <a:close/>
                <a:moveTo>
                  <a:pt x="8814864" y="2679591"/>
                </a:moveTo>
                <a:cubicBezTo>
                  <a:pt x="8812676" y="2680010"/>
                  <a:pt x="8811452" y="2681421"/>
                  <a:pt x="8810521" y="2683135"/>
                </a:cubicBezTo>
                <a:lnTo>
                  <a:pt x="8809814" y="2683935"/>
                </a:lnTo>
                <a:lnTo>
                  <a:pt x="8821552" y="2697489"/>
                </a:lnTo>
                <a:lnTo>
                  <a:pt x="8846361" y="2718167"/>
                </a:lnTo>
                <a:lnTo>
                  <a:pt x="8845555" y="2717025"/>
                </a:lnTo>
                <a:cubicBezTo>
                  <a:pt x="8839877" y="2704297"/>
                  <a:pt x="8834624" y="2691195"/>
                  <a:pt x="8824990" y="2681996"/>
                </a:cubicBezTo>
                <a:cubicBezTo>
                  <a:pt x="8820204" y="2679744"/>
                  <a:pt x="8817053" y="2679172"/>
                  <a:pt x="8814864" y="2679591"/>
                </a:cubicBezTo>
                <a:close/>
                <a:moveTo>
                  <a:pt x="8850242" y="2676301"/>
                </a:moveTo>
                <a:lnTo>
                  <a:pt x="8841966" y="2676450"/>
                </a:lnTo>
                <a:lnTo>
                  <a:pt x="8856436" y="2685375"/>
                </a:lnTo>
                <a:lnTo>
                  <a:pt x="8856902" y="2684431"/>
                </a:lnTo>
                <a:close/>
                <a:moveTo>
                  <a:pt x="7916946" y="2664430"/>
                </a:moveTo>
                <a:lnTo>
                  <a:pt x="7914292" y="2665559"/>
                </a:lnTo>
                <a:lnTo>
                  <a:pt x="7920631" y="2672406"/>
                </a:lnTo>
                <a:lnTo>
                  <a:pt x="7920574" y="2671130"/>
                </a:lnTo>
                <a:close/>
                <a:moveTo>
                  <a:pt x="8919996" y="2656673"/>
                </a:moveTo>
                <a:cubicBezTo>
                  <a:pt x="8913127" y="2659650"/>
                  <a:pt x="8908583" y="2664910"/>
                  <a:pt x="8903746" y="2669985"/>
                </a:cubicBezTo>
                <a:cubicBezTo>
                  <a:pt x="8916805" y="2682245"/>
                  <a:pt x="8926048" y="2680572"/>
                  <a:pt x="8932931" y="2675051"/>
                </a:cubicBezTo>
                <a:cubicBezTo>
                  <a:pt x="8939813" y="2669530"/>
                  <a:pt x="8944821" y="2660189"/>
                  <a:pt x="8950201" y="2657052"/>
                </a:cubicBezTo>
                <a:cubicBezTo>
                  <a:pt x="8936062" y="2653000"/>
                  <a:pt x="8926866" y="2653696"/>
                  <a:pt x="8919996" y="2656673"/>
                </a:cubicBezTo>
                <a:close/>
                <a:moveTo>
                  <a:pt x="7989559" y="2651489"/>
                </a:moveTo>
                <a:lnTo>
                  <a:pt x="7984735" y="2652460"/>
                </a:lnTo>
                <a:lnTo>
                  <a:pt x="7994711" y="2658829"/>
                </a:lnTo>
                <a:cubicBezTo>
                  <a:pt x="7999806" y="2661016"/>
                  <a:pt x="8003674" y="2661476"/>
                  <a:pt x="8006772" y="2660860"/>
                </a:cubicBezTo>
                <a:lnTo>
                  <a:pt x="8004197" y="2656461"/>
                </a:lnTo>
                <a:close/>
                <a:moveTo>
                  <a:pt x="7952727" y="2646159"/>
                </a:moveTo>
                <a:lnTo>
                  <a:pt x="7959734" y="2654637"/>
                </a:lnTo>
                <a:lnTo>
                  <a:pt x="7959118" y="2648314"/>
                </a:lnTo>
                <a:close/>
                <a:moveTo>
                  <a:pt x="7973598" y="2632187"/>
                </a:moveTo>
                <a:lnTo>
                  <a:pt x="7974053" y="2636004"/>
                </a:lnTo>
                <a:lnTo>
                  <a:pt x="7982739" y="2643718"/>
                </a:lnTo>
                <a:lnTo>
                  <a:pt x="7978212" y="2632709"/>
                </a:lnTo>
                <a:close/>
                <a:moveTo>
                  <a:pt x="7728846" y="2627766"/>
                </a:moveTo>
                <a:lnTo>
                  <a:pt x="7725824" y="2635353"/>
                </a:lnTo>
                <a:cubicBezTo>
                  <a:pt x="7734433" y="2640083"/>
                  <a:pt x="7740054" y="2641959"/>
                  <a:pt x="7743227" y="2641326"/>
                </a:cubicBezTo>
                <a:cubicBezTo>
                  <a:pt x="7746492" y="2640742"/>
                  <a:pt x="7747181" y="2637846"/>
                  <a:pt x="7746206" y="2633203"/>
                </a:cubicBezTo>
                <a:lnTo>
                  <a:pt x="7745518" y="2631548"/>
                </a:lnTo>
                <a:lnTo>
                  <a:pt x="7737564" y="2628001"/>
                </a:lnTo>
                <a:lnTo>
                  <a:pt x="7734133" y="2629465"/>
                </a:lnTo>
                <a:close/>
                <a:moveTo>
                  <a:pt x="8144369" y="2623690"/>
                </a:moveTo>
                <a:cubicBezTo>
                  <a:pt x="8137023" y="2623661"/>
                  <a:pt x="8139954" y="2636811"/>
                  <a:pt x="8128267" y="2631213"/>
                </a:cubicBezTo>
                <a:cubicBezTo>
                  <a:pt x="8138707" y="2650428"/>
                  <a:pt x="8165809" y="2651408"/>
                  <a:pt x="8156064" y="2629295"/>
                </a:cubicBezTo>
                <a:cubicBezTo>
                  <a:pt x="8150409" y="2625174"/>
                  <a:pt x="8146818" y="2623700"/>
                  <a:pt x="8144369" y="2623690"/>
                </a:cubicBezTo>
                <a:close/>
                <a:moveTo>
                  <a:pt x="8033930" y="2616180"/>
                </a:moveTo>
                <a:lnTo>
                  <a:pt x="8034014" y="2616757"/>
                </a:lnTo>
                <a:lnTo>
                  <a:pt x="8034397" y="2616802"/>
                </a:lnTo>
                <a:close/>
                <a:moveTo>
                  <a:pt x="8156343" y="2610859"/>
                </a:moveTo>
                <a:cubicBezTo>
                  <a:pt x="8140574" y="2608695"/>
                  <a:pt x="8167262" y="2650100"/>
                  <a:pt x="8185760" y="2652735"/>
                </a:cubicBezTo>
                <a:cubicBezTo>
                  <a:pt x="8184826" y="2632427"/>
                  <a:pt x="8160076" y="2629323"/>
                  <a:pt x="8156343" y="2610859"/>
                </a:cubicBezTo>
                <a:close/>
                <a:moveTo>
                  <a:pt x="7813620" y="2599102"/>
                </a:moveTo>
                <a:lnTo>
                  <a:pt x="7812351" y="2601501"/>
                </a:lnTo>
                <a:cubicBezTo>
                  <a:pt x="7809519" y="2602372"/>
                  <a:pt x="7805506" y="2602792"/>
                  <a:pt x="7810957" y="2620323"/>
                </a:cubicBezTo>
                <a:lnTo>
                  <a:pt x="7823179" y="2628170"/>
                </a:lnTo>
                <a:lnTo>
                  <a:pt x="7824407" y="2624866"/>
                </a:lnTo>
                <a:cubicBezTo>
                  <a:pt x="7825139" y="2619914"/>
                  <a:pt x="7824155" y="2613876"/>
                  <a:pt x="7819261" y="2605652"/>
                </a:cubicBezTo>
                <a:close/>
                <a:moveTo>
                  <a:pt x="7806657" y="2579979"/>
                </a:moveTo>
                <a:lnTo>
                  <a:pt x="7811986" y="2592178"/>
                </a:lnTo>
                <a:lnTo>
                  <a:pt x="7811999" y="2592190"/>
                </a:lnTo>
                <a:lnTo>
                  <a:pt x="7817726" y="2590339"/>
                </a:lnTo>
                <a:close/>
                <a:moveTo>
                  <a:pt x="7838540" y="2577164"/>
                </a:moveTo>
                <a:cubicBezTo>
                  <a:pt x="7834344" y="2577228"/>
                  <a:pt x="7831315" y="2579485"/>
                  <a:pt x="7830331" y="2584194"/>
                </a:cubicBezTo>
                <a:lnTo>
                  <a:pt x="7832542" y="2596034"/>
                </a:lnTo>
                <a:lnTo>
                  <a:pt x="7835427" y="2600836"/>
                </a:lnTo>
                <a:lnTo>
                  <a:pt x="7836037" y="2607183"/>
                </a:lnTo>
                <a:lnTo>
                  <a:pt x="7844649" y="2613705"/>
                </a:lnTo>
                <a:cubicBezTo>
                  <a:pt x="7847296" y="2615157"/>
                  <a:pt x="7849244" y="2615577"/>
                  <a:pt x="7850705" y="2615283"/>
                </a:cubicBezTo>
                <a:lnTo>
                  <a:pt x="7855169" y="2607771"/>
                </a:lnTo>
                <a:lnTo>
                  <a:pt x="7854876" y="2606623"/>
                </a:lnTo>
                <a:cubicBezTo>
                  <a:pt x="7851921" y="2601662"/>
                  <a:pt x="7846776" y="2595433"/>
                  <a:pt x="7838896" y="2587895"/>
                </a:cubicBezTo>
                <a:cubicBezTo>
                  <a:pt x="7845918" y="2592947"/>
                  <a:pt x="7851455" y="2596455"/>
                  <a:pt x="7855834" y="2598752"/>
                </a:cubicBezTo>
                <a:lnTo>
                  <a:pt x="7857935" y="2599506"/>
                </a:lnTo>
                <a:lnTo>
                  <a:pt x="7858566" y="2597566"/>
                </a:lnTo>
                <a:lnTo>
                  <a:pt x="7868248" y="2600022"/>
                </a:lnTo>
                <a:lnTo>
                  <a:pt x="7869218" y="2599094"/>
                </a:lnTo>
                <a:lnTo>
                  <a:pt x="7853784" y="2583215"/>
                </a:lnTo>
                <a:cubicBezTo>
                  <a:pt x="7848142" y="2579224"/>
                  <a:pt x="7842784" y="2577131"/>
                  <a:pt x="7838540" y="2577164"/>
                </a:cubicBezTo>
                <a:close/>
                <a:moveTo>
                  <a:pt x="8241266" y="2558502"/>
                </a:moveTo>
                <a:cubicBezTo>
                  <a:pt x="8230246" y="2557694"/>
                  <a:pt x="8231502" y="2571480"/>
                  <a:pt x="8235914" y="2589365"/>
                </a:cubicBezTo>
                <a:cubicBezTo>
                  <a:pt x="8245940" y="2584851"/>
                  <a:pt x="8262037" y="2587499"/>
                  <a:pt x="8256716" y="2564562"/>
                </a:cubicBezTo>
                <a:cubicBezTo>
                  <a:pt x="8249977" y="2560661"/>
                  <a:pt x="8244940" y="2558771"/>
                  <a:pt x="8241266" y="2558502"/>
                </a:cubicBezTo>
                <a:close/>
                <a:moveTo>
                  <a:pt x="9122703" y="2522912"/>
                </a:moveTo>
                <a:cubicBezTo>
                  <a:pt x="9098360" y="2528952"/>
                  <a:pt x="9115661" y="2540273"/>
                  <a:pt x="9099575" y="2545405"/>
                </a:cubicBezTo>
                <a:cubicBezTo>
                  <a:pt x="9110772" y="2558022"/>
                  <a:pt x="9120762" y="2571956"/>
                  <a:pt x="9139484" y="2577234"/>
                </a:cubicBezTo>
                <a:cubicBezTo>
                  <a:pt x="9121335" y="2565652"/>
                  <a:pt x="9122014" y="2540392"/>
                  <a:pt x="9141192" y="2565535"/>
                </a:cubicBezTo>
                <a:cubicBezTo>
                  <a:pt x="9145841" y="2557353"/>
                  <a:pt x="9136594" y="2541250"/>
                  <a:pt x="9122703" y="2522912"/>
                </a:cubicBezTo>
                <a:close/>
                <a:moveTo>
                  <a:pt x="8048249" y="2522871"/>
                </a:moveTo>
                <a:lnTo>
                  <a:pt x="8047643" y="2525191"/>
                </a:lnTo>
                <a:lnTo>
                  <a:pt x="8055055" y="2532275"/>
                </a:lnTo>
                <a:cubicBezTo>
                  <a:pt x="8056506" y="2534995"/>
                  <a:pt x="8054310" y="2535380"/>
                  <a:pt x="8051207" y="2535506"/>
                </a:cubicBezTo>
                <a:lnTo>
                  <a:pt x="8048318" y="2535948"/>
                </a:lnTo>
                <a:lnTo>
                  <a:pt x="8056095" y="2556830"/>
                </a:lnTo>
                <a:lnTo>
                  <a:pt x="8063357" y="2552437"/>
                </a:lnTo>
                <a:lnTo>
                  <a:pt x="8056917" y="2545635"/>
                </a:lnTo>
                <a:lnTo>
                  <a:pt x="8066389" y="2549538"/>
                </a:lnTo>
                <a:lnTo>
                  <a:pt x="8069878" y="2540193"/>
                </a:lnTo>
                <a:lnTo>
                  <a:pt x="8061110" y="2531840"/>
                </a:lnTo>
                <a:close/>
                <a:moveTo>
                  <a:pt x="7968097" y="2519550"/>
                </a:moveTo>
                <a:lnTo>
                  <a:pt x="7972172" y="2530982"/>
                </a:lnTo>
                <a:lnTo>
                  <a:pt x="7977256" y="2527620"/>
                </a:lnTo>
                <a:close/>
                <a:moveTo>
                  <a:pt x="7988620" y="2514572"/>
                </a:moveTo>
                <a:lnTo>
                  <a:pt x="7989955" y="2519890"/>
                </a:lnTo>
                <a:lnTo>
                  <a:pt x="7993018" y="2518269"/>
                </a:lnTo>
                <a:close/>
                <a:moveTo>
                  <a:pt x="8066334" y="2485850"/>
                </a:moveTo>
                <a:cubicBezTo>
                  <a:pt x="8062237" y="2484921"/>
                  <a:pt x="8069192" y="2493184"/>
                  <a:pt x="8072517" y="2500799"/>
                </a:cubicBezTo>
                <a:lnTo>
                  <a:pt x="8067042" y="2504823"/>
                </a:lnTo>
                <a:lnTo>
                  <a:pt x="8072443" y="2513098"/>
                </a:lnTo>
                <a:cubicBezTo>
                  <a:pt x="8074838" y="2521441"/>
                  <a:pt x="8061662" y="2517274"/>
                  <a:pt x="8065926" y="2527148"/>
                </a:cubicBezTo>
                <a:lnTo>
                  <a:pt x="8073990" y="2533486"/>
                </a:lnTo>
                <a:lnTo>
                  <a:pt x="8077063" y="2528995"/>
                </a:lnTo>
                <a:cubicBezTo>
                  <a:pt x="8080392" y="2527187"/>
                  <a:pt x="8085239" y="2527292"/>
                  <a:pt x="8092790" y="2530802"/>
                </a:cubicBezTo>
                <a:cubicBezTo>
                  <a:pt x="8089889" y="2515222"/>
                  <a:pt x="8083165" y="2502099"/>
                  <a:pt x="8074659" y="2490208"/>
                </a:cubicBezTo>
                <a:cubicBezTo>
                  <a:pt x="8070293" y="2487491"/>
                  <a:pt x="8067699" y="2486160"/>
                  <a:pt x="8066334" y="2485850"/>
                </a:cubicBezTo>
                <a:close/>
                <a:moveTo>
                  <a:pt x="8315694" y="2482593"/>
                </a:moveTo>
                <a:cubicBezTo>
                  <a:pt x="8328473" y="2505092"/>
                  <a:pt x="8325919" y="2510148"/>
                  <a:pt x="8321367" y="2512969"/>
                </a:cubicBezTo>
                <a:cubicBezTo>
                  <a:pt x="8316813" y="2515793"/>
                  <a:pt x="8310175" y="2516329"/>
                  <a:pt x="8314854" y="2529694"/>
                </a:cubicBezTo>
                <a:cubicBezTo>
                  <a:pt x="8337836" y="2541406"/>
                  <a:pt x="8334588" y="2522971"/>
                  <a:pt x="8366447" y="2544581"/>
                </a:cubicBezTo>
                <a:cubicBezTo>
                  <a:pt x="8352400" y="2513510"/>
                  <a:pt x="8355004" y="2520564"/>
                  <a:pt x="8348663" y="2493654"/>
                </a:cubicBezTo>
                <a:cubicBezTo>
                  <a:pt x="8326466" y="2477301"/>
                  <a:pt x="8333873" y="2494331"/>
                  <a:pt x="8315694" y="2482593"/>
                </a:cubicBezTo>
                <a:close/>
                <a:moveTo>
                  <a:pt x="8396370" y="2465541"/>
                </a:moveTo>
                <a:cubicBezTo>
                  <a:pt x="8392780" y="2465638"/>
                  <a:pt x="8389516" y="2466218"/>
                  <a:pt x="8386604" y="2467440"/>
                </a:cubicBezTo>
                <a:cubicBezTo>
                  <a:pt x="8374690" y="2472149"/>
                  <a:pt x="8368588" y="2484828"/>
                  <a:pt x="8379182" y="2497201"/>
                </a:cubicBezTo>
                <a:cubicBezTo>
                  <a:pt x="8398147" y="2507489"/>
                  <a:pt x="8401417" y="2500105"/>
                  <a:pt x="8404412" y="2492553"/>
                </a:cubicBezTo>
                <a:cubicBezTo>
                  <a:pt x="8407474" y="2484902"/>
                  <a:pt x="8410111" y="2477120"/>
                  <a:pt x="8428101" y="2485958"/>
                </a:cubicBezTo>
                <a:cubicBezTo>
                  <a:pt x="8421930" y="2475959"/>
                  <a:pt x="8414498" y="2470162"/>
                  <a:pt x="8407127" y="2467461"/>
                </a:cubicBezTo>
                <a:cubicBezTo>
                  <a:pt x="8403444" y="2466110"/>
                  <a:pt x="8399808" y="2465485"/>
                  <a:pt x="8396370" y="2465541"/>
                </a:cubicBezTo>
                <a:close/>
                <a:moveTo>
                  <a:pt x="7993263" y="2407703"/>
                </a:moveTo>
                <a:cubicBezTo>
                  <a:pt x="7989536" y="2408044"/>
                  <a:pt x="7989126" y="2412542"/>
                  <a:pt x="7993209" y="2422752"/>
                </a:cubicBezTo>
                <a:cubicBezTo>
                  <a:pt x="8011453" y="2435784"/>
                  <a:pt x="8021384" y="2438016"/>
                  <a:pt x="8013219" y="2417592"/>
                </a:cubicBezTo>
                <a:cubicBezTo>
                  <a:pt x="8004033" y="2411178"/>
                  <a:pt x="7996989" y="2407362"/>
                  <a:pt x="7993263" y="2407703"/>
                </a:cubicBezTo>
                <a:close/>
                <a:moveTo>
                  <a:pt x="8887207" y="2334727"/>
                </a:moveTo>
                <a:cubicBezTo>
                  <a:pt x="8882498" y="2332922"/>
                  <a:pt x="8878821" y="2333234"/>
                  <a:pt x="8877918" y="2337213"/>
                </a:cubicBezTo>
                <a:cubicBezTo>
                  <a:pt x="8883015" y="2352509"/>
                  <a:pt x="8903441" y="2352888"/>
                  <a:pt x="8910367" y="2366280"/>
                </a:cubicBezTo>
                <a:cubicBezTo>
                  <a:pt x="8924743" y="2364613"/>
                  <a:pt x="8901333" y="2340143"/>
                  <a:pt x="8887207" y="2334727"/>
                </a:cubicBezTo>
                <a:close/>
                <a:moveTo>
                  <a:pt x="8697716" y="2308884"/>
                </a:moveTo>
                <a:cubicBezTo>
                  <a:pt x="8701642" y="2318853"/>
                  <a:pt x="8711609" y="2327224"/>
                  <a:pt x="8721027" y="2332468"/>
                </a:cubicBezTo>
                <a:cubicBezTo>
                  <a:pt x="8730449" y="2337710"/>
                  <a:pt x="8739316" y="2339828"/>
                  <a:pt x="8741243" y="2337571"/>
                </a:cubicBezTo>
                <a:cubicBezTo>
                  <a:pt x="8733265" y="2321848"/>
                  <a:pt x="8715750" y="2315254"/>
                  <a:pt x="8697716" y="2308884"/>
                </a:cubicBezTo>
                <a:close/>
                <a:moveTo>
                  <a:pt x="8773467" y="2247485"/>
                </a:moveTo>
                <a:cubicBezTo>
                  <a:pt x="8779629" y="2257893"/>
                  <a:pt x="8796922" y="2258243"/>
                  <a:pt x="8802430" y="2269492"/>
                </a:cubicBezTo>
                <a:cubicBezTo>
                  <a:pt x="8791904" y="2279797"/>
                  <a:pt x="8781288" y="2278244"/>
                  <a:pt x="8748869" y="2260723"/>
                </a:cubicBezTo>
                <a:cubicBezTo>
                  <a:pt x="8752520" y="2271914"/>
                  <a:pt x="8742839" y="2271087"/>
                  <a:pt x="8735248" y="2272133"/>
                </a:cubicBezTo>
                <a:cubicBezTo>
                  <a:pt x="8727721" y="2273084"/>
                  <a:pt x="8722199" y="2275849"/>
                  <a:pt x="8733919" y="2294628"/>
                </a:cubicBezTo>
                <a:cubicBezTo>
                  <a:pt x="8711295" y="2278557"/>
                  <a:pt x="8712364" y="2302841"/>
                  <a:pt x="8696578" y="2280114"/>
                </a:cubicBezTo>
                <a:cubicBezTo>
                  <a:pt x="8676869" y="2283800"/>
                  <a:pt x="8720359" y="2309548"/>
                  <a:pt x="8731718" y="2316709"/>
                </a:cubicBezTo>
                <a:cubicBezTo>
                  <a:pt x="8753307" y="2323234"/>
                  <a:pt x="8748522" y="2305638"/>
                  <a:pt x="8785183" y="2325833"/>
                </a:cubicBezTo>
                <a:cubicBezTo>
                  <a:pt x="8795685" y="2344950"/>
                  <a:pt x="8758712" y="2320253"/>
                  <a:pt x="8775428" y="2345097"/>
                </a:cubicBezTo>
                <a:cubicBezTo>
                  <a:pt x="8793837" y="2355868"/>
                  <a:pt x="8790221" y="2334426"/>
                  <a:pt x="8801020" y="2360670"/>
                </a:cubicBezTo>
                <a:cubicBezTo>
                  <a:pt x="8814717" y="2359728"/>
                  <a:pt x="8826802" y="2357345"/>
                  <a:pt x="8833571" y="2349807"/>
                </a:cubicBezTo>
                <a:cubicBezTo>
                  <a:pt x="8846082" y="2357138"/>
                  <a:pt x="8834524" y="2357488"/>
                  <a:pt x="8843121" y="2370826"/>
                </a:cubicBezTo>
                <a:cubicBezTo>
                  <a:pt x="8869695" y="2385633"/>
                  <a:pt x="8868849" y="2375381"/>
                  <a:pt x="8874351" y="2370653"/>
                </a:cubicBezTo>
                <a:cubicBezTo>
                  <a:pt x="8843123" y="2347637"/>
                  <a:pt x="8867753" y="2359135"/>
                  <a:pt x="8858453" y="2335914"/>
                </a:cubicBezTo>
                <a:cubicBezTo>
                  <a:pt x="8849202" y="2328000"/>
                  <a:pt x="8837913" y="2322132"/>
                  <a:pt x="8824976" y="2317868"/>
                </a:cubicBezTo>
                <a:cubicBezTo>
                  <a:pt x="8822227" y="2308635"/>
                  <a:pt x="8846455" y="2323767"/>
                  <a:pt x="8841165" y="2312377"/>
                </a:cubicBezTo>
                <a:cubicBezTo>
                  <a:pt x="8851031" y="2319708"/>
                  <a:pt x="8856414" y="2331156"/>
                  <a:pt x="8870305" y="2334496"/>
                </a:cubicBezTo>
                <a:cubicBezTo>
                  <a:pt x="8833867" y="2285975"/>
                  <a:pt x="8821837" y="2255893"/>
                  <a:pt x="8773467" y="2247485"/>
                </a:cubicBezTo>
                <a:close/>
                <a:moveTo>
                  <a:pt x="8424355" y="2165723"/>
                </a:moveTo>
                <a:cubicBezTo>
                  <a:pt x="8432739" y="2184198"/>
                  <a:pt x="8441216" y="2202737"/>
                  <a:pt x="8449570" y="2221057"/>
                </a:cubicBezTo>
                <a:cubicBezTo>
                  <a:pt x="8461502" y="2223717"/>
                  <a:pt x="8466182" y="2215696"/>
                  <a:pt x="8464685" y="2204478"/>
                </a:cubicBezTo>
                <a:cubicBezTo>
                  <a:pt x="8463281" y="2193314"/>
                  <a:pt x="8455612" y="2178898"/>
                  <a:pt x="8443063" y="2168627"/>
                </a:cubicBezTo>
                <a:cubicBezTo>
                  <a:pt x="8430334" y="2161437"/>
                  <a:pt x="8433530" y="2169561"/>
                  <a:pt x="8424355" y="2165723"/>
                </a:cubicBezTo>
                <a:close/>
                <a:moveTo>
                  <a:pt x="117850" y="2152998"/>
                </a:moveTo>
                <a:cubicBezTo>
                  <a:pt x="123070" y="2173418"/>
                  <a:pt x="122752" y="2194115"/>
                  <a:pt x="131812" y="2214169"/>
                </a:cubicBezTo>
                <a:cubicBezTo>
                  <a:pt x="128721" y="2185401"/>
                  <a:pt x="134155" y="2193977"/>
                  <a:pt x="133515" y="2175661"/>
                </a:cubicBezTo>
                <a:cubicBezTo>
                  <a:pt x="122965" y="2144742"/>
                  <a:pt x="123923" y="2164372"/>
                  <a:pt x="117850" y="2152998"/>
                </a:cubicBezTo>
                <a:close/>
                <a:moveTo>
                  <a:pt x="8463469" y="2150245"/>
                </a:moveTo>
                <a:cubicBezTo>
                  <a:pt x="8428681" y="2148867"/>
                  <a:pt x="8493514" y="2202514"/>
                  <a:pt x="8507718" y="2246741"/>
                </a:cubicBezTo>
                <a:cubicBezTo>
                  <a:pt x="8506427" y="2253982"/>
                  <a:pt x="8497700" y="2254035"/>
                  <a:pt x="8489542" y="2254583"/>
                </a:cubicBezTo>
                <a:cubicBezTo>
                  <a:pt x="8481563" y="2255248"/>
                  <a:pt x="8473972" y="2256300"/>
                  <a:pt x="8474950" y="2265942"/>
                </a:cubicBezTo>
                <a:cubicBezTo>
                  <a:pt x="8492180" y="2279578"/>
                  <a:pt x="8497894" y="2274710"/>
                  <a:pt x="8501943" y="2271290"/>
                </a:cubicBezTo>
                <a:cubicBezTo>
                  <a:pt x="8505896" y="2267813"/>
                  <a:pt x="8508184" y="2265784"/>
                  <a:pt x="8518829" y="2285270"/>
                </a:cubicBezTo>
                <a:cubicBezTo>
                  <a:pt x="8540153" y="2288019"/>
                  <a:pt x="8530286" y="2256106"/>
                  <a:pt x="8565093" y="2282632"/>
                </a:cubicBezTo>
                <a:cubicBezTo>
                  <a:pt x="8562864" y="2269978"/>
                  <a:pt x="8576194" y="2269219"/>
                  <a:pt x="8556982" y="2251134"/>
                </a:cubicBezTo>
                <a:cubicBezTo>
                  <a:pt x="8538000" y="2251666"/>
                  <a:pt x="8516445" y="2233494"/>
                  <a:pt x="8498728" y="2211632"/>
                </a:cubicBezTo>
                <a:cubicBezTo>
                  <a:pt x="8480948" y="2189872"/>
                  <a:pt x="8467009" y="2164418"/>
                  <a:pt x="8463469" y="2150245"/>
                </a:cubicBezTo>
                <a:close/>
                <a:moveTo>
                  <a:pt x="8731363" y="2137200"/>
                </a:moveTo>
                <a:cubicBezTo>
                  <a:pt x="8737048" y="2148561"/>
                  <a:pt x="8742619" y="2159710"/>
                  <a:pt x="8748369" y="2170975"/>
                </a:cubicBezTo>
                <a:cubicBezTo>
                  <a:pt x="8773700" y="2174168"/>
                  <a:pt x="8786965" y="2204887"/>
                  <a:pt x="8796799" y="2194283"/>
                </a:cubicBezTo>
                <a:cubicBezTo>
                  <a:pt x="8791733" y="2172341"/>
                  <a:pt x="8760902" y="2175677"/>
                  <a:pt x="8749027" y="2160141"/>
                </a:cubicBezTo>
                <a:cubicBezTo>
                  <a:pt x="8751759" y="2153808"/>
                  <a:pt x="8769966" y="2160701"/>
                  <a:pt x="8768869" y="2150848"/>
                </a:cubicBezTo>
                <a:cubicBezTo>
                  <a:pt x="8752495" y="2128857"/>
                  <a:pt x="8746640" y="2146138"/>
                  <a:pt x="8731363" y="2137200"/>
                </a:cubicBezTo>
                <a:close/>
                <a:moveTo>
                  <a:pt x="246921" y="2104354"/>
                </a:moveTo>
                <a:cubicBezTo>
                  <a:pt x="255660" y="2168963"/>
                  <a:pt x="248198" y="2185401"/>
                  <a:pt x="245002" y="2227339"/>
                </a:cubicBezTo>
                <a:cubicBezTo>
                  <a:pt x="268021" y="2254373"/>
                  <a:pt x="254807" y="2152035"/>
                  <a:pt x="259814" y="2134779"/>
                </a:cubicBezTo>
                <a:cubicBezTo>
                  <a:pt x="255447" y="2124546"/>
                  <a:pt x="251181" y="2114444"/>
                  <a:pt x="246921" y="2104354"/>
                </a:cubicBezTo>
                <a:close/>
                <a:moveTo>
                  <a:pt x="8657193" y="2098358"/>
                </a:moveTo>
                <a:cubicBezTo>
                  <a:pt x="8639632" y="2092846"/>
                  <a:pt x="8638345" y="2101476"/>
                  <a:pt x="8639211" y="2112300"/>
                </a:cubicBezTo>
                <a:cubicBezTo>
                  <a:pt x="8640136" y="2123021"/>
                  <a:pt x="8643393" y="2136045"/>
                  <a:pt x="8635431" y="2139081"/>
                </a:cubicBezTo>
                <a:cubicBezTo>
                  <a:pt x="8650748" y="2142764"/>
                  <a:pt x="8653863" y="2135423"/>
                  <a:pt x="8656977" y="2128083"/>
                </a:cubicBezTo>
                <a:cubicBezTo>
                  <a:pt x="8660183" y="2120800"/>
                  <a:pt x="8663174" y="2113655"/>
                  <a:pt x="8679030" y="2117683"/>
                </a:cubicBezTo>
                <a:cubicBezTo>
                  <a:pt x="8673345" y="2109515"/>
                  <a:pt x="8661830" y="2107395"/>
                  <a:pt x="8657193" y="2098358"/>
                </a:cubicBezTo>
                <a:close/>
                <a:moveTo>
                  <a:pt x="8726971" y="2094021"/>
                </a:moveTo>
                <a:cubicBezTo>
                  <a:pt x="8723207" y="2095120"/>
                  <a:pt x="8723466" y="2099657"/>
                  <a:pt x="8729179" y="2108883"/>
                </a:cubicBezTo>
                <a:cubicBezTo>
                  <a:pt x="8742266" y="2113105"/>
                  <a:pt x="8749229" y="2123048"/>
                  <a:pt x="8762692" y="2126674"/>
                </a:cubicBezTo>
                <a:cubicBezTo>
                  <a:pt x="8758053" y="2117640"/>
                  <a:pt x="8753442" y="2108765"/>
                  <a:pt x="8748895" y="2099789"/>
                </a:cubicBezTo>
                <a:cubicBezTo>
                  <a:pt x="8738520" y="2095262"/>
                  <a:pt x="8730734" y="2092922"/>
                  <a:pt x="8726971" y="2094021"/>
                </a:cubicBezTo>
                <a:close/>
                <a:moveTo>
                  <a:pt x="7895855" y="2092823"/>
                </a:moveTo>
                <a:lnTo>
                  <a:pt x="7894599" y="2094587"/>
                </a:lnTo>
                <a:lnTo>
                  <a:pt x="7896137" y="2097470"/>
                </a:lnTo>
                <a:lnTo>
                  <a:pt x="7894548" y="2100259"/>
                </a:lnTo>
                <a:lnTo>
                  <a:pt x="7896829" y="2107168"/>
                </a:lnTo>
                <a:cubicBezTo>
                  <a:pt x="7915234" y="2119741"/>
                  <a:pt x="7924950" y="2122116"/>
                  <a:pt x="7915642" y="2102503"/>
                </a:cubicBezTo>
                <a:cubicBezTo>
                  <a:pt x="7906408" y="2096265"/>
                  <a:pt x="7899401" y="2092542"/>
                  <a:pt x="7895855" y="2092823"/>
                </a:cubicBezTo>
                <a:close/>
                <a:moveTo>
                  <a:pt x="7084436" y="2088864"/>
                </a:moveTo>
                <a:lnTo>
                  <a:pt x="7085911" y="2094129"/>
                </a:lnTo>
                <a:lnTo>
                  <a:pt x="7096329" y="2106563"/>
                </a:lnTo>
                <a:lnTo>
                  <a:pt x="7097743" y="2105451"/>
                </a:lnTo>
                <a:close/>
                <a:moveTo>
                  <a:pt x="8876621" y="2082992"/>
                </a:moveTo>
                <a:cubicBezTo>
                  <a:pt x="8847476" y="2081264"/>
                  <a:pt x="8842183" y="2109746"/>
                  <a:pt x="8840084" y="2121024"/>
                </a:cubicBezTo>
                <a:cubicBezTo>
                  <a:pt x="8833741" y="2110497"/>
                  <a:pt x="8827260" y="2104193"/>
                  <a:pt x="8820856" y="2101960"/>
                </a:cubicBezTo>
                <a:cubicBezTo>
                  <a:pt x="8817621" y="2100895"/>
                  <a:pt x="8814553" y="2100766"/>
                  <a:pt x="8811524" y="2101772"/>
                </a:cubicBezTo>
                <a:cubicBezTo>
                  <a:pt x="8808341" y="2102823"/>
                  <a:pt x="8805328" y="2104810"/>
                  <a:pt x="8802260" y="2107874"/>
                </a:cubicBezTo>
                <a:cubicBezTo>
                  <a:pt x="8809841" y="2117236"/>
                  <a:pt x="8819059" y="2124993"/>
                  <a:pt x="8831996" y="2129257"/>
                </a:cubicBezTo>
                <a:cubicBezTo>
                  <a:pt x="8822199" y="2132804"/>
                  <a:pt x="8806282" y="2135268"/>
                  <a:pt x="8795693" y="2140676"/>
                </a:cubicBezTo>
                <a:cubicBezTo>
                  <a:pt x="8784951" y="2146123"/>
                  <a:pt x="8779537" y="2154515"/>
                  <a:pt x="8790742" y="2169912"/>
                </a:cubicBezTo>
                <a:cubicBezTo>
                  <a:pt x="8821679" y="2170803"/>
                  <a:pt x="8823659" y="2157471"/>
                  <a:pt x="8871279" y="2181659"/>
                </a:cubicBezTo>
                <a:cubicBezTo>
                  <a:pt x="8873207" y="2174404"/>
                  <a:pt x="8879721" y="2170870"/>
                  <a:pt x="8881918" y="2163785"/>
                </a:cubicBezTo>
                <a:cubicBezTo>
                  <a:pt x="8884053" y="2156798"/>
                  <a:pt x="8882000" y="2146063"/>
                  <a:pt x="8866770" y="2124657"/>
                </a:cubicBezTo>
                <a:cubicBezTo>
                  <a:pt x="8882397" y="2139643"/>
                  <a:pt x="8895940" y="2156933"/>
                  <a:pt x="8914757" y="2168654"/>
                </a:cubicBezTo>
                <a:cubicBezTo>
                  <a:pt x="8924973" y="2167038"/>
                  <a:pt x="8930485" y="2161488"/>
                  <a:pt x="8931092" y="2151733"/>
                </a:cubicBezTo>
                <a:cubicBezTo>
                  <a:pt x="8920666" y="2138495"/>
                  <a:pt x="8912566" y="2122558"/>
                  <a:pt x="8898176" y="2113209"/>
                </a:cubicBezTo>
                <a:cubicBezTo>
                  <a:pt x="8912374" y="2108272"/>
                  <a:pt x="8888953" y="2094064"/>
                  <a:pt x="8914480" y="2096546"/>
                </a:cubicBezTo>
                <a:cubicBezTo>
                  <a:pt x="8898700" y="2087501"/>
                  <a:pt x="8886335" y="2083568"/>
                  <a:pt x="8876621" y="2082992"/>
                </a:cubicBezTo>
                <a:close/>
                <a:moveTo>
                  <a:pt x="281452" y="2072868"/>
                </a:moveTo>
                <a:cubicBezTo>
                  <a:pt x="270473" y="2068051"/>
                  <a:pt x="266850" y="2095635"/>
                  <a:pt x="258748" y="2103988"/>
                </a:cubicBezTo>
                <a:cubicBezTo>
                  <a:pt x="261203" y="2119355"/>
                  <a:pt x="266105" y="2134637"/>
                  <a:pt x="272179" y="2149780"/>
                </a:cubicBezTo>
                <a:cubicBezTo>
                  <a:pt x="274099" y="2119038"/>
                  <a:pt x="279536" y="2103625"/>
                  <a:pt x="281452" y="2072868"/>
                </a:cubicBezTo>
                <a:close/>
                <a:moveTo>
                  <a:pt x="8775602" y="2068019"/>
                </a:moveTo>
                <a:cubicBezTo>
                  <a:pt x="8772042" y="2068271"/>
                  <a:pt x="8769545" y="2070028"/>
                  <a:pt x="8768817" y="2073183"/>
                </a:cubicBezTo>
                <a:cubicBezTo>
                  <a:pt x="8768090" y="2076337"/>
                  <a:pt x="8769040" y="2080822"/>
                  <a:pt x="8772588" y="2086394"/>
                </a:cubicBezTo>
                <a:cubicBezTo>
                  <a:pt x="8791993" y="2094180"/>
                  <a:pt x="8790566" y="2084255"/>
                  <a:pt x="8803268" y="2086289"/>
                </a:cubicBezTo>
                <a:cubicBezTo>
                  <a:pt x="8793938" y="2072912"/>
                  <a:pt x="8782636" y="2067451"/>
                  <a:pt x="8775602" y="2068019"/>
                </a:cubicBezTo>
                <a:close/>
                <a:moveTo>
                  <a:pt x="8458441" y="2067083"/>
                </a:moveTo>
                <a:cubicBezTo>
                  <a:pt x="8450936" y="2066798"/>
                  <a:pt x="8447853" y="2070686"/>
                  <a:pt x="8446027" y="2075786"/>
                </a:cubicBezTo>
                <a:cubicBezTo>
                  <a:pt x="8444350" y="2080839"/>
                  <a:pt x="8443869" y="2087202"/>
                  <a:pt x="8441773" y="2092127"/>
                </a:cubicBezTo>
                <a:cubicBezTo>
                  <a:pt x="8447930" y="2091152"/>
                  <a:pt x="8456754" y="2092545"/>
                  <a:pt x="8461660" y="2090362"/>
                </a:cubicBezTo>
                <a:cubicBezTo>
                  <a:pt x="8466563" y="2088177"/>
                  <a:pt x="8467704" y="2082367"/>
                  <a:pt x="8458441" y="2067083"/>
                </a:cubicBezTo>
                <a:close/>
                <a:moveTo>
                  <a:pt x="8667863" y="2059676"/>
                </a:moveTo>
                <a:cubicBezTo>
                  <a:pt x="8665204" y="2062271"/>
                  <a:pt x="8665862" y="2067720"/>
                  <a:pt x="8669858" y="2076071"/>
                </a:cubicBezTo>
                <a:cubicBezTo>
                  <a:pt x="8689698" y="2076773"/>
                  <a:pt x="8686720" y="2099891"/>
                  <a:pt x="8706650" y="2100654"/>
                </a:cubicBezTo>
                <a:cubicBezTo>
                  <a:pt x="8712547" y="2095897"/>
                  <a:pt x="8700447" y="2072719"/>
                  <a:pt x="8685776" y="2060413"/>
                </a:cubicBezTo>
                <a:cubicBezTo>
                  <a:pt x="8676499" y="2057342"/>
                  <a:pt x="8670522" y="2057082"/>
                  <a:pt x="8667863" y="2059676"/>
                </a:cubicBezTo>
                <a:close/>
                <a:moveTo>
                  <a:pt x="8499933" y="2052893"/>
                </a:moveTo>
                <a:cubicBezTo>
                  <a:pt x="8493862" y="2053765"/>
                  <a:pt x="8500552" y="2066237"/>
                  <a:pt x="8481642" y="2055465"/>
                </a:cubicBezTo>
                <a:cubicBezTo>
                  <a:pt x="8492930" y="2068135"/>
                  <a:pt x="8510164" y="2074971"/>
                  <a:pt x="8525168" y="2084152"/>
                </a:cubicBezTo>
                <a:cubicBezTo>
                  <a:pt x="8520682" y="2075073"/>
                  <a:pt x="8516163" y="2066255"/>
                  <a:pt x="8511679" y="2057178"/>
                </a:cubicBezTo>
                <a:cubicBezTo>
                  <a:pt x="8505399" y="2053600"/>
                  <a:pt x="8501957" y="2052602"/>
                  <a:pt x="8499933" y="2052893"/>
                </a:cubicBezTo>
                <a:close/>
                <a:moveTo>
                  <a:pt x="8299506" y="2036566"/>
                </a:moveTo>
                <a:cubicBezTo>
                  <a:pt x="8288622" y="2036116"/>
                  <a:pt x="8287708" y="2045173"/>
                  <a:pt x="8277065" y="2044820"/>
                </a:cubicBezTo>
                <a:cubicBezTo>
                  <a:pt x="8293830" y="2062191"/>
                  <a:pt x="8328517" y="2065728"/>
                  <a:pt x="8314444" y="2040887"/>
                </a:cubicBezTo>
                <a:cubicBezTo>
                  <a:pt x="8307871" y="2037923"/>
                  <a:pt x="8303135" y="2036716"/>
                  <a:pt x="8299506" y="2036566"/>
                </a:cubicBezTo>
                <a:close/>
                <a:moveTo>
                  <a:pt x="8720894" y="2021665"/>
                </a:moveTo>
                <a:cubicBezTo>
                  <a:pt x="8712383" y="2022706"/>
                  <a:pt x="8712469" y="2030962"/>
                  <a:pt x="8698850" y="2027686"/>
                </a:cubicBezTo>
                <a:cubicBezTo>
                  <a:pt x="8710285" y="2038922"/>
                  <a:pt x="8722608" y="2043360"/>
                  <a:pt x="8730286" y="2042368"/>
                </a:cubicBezTo>
                <a:cubicBezTo>
                  <a:pt x="8737941" y="2041221"/>
                  <a:pt x="8740773" y="2034532"/>
                  <a:pt x="8733098" y="2023725"/>
                </a:cubicBezTo>
                <a:cubicBezTo>
                  <a:pt x="8727524" y="2021774"/>
                  <a:pt x="8723731" y="2021319"/>
                  <a:pt x="8720894" y="2021665"/>
                </a:cubicBezTo>
                <a:close/>
                <a:moveTo>
                  <a:pt x="7265999" y="2020013"/>
                </a:moveTo>
                <a:lnTo>
                  <a:pt x="7263816" y="2029235"/>
                </a:lnTo>
                <a:lnTo>
                  <a:pt x="7275593" y="2032677"/>
                </a:lnTo>
                <a:cubicBezTo>
                  <a:pt x="7277481" y="2032480"/>
                  <a:pt x="7278381" y="2031450"/>
                  <a:pt x="7277688" y="2029052"/>
                </a:cubicBezTo>
                <a:lnTo>
                  <a:pt x="7273417" y="2022279"/>
                </a:lnTo>
                <a:close/>
                <a:moveTo>
                  <a:pt x="8025670" y="2017575"/>
                </a:moveTo>
                <a:lnTo>
                  <a:pt x="8023619" y="2018859"/>
                </a:lnTo>
                <a:lnTo>
                  <a:pt x="8029002" y="2024813"/>
                </a:lnTo>
                <a:close/>
                <a:moveTo>
                  <a:pt x="312147" y="2010827"/>
                </a:moveTo>
                <a:cubicBezTo>
                  <a:pt x="309164" y="2045472"/>
                  <a:pt x="298401" y="2044332"/>
                  <a:pt x="296051" y="2064890"/>
                </a:cubicBezTo>
                <a:cubicBezTo>
                  <a:pt x="297439" y="2090490"/>
                  <a:pt x="299891" y="2116102"/>
                  <a:pt x="310440" y="2141347"/>
                </a:cubicBezTo>
                <a:cubicBezTo>
                  <a:pt x="316304" y="2115597"/>
                  <a:pt x="323550" y="2080130"/>
                  <a:pt x="322060" y="2041395"/>
                </a:cubicBezTo>
                <a:cubicBezTo>
                  <a:pt x="321207" y="2031162"/>
                  <a:pt x="315983" y="2020932"/>
                  <a:pt x="312147" y="2010827"/>
                </a:cubicBezTo>
                <a:close/>
                <a:moveTo>
                  <a:pt x="8760201" y="2006512"/>
                </a:moveTo>
                <a:cubicBezTo>
                  <a:pt x="8746626" y="2017254"/>
                  <a:pt x="8735633" y="2018102"/>
                  <a:pt x="8751374" y="2046495"/>
                </a:cubicBezTo>
                <a:cubicBezTo>
                  <a:pt x="8748368" y="2034877"/>
                  <a:pt x="8758052" y="2033901"/>
                  <a:pt x="8768072" y="2032996"/>
                </a:cubicBezTo>
                <a:cubicBezTo>
                  <a:pt x="8778030" y="2032189"/>
                  <a:pt x="8788347" y="2031613"/>
                  <a:pt x="8786476" y="2020988"/>
                </a:cubicBezTo>
                <a:cubicBezTo>
                  <a:pt x="8776074" y="2017903"/>
                  <a:pt x="8765825" y="2014777"/>
                  <a:pt x="8760201" y="2006512"/>
                </a:cubicBezTo>
                <a:close/>
                <a:moveTo>
                  <a:pt x="7617922" y="1998970"/>
                </a:moveTo>
                <a:cubicBezTo>
                  <a:pt x="7611845" y="1999091"/>
                  <a:pt x="7620372" y="2009884"/>
                  <a:pt x="7619029" y="2013514"/>
                </a:cubicBezTo>
                <a:cubicBezTo>
                  <a:pt x="7621990" y="2014410"/>
                  <a:pt x="7654520" y="2031167"/>
                  <a:pt x="7629774" y="2003065"/>
                </a:cubicBezTo>
                <a:cubicBezTo>
                  <a:pt x="7623596" y="2000074"/>
                  <a:pt x="7619948" y="1998929"/>
                  <a:pt x="7617922" y="1998970"/>
                </a:cubicBezTo>
                <a:close/>
                <a:moveTo>
                  <a:pt x="8006387" y="1987036"/>
                </a:moveTo>
                <a:cubicBezTo>
                  <a:pt x="8003899" y="1988783"/>
                  <a:pt x="8002772" y="1992170"/>
                  <a:pt x="8003316" y="1996401"/>
                </a:cubicBezTo>
                <a:lnTo>
                  <a:pt x="8006407" y="1999821"/>
                </a:lnTo>
                <a:lnTo>
                  <a:pt x="8016824" y="2003294"/>
                </a:lnTo>
                <a:cubicBezTo>
                  <a:pt x="8019949" y="2003133"/>
                  <a:pt x="8021340" y="2001589"/>
                  <a:pt x="8022473" y="2000341"/>
                </a:cubicBezTo>
                <a:lnTo>
                  <a:pt x="8023504" y="2000047"/>
                </a:lnTo>
                <a:lnTo>
                  <a:pt x="8023506" y="1999945"/>
                </a:lnTo>
                <a:cubicBezTo>
                  <a:pt x="8022875" y="1997196"/>
                  <a:pt x="8021244" y="1993399"/>
                  <a:pt x="8017621" y="1987504"/>
                </a:cubicBezTo>
                <a:cubicBezTo>
                  <a:pt x="8012723" y="1985180"/>
                  <a:pt x="8008875" y="1985288"/>
                  <a:pt x="8006387" y="1987036"/>
                </a:cubicBezTo>
                <a:close/>
                <a:moveTo>
                  <a:pt x="8802543" y="1979614"/>
                </a:moveTo>
                <a:cubicBezTo>
                  <a:pt x="8797705" y="1979394"/>
                  <a:pt x="8795145" y="1982154"/>
                  <a:pt x="8793177" y="1985775"/>
                </a:cubicBezTo>
                <a:cubicBezTo>
                  <a:pt x="8789332" y="1993074"/>
                  <a:pt x="8787887" y="2003963"/>
                  <a:pt x="8775712" y="2001290"/>
                </a:cubicBezTo>
                <a:cubicBezTo>
                  <a:pt x="8802400" y="2031305"/>
                  <a:pt x="8812067" y="1983795"/>
                  <a:pt x="8835944" y="2032454"/>
                </a:cubicBezTo>
                <a:cubicBezTo>
                  <a:pt x="8859323" y="2044139"/>
                  <a:pt x="8844060" y="2024379"/>
                  <a:pt x="8859112" y="2029281"/>
                </a:cubicBezTo>
                <a:cubicBezTo>
                  <a:pt x="8841999" y="2015859"/>
                  <a:pt x="8823459" y="2003894"/>
                  <a:pt x="8810589" y="1986336"/>
                </a:cubicBezTo>
                <a:cubicBezTo>
                  <a:pt x="8815608" y="1987968"/>
                  <a:pt x="8820471" y="1989649"/>
                  <a:pt x="8825577" y="1991341"/>
                </a:cubicBezTo>
                <a:cubicBezTo>
                  <a:pt x="8814497" y="1983037"/>
                  <a:pt x="8807381" y="1979835"/>
                  <a:pt x="8802543" y="1979614"/>
                </a:cubicBezTo>
                <a:close/>
                <a:moveTo>
                  <a:pt x="7373905" y="1977354"/>
                </a:moveTo>
                <a:cubicBezTo>
                  <a:pt x="7377076" y="1986715"/>
                  <a:pt x="7384792" y="1993662"/>
                  <a:pt x="7386706" y="2003616"/>
                </a:cubicBezTo>
                <a:cubicBezTo>
                  <a:pt x="7367819" y="1994003"/>
                  <a:pt x="7352504" y="1995701"/>
                  <a:pt x="7358106" y="2020819"/>
                </a:cubicBezTo>
                <a:lnTo>
                  <a:pt x="7361794" y="2030129"/>
                </a:lnTo>
                <a:lnTo>
                  <a:pt x="7364259" y="2032330"/>
                </a:lnTo>
                <a:cubicBezTo>
                  <a:pt x="7369858" y="2033637"/>
                  <a:pt x="7373239" y="2033271"/>
                  <a:pt x="7373030" y="2029805"/>
                </a:cubicBezTo>
                <a:cubicBezTo>
                  <a:pt x="7372792" y="2026183"/>
                  <a:pt x="7368661" y="2019550"/>
                  <a:pt x="7359254" y="2008486"/>
                </a:cubicBezTo>
                <a:cubicBezTo>
                  <a:pt x="7370946" y="2012521"/>
                  <a:pt x="7377356" y="2021146"/>
                  <a:pt x="7384039" y="2029527"/>
                </a:cubicBezTo>
                <a:cubicBezTo>
                  <a:pt x="7390666" y="2038006"/>
                  <a:pt x="7397629" y="2046145"/>
                  <a:pt x="7410775" y="2048878"/>
                </a:cubicBezTo>
                <a:cubicBezTo>
                  <a:pt x="7382733" y="2026203"/>
                  <a:pt x="7421038" y="2032991"/>
                  <a:pt x="7376416" y="2003052"/>
                </a:cubicBezTo>
                <a:cubicBezTo>
                  <a:pt x="7391613" y="2009717"/>
                  <a:pt x="7391317" y="2004396"/>
                  <a:pt x="7390645" y="1999666"/>
                </a:cubicBezTo>
                <a:cubicBezTo>
                  <a:pt x="7390125" y="1994891"/>
                  <a:pt x="7389113" y="1990504"/>
                  <a:pt x="7403282" y="1998602"/>
                </a:cubicBezTo>
                <a:cubicBezTo>
                  <a:pt x="7394559" y="1993103"/>
                  <a:pt x="7388604" y="1988872"/>
                  <a:pt x="7384135" y="1985246"/>
                </a:cubicBezTo>
                <a:lnTo>
                  <a:pt x="7377170" y="1978623"/>
                </a:lnTo>
                <a:close/>
                <a:moveTo>
                  <a:pt x="7561252" y="1972417"/>
                </a:moveTo>
                <a:lnTo>
                  <a:pt x="7562600" y="1974866"/>
                </a:lnTo>
                <a:lnTo>
                  <a:pt x="7566439" y="1981880"/>
                </a:lnTo>
                <a:lnTo>
                  <a:pt x="7565488" y="1979380"/>
                </a:lnTo>
                <a:cubicBezTo>
                  <a:pt x="7565861" y="1978539"/>
                  <a:pt x="7566511" y="1977908"/>
                  <a:pt x="7565361" y="1975932"/>
                </a:cubicBezTo>
                <a:close/>
                <a:moveTo>
                  <a:pt x="7618920" y="1965714"/>
                </a:moveTo>
                <a:lnTo>
                  <a:pt x="7618738" y="1966525"/>
                </a:lnTo>
                <a:lnTo>
                  <a:pt x="7622038" y="1971491"/>
                </a:lnTo>
                <a:cubicBezTo>
                  <a:pt x="7623102" y="1973377"/>
                  <a:pt x="7623052" y="1974456"/>
                  <a:pt x="7619596" y="1973043"/>
                </a:cubicBezTo>
                <a:lnTo>
                  <a:pt x="7617695" y="1971167"/>
                </a:lnTo>
                <a:lnTo>
                  <a:pt x="7617566" y="1971741"/>
                </a:lnTo>
                <a:lnTo>
                  <a:pt x="7612784" y="1971404"/>
                </a:lnTo>
                <a:lnTo>
                  <a:pt x="7618165" y="1987053"/>
                </a:lnTo>
                <a:cubicBezTo>
                  <a:pt x="7622892" y="1994494"/>
                  <a:pt x="7630963" y="2002776"/>
                  <a:pt x="7644043" y="2009007"/>
                </a:cubicBezTo>
                <a:cubicBezTo>
                  <a:pt x="7655044" y="2010945"/>
                  <a:pt x="7617145" y="1977330"/>
                  <a:pt x="7631444" y="1981624"/>
                </a:cubicBezTo>
                <a:cubicBezTo>
                  <a:pt x="7652472" y="2005432"/>
                  <a:pt x="7669571" y="1993298"/>
                  <a:pt x="7680882" y="2012926"/>
                </a:cubicBezTo>
                <a:cubicBezTo>
                  <a:pt x="7691007" y="2011258"/>
                  <a:pt x="7686472" y="1991870"/>
                  <a:pt x="7646618" y="1976746"/>
                </a:cubicBezTo>
                <a:cubicBezTo>
                  <a:pt x="7671888" y="1998718"/>
                  <a:pt x="7652411" y="1984980"/>
                  <a:pt x="7634065" y="1973891"/>
                </a:cubicBezTo>
                <a:close/>
                <a:moveTo>
                  <a:pt x="8523644" y="1956261"/>
                </a:moveTo>
                <a:cubicBezTo>
                  <a:pt x="8497092" y="1953410"/>
                  <a:pt x="8508977" y="1969933"/>
                  <a:pt x="8533532" y="1996934"/>
                </a:cubicBezTo>
                <a:cubicBezTo>
                  <a:pt x="8550902" y="1988165"/>
                  <a:pt x="8509834" y="1967971"/>
                  <a:pt x="8523644" y="1956261"/>
                </a:cubicBezTo>
                <a:close/>
                <a:moveTo>
                  <a:pt x="8788272" y="1946994"/>
                </a:moveTo>
                <a:cubicBezTo>
                  <a:pt x="8793339" y="1955742"/>
                  <a:pt x="8798226" y="1964377"/>
                  <a:pt x="8803234" y="1973225"/>
                </a:cubicBezTo>
                <a:cubicBezTo>
                  <a:pt x="8837483" y="1987042"/>
                  <a:pt x="8803012" y="1958783"/>
                  <a:pt x="8814794" y="1961076"/>
                </a:cubicBezTo>
                <a:cubicBezTo>
                  <a:pt x="8809047" y="1953006"/>
                  <a:pt x="8797868" y="1950957"/>
                  <a:pt x="8788272" y="1946994"/>
                </a:cubicBezTo>
                <a:close/>
                <a:moveTo>
                  <a:pt x="7552120" y="1943376"/>
                </a:moveTo>
                <a:lnTo>
                  <a:pt x="7550284" y="1946340"/>
                </a:lnTo>
                <a:lnTo>
                  <a:pt x="7555451" y="1946973"/>
                </a:lnTo>
                <a:lnTo>
                  <a:pt x="7555660" y="1946141"/>
                </a:lnTo>
                <a:close/>
                <a:moveTo>
                  <a:pt x="7500720" y="1930153"/>
                </a:moveTo>
                <a:lnTo>
                  <a:pt x="7507319" y="1949389"/>
                </a:lnTo>
                <a:cubicBezTo>
                  <a:pt x="7499740" y="1945026"/>
                  <a:pt x="7492550" y="1942439"/>
                  <a:pt x="7486537" y="1941983"/>
                </a:cubicBezTo>
                <a:cubicBezTo>
                  <a:pt x="7480588" y="1941427"/>
                  <a:pt x="7475906" y="1943059"/>
                  <a:pt x="7473464" y="1946932"/>
                </a:cubicBezTo>
                <a:cubicBezTo>
                  <a:pt x="7470976" y="1950781"/>
                  <a:pt x="7470746" y="1956990"/>
                  <a:pt x="7473759" y="1965850"/>
                </a:cubicBezTo>
                <a:lnTo>
                  <a:pt x="7479906" y="1976688"/>
                </a:lnTo>
                <a:lnTo>
                  <a:pt x="7494322" y="1985171"/>
                </a:lnTo>
                <a:cubicBezTo>
                  <a:pt x="7505222" y="1989091"/>
                  <a:pt x="7515473" y="1990519"/>
                  <a:pt x="7523455" y="1989650"/>
                </a:cubicBezTo>
                <a:cubicBezTo>
                  <a:pt x="7531406" y="1988826"/>
                  <a:pt x="7537145" y="1985919"/>
                  <a:pt x="7538668" y="1980906"/>
                </a:cubicBezTo>
                <a:cubicBezTo>
                  <a:pt x="7540278" y="1975953"/>
                  <a:pt x="7537853" y="1969007"/>
                  <a:pt x="7529800" y="1960595"/>
                </a:cubicBezTo>
                <a:cubicBezTo>
                  <a:pt x="7538572" y="1962168"/>
                  <a:pt x="7543577" y="1967268"/>
                  <a:pt x="7548572" y="1972361"/>
                </a:cubicBezTo>
                <a:lnTo>
                  <a:pt x="7549159" y="1972728"/>
                </a:lnTo>
                <a:lnTo>
                  <a:pt x="7538891" y="1953284"/>
                </a:lnTo>
                <a:lnTo>
                  <a:pt x="7534382" y="1949426"/>
                </a:lnTo>
                <a:close/>
                <a:moveTo>
                  <a:pt x="7441736" y="1929710"/>
                </a:moveTo>
                <a:lnTo>
                  <a:pt x="7471098" y="1990532"/>
                </a:lnTo>
                <a:lnTo>
                  <a:pt x="7487848" y="1999557"/>
                </a:lnTo>
                <a:cubicBezTo>
                  <a:pt x="7463449" y="1980704"/>
                  <a:pt x="7478813" y="1985118"/>
                  <a:pt x="7461294" y="1965736"/>
                </a:cubicBezTo>
                <a:lnTo>
                  <a:pt x="7470127" y="1970934"/>
                </a:lnTo>
                <a:lnTo>
                  <a:pt x="7466238" y="1965987"/>
                </a:lnTo>
                <a:cubicBezTo>
                  <a:pt x="7459330" y="1953163"/>
                  <a:pt x="7452917" y="1939953"/>
                  <a:pt x="7441736" y="1929710"/>
                </a:cubicBezTo>
                <a:close/>
                <a:moveTo>
                  <a:pt x="8007612" y="1925737"/>
                </a:moveTo>
                <a:cubicBezTo>
                  <a:pt x="8005902" y="1926950"/>
                  <a:pt x="8005077" y="1929519"/>
                  <a:pt x="8005229" y="1932882"/>
                </a:cubicBezTo>
                <a:lnTo>
                  <a:pt x="8006678" y="1937848"/>
                </a:lnTo>
                <a:lnTo>
                  <a:pt x="8019957" y="1936123"/>
                </a:lnTo>
                <a:close/>
                <a:moveTo>
                  <a:pt x="7924358" y="1922694"/>
                </a:moveTo>
                <a:cubicBezTo>
                  <a:pt x="7931212" y="1930208"/>
                  <a:pt x="7931214" y="1933403"/>
                  <a:pt x="7931189" y="1936440"/>
                </a:cubicBezTo>
                <a:lnTo>
                  <a:pt x="7941044" y="1941947"/>
                </a:lnTo>
                <a:lnTo>
                  <a:pt x="7942403" y="1936338"/>
                </a:lnTo>
                <a:lnTo>
                  <a:pt x="7945667" y="1943492"/>
                </a:lnTo>
                <a:lnTo>
                  <a:pt x="7946742" y="1943746"/>
                </a:lnTo>
                <a:cubicBezTo>
                  <a:pt x="7948751" y="1943555"/>
                  <a:pt x="7950533" y="1942527"/>
                  <a:pt x="7960927" y="1946024"/>
                </a:cubicBezTo>
                <a:lnTo>
                  <a:pt x="7975637" y="1956635"/>
                </a:lnTo>
                <a:lnTo>
                  <a:pt x="7976176" y="1950995"/>
                </a:lnTo>
                <a:cubicBezTo>
                  <a:pt x="7979346" y="1943793"/>
                  <a:pt x="7986574" y="1940919"/>
                  <a:pt x="7995191" y="1939339"/>
                </a:cubicBezTo>
                <a:lnTo>
                  <a:pt x="7997475" y="1939042"/>
                </a:lnTo>
                <a:lnTo>
                  <a:pt x="7996683" y="1937874"/>
                </a:lnTo>
                <a:cubicBezTo>
                  <a:pt x="7966892" y="1934366"/>
                  <a:pt x="7977498" y="1944524"/>
                  <a:pt x="7924358" y="1922694"/>
                </a:cubicBezTo>
                <a:close/>
                <a:moveTo>
                  <a:pt x="7495490" y="1914720"/>
                </a:moveTo>
                <a:lnTo>
                  <a:pt x="7496447" y="1917695"/>
                </a:lnTo>
                <a:lnTo>
                  <a:pt x="7500602" y="1929807"/>
                </a:lnTo>
                <a:lnTo>
                  <a:pt x="7512260" y="1928883"/>
                </a:lnTo>
                <a:lnTo>
                  <a:pt x="7514390" y="1926599"/>
                </a:lnTo>
                <a:lnTo>
                  <a:pt x="7509653" y="1919262"/>
                </a:lnTo>
                <a:lnTo>
                  <a:pt x="7502345" y="1915771"/>
                </a:lnTo>
                <a:close/>
                <a:moveTo>
                  <a:pt x="9017771" y="1912105"/>
                </a:moveTo>
                <a:cubicBezTo>
                  <a:pt x="9044567" y="1942748"/>
                  <a:pt x="8985956" y="1909408"/>
                  <a:pt x="9006422" y="1935505"/>
                </a:cubicBezTo>
                <a:cubicBezTo>
                  <a:pt x="9014619" y="1931091"/>
                  <a:pt x="9036988" y="1941579"/>
                  <a:pt x="9053877" y="1947364"/>
                </a:cubicBezTo>
                <a:cubicBezTo>
                  <a:pt x="9070705" y="1953252"/>
                  <a:pt x="9082055" y="1954434"/>
                  <a:pt x="9067941" y="1931649"/>
                </a:cubicBezTo>
                <a:cubicBezTo>
                  <a:pt x="9058389" y="1943406"/>
                  <a:pt x="9040085" y="1917283"/>
                  <a:pt x="9017771" y="1912105"/>
                </a:cubicBezTo>
                <a:close/>
                <a:moveTo>
                  <a:pt x="7390336" y="1909113"/>
                </a:moveTo>
                <a:cubicBezTo>
                  <a:pt x="7392772" y="1920438"/>
                  <a:pt x="7397875" y="1930182"/>
                  <a:pt x="7404854" y="1938799"/>
                </a:cubicBezTo>
                <a:lnTo>
                  <a:pt x="7407372" y="1941040"/>
                </a:lnTo>
                <a:lnTo>
                  <a:pt x="7409591" y="1937207"/>
                </a:lnTo>
                <a:cubicBezTo>
                  <a:pt x="7413438" y="1935813"/>
                  <a:pt x="7418283" y="1935404"/>
                  <a:pt x="7423992" y="1936330"/>
                </a:cubicBezTo>
                <a:lnTo>
                  <a:pt x="7431871" y="1939199"/>
                </a:lnTo>
                <a:lnTo>
                  <a:pt x="7428184" y="1929223"/>
                </a:lnTo>
                <a:cubicBezTo>
                  <a:pt x="7423506" y="1940439"/>
                  <a:pt x="7399221" y="1910409"/>
                  <a:pt x="7390336" y="1909113"/>
                </a:cubicBezTo>
                <a:close/>
                <a:moveTo>
                  <a:pt x="8532503" y="1907828"/>
                </a:moveTo>
                <a:cubicBezTo>
                  <a:pt x="8509329" y="1903215"/>
                  <a:pt x="8537684" y="1944978"/>
                  <a:pt x="8494962" y="1914019"/>
                </a:cubicBezTo>
                <a:cubicBezTo>
                  <a:pt x="8513457" y="1934840"/>
                  <a:pt x="8533943" y="1945116"/>
                  <a:pt x="8544360" y="1944184"/>
                </a:cubicBezTo>
                <a:cubicBezTo>
                  <a:pt x="8554711" y="1943351"/>
                  <a:pt x="8554996" y="1931306"/>
                  <a:pt x="8532503" y="1907828"/>
                </a:cubicBezTo>
                <a:close/>
                <a:moveTo>
                  <a:pt x="7956490" y="1894455"/>
                </a:moveTo>
                <a:cubicBezTo>
                  <a:pt x="7951959" y="1896885"/>
                  <a:pt x="7975427" y="1916729"/>
                  <a:pt x="7943048" y="1901839"/>
                </a:cubicBezTo>
                <a:cubicBezTo>
                  <a:pt x="7949516" y="1910364"/>
                  <a:pt x="7968136" y="1919600"/>
                  <a:pt x="7957317" y="1917779"/>
                </a:cubicBezTo>
                <a:cubicBezTo>
                  <a:pt x="7978658" y="1931091"/>
                  <a:pt x="8002024" y="1925408"/>
                  <a:pt x="7973461" y="1899762"/>
                </a:cubicBezTo>
                <a:cubicBezTo>
                  <a:pt x="7962623" y="1894771"/>
                  <a:pt x="7958001" y="1893645"/>
                  <a:pt x="7956490" y="1894455"/>
                </a:cubicBezTo>
                <a:close/>
                <a:moveTo>
                  <a:pt x="8558976" y="1892017"/>
                </a:moveTo>
                <a:cubicBezTo>
                  <a:pt x="8565067" y="1902937"/>
                  <a:pt x="8571159" y="1913862"/>
                  <a:pt x="8577068" y="1924672"/>
                </a:cubicBezTo>
                <a:cubicBezTo>
                  <a:pt x="8590901" y="1928111"/>
                  <a:pt x="8601205" y="1934749"/>
                  <a:pt x="8606743" y="1946154"/>
                </a:cubicBezTo>
                <a:cubicBezTo>
                  <a:pt x="8607530" y="1931514"/>
                  <a:pt x="8598880" y="1909258"/>
                  <a:pt x="8603676" y="1898253"/>
                </a:cubicBezTo>
                <a:cubicBezTo>
                  <a:pt x="8589295" y="1896687"/>
                  <a:pt x="8568892" y="1890076"/>
                  <a:pt x="8558976" y="1892017"/>
                </a:cubicBezTo>
                <a:close/>
                <a:moveTo>
                  <a:pt x="8860782" y="1891325"/>
                </a:moveTo>
                <a:cubicBezTo>
                  <a:pt x="8879209" y="1912663"/>
                  <a:pt x="8890682" y="1935032"/>
                  <a:pt x="8860817" y="1912455"/>
                </a:cubicBezTo>
                <a:cubicBezTo>
                  <a:pt x="8859444" y="1919231"/>
                  <a:pt x="8869302" y="1936968"/>
                  <a:pt x="8891122" y="1953921"/>
                </a:cubicBezTo>
                <a:cubicBezTo>
                  <a:pt x="8906438" y="1957603"/>
                  <a:pt x="8908776" y="1946302"/>
                  <a:pt x="8902168" y="1931998"/>
                </a:cubicBezTo>
                <a:cubicBezTo>
                  <a:pt x="8895715" y="1917652"/>
                  <a:pt x="8880473" y="1900266"/>
                  <a:pt x="8860782" y="1891325"/>
                </a:cubicBezTo>
                <a:close/>
                <a:moveTo>
                  <a:pt x="9152621" y="1890459"/>
                </a:moveTo>
                <a:cubicBezTo>
                  <a:pt x="9130371" y="1888379"/>
                  <a:pt x="9169642" y="1925213"/>
                  <a:pt x="9125819" y="1899396"/>
                </a:cubicBezTo>
                <a:cubicBezTo>
                  <a:pt x="9136500" y="1918628"/>
                  <a:pt x="9152963" y="1922891"/>
                  <a:pt x="9161911" y="1919091"/>
                </a:cubicBezTo>
                <a:cubicBezTo>
                  <a:pt x="9170860" y="1915288"/>
                  <a:pt x="9172296" y="1903418"/>
                  <a:pt x="9152621" y="1890459"/>
                </a:cubicBezTo>
                <a:close/>
                <a:moveTo>
                  <a:pt x="8164717" y="1881083"/>
                </a:moveTo>
                <a:cubicBezTo>
                  <a:pt x="8152386" y="1880399"/>
                  <a:pt x="8155077" y="1893970"/>
                  <a:pt x="8153257" y="1903446"/>
                </a:cubicBezTo>
                <a:cubicBezTo>
                  <a:pt x="8162077" y="1911644"/>
                  <a:pt x="8172870" y="1918307"/>
                  <a:pt x="8184963" y="1923706"/>
                </a:cubicBezTo>
                <a:cubicBezTo>
                  <a:pt x="8165453" y="1893497"/>
                  <a:pt x="8200771" y="1915620"/>
                  <a:pt x="8182779" y="1887198"/>
                </a:cubicBezTo>
                <a:cubicBezTo>
                  <a:pt x="8174607" y="1883122"/>
                  <a:pt x="8168828" y="1881311"/>
                  <a:pt x="8164717" y="1881083"/>
                </a:cubicBezTo>
                <a:close/>
                <a:moveTo>
                  <a:pt x="7536477" y="1870560"/>
                </a:moveTo>
                <a:cubicBezTo>
                  <a:pt x="7531540" y="1871197"/>
                  <a:pt x="7527418" y="1871934"/>
                  <a:pt x="7523723" y="1872798"/>
                </a:cubicBezTo>
                <a:cubicBezTo>
                  <a:pt x="7520028" y="1873663"/>
                  <a:pt x="7516697" y="1874757"/>
                  <a:pt x="7513479" y="1876059"/>
                </a:cubicBezTo>
                <a:cubicBezTo>
                  <a:pt x="7506983" y="1878771"/>
                  <a:pt x="7501284" y="1882814"/>
                  <a:pt x="7493900" y="1889131"/>
                </a:cubicBezTo>
                <a:cubicBezTo>
                  <a:pt x="7507929" y="1895059"/>
                  <a:pt x="7519319" y="1897377"/>
                  <a:pt x="7526786" y="1894726"/>
                </a:cubicBezTo>
                <a:cubicBezTo>
                  <a:pt x="7528684" y="1894114"/>
                  <a:pt x="7530282" y="1893180"/>
                  <a:pt x="7531734" y="1891873"/>
                </a:cubicBezTo>
                <a:cubicBezTo>
                  <a:pt x="7533098" y="1890509"/>
                  <a:pt x="7534163" y="1888820"/>
                  <a:pt x="7535017" y="1886862"/>
                </a:cubicBezTo>
                <a:cubicBezTo>
                  <a:pt x="7536644" y="1882885"/>
                  <a:pt x="7537137" y="1877505"/>
                  <a:pt x="7536477" y="1870560"/>
                </a:cubicBezTo>
                <a:close/>
                <a:moveTo>
                  <a:pt x="8414269" y="1861346"/>
                </a:moveTo>
                <a:cubicBezTo>
                  <a:pt x="8420051" y="1875958"/>
                  <a:pt x="8435524" y="1880992"/>
                  <a:pt x="8439572" y="1897153"/>
                </a:cubicBezTo>
                <a:cubicBezTo>
                  <a:pt x="8428370" y="1894538"/>
                  <a:pt x="8422929" y="1886383"/>
                  <a:pt x="8417788" y="1878144"/>
                </a:cubicBezTo>
                <a:cubicBezTo>
                  <a:pt x="8402297" y="1872543"/>
                  <a:pt x="8411067" y="1888209"/>
                  <a:pt x="8420975" y="1904871"/>
                </a:cubicBezTo>
                <a:cubicBezTo>
                  <a:pt x="8434868" y="1908216"/>
                  <a:pt x="8439913" y="1920002"/>
                  <a:pt x="8446191" y="1930626"/>
                </a:cubicBezTo>
                <a:cubicBezTo>
                  <a:pt x="8456116" y="1934664"/>
                  <a:pt x="8465866" y="1938587"/>
                  <a:pt x="8475616" y="1942510"/>
                </a:cubicBezTo>
                <a:cubicBezTo>
                  <a:pt x="8466274" y="1928151"/>
                  <a:pt x="8448848" y="1921612"/>
                  <a:pt x="8439263" y="1907237"/>
                </a:cubicBezTo>
                <a:cubicBezTo>
                  <a:pt x="8431930" y="1891087"/>
                  <a:pt x="8456820" y="1921357"/>
                  <a:pt x="8468752" y="1919019"/>
                </a:cubicBezTo>
                <a:cubicBezTo>
                  <a:pt x="8450711" y="1899869"/>
                  <a:pt x="8442893" y="1870502"/>
                  <a:pt x="8414269" y="1861346"/>
                </a:cubicBezTo>
                <a:close/>
                <a:moveTo>
                  <a:pt x="9173135" y="1848770"/>
                </a:moveTo>
                <a:cubicBezTo>
                  <a:pt x="9165445" y="1850392"/>
                  <a:pt x="9173461" y="1863047"/>
                  <a:pt x="9183209" y="1877110"/>
                </a:cubicBezTo>
                <a:cubicBezTo>
                  <a:pt x="9197666" y="1881362"/>
                  <a:pt x="9194831" y="1873465"/>
                  <a:pt x="9210487" y="1878610"/>
                </a:cubicBezTo>
                <a:cubicBezTo>
                  <a:pt x="9205332" y="1866198"/>
                  <a:pt x="9194371" y="1860400"/>
                  <a:pt x="9186578" y="1851182"/>
                </a:cubicBezTo>
                <a:cubicBezTo>
                  <a:pt x="9180007" y="1848914"/>
                  <a:pt x="9175699" y="1848229"/>
                  <a:pt x="9173135" y="1848770"/>
                </a:cubicBezTo>
                <a:close/>
                <a:moveTo>
                  <a:pt x="8283292" y="1818087"/>
                </a:moveTo>
                <a:cubicBezTo>
                  <a:pt x="8266687" y="1814205"/>
                  <a:pt x="8264292" y="1822799"/>
                  <a:pt x="8275015" y="1843412"/>
                </a:cubicBezTo>
                <a:cubicBezTo>
                  <a:pt x="8298341" y="1849783"/>
                  <a:pt x="8313025" y="1848069"/>
                  <a:pt x="8304675" y="1826143"/>
                </a:cubicBezTo>
                <a:cubicBezTo>
                  <a:pt x="8295941" y="1822060"/>
                  <a:pt x="8288827" y="1819380"/>
                  <a:pt x="8283292" y="1818087"/>
                </a:cubicBezTo>
                <a:close/>
                <a:moveTo>
                  <a:pt x="7085291" y="1807467"/>
                </a:moveTo>
                <a:lnTo>
                  <a:pt x="7085570" y="1808013"/>
                </a:lnTo>
                <a:cubicBezTo>
                  <a:pt x="7089310" y="1818833"/>
                  <a:pt x="7083568" y="1819846"/>
                  <a:pt x="7092544" y="1842481"/>
                </a:cubicBezTo>
                <a:cubicBezTo>
                  <a:pt x="7105811" y="1852615"/>
                  <a:pt x="7107521" y="1842184"/>
                  <a:pt x="7101167" y="1823351"/>
                </a:cubicBezTo>
                <a:lnTo>
                  <a:pt x="7099405" y="1819164"/>
                </a:lnTo>
                <a:lnTo>
                  <a:pt x="7097964" y="1818270"/>
                </a:lnTo>
                <a:close/>
                <a:moveTo>
                  <a:pt x="7630645" y="1806620"/>
                </a:moveTo>
                <a:cubicBezTo>
                  <a:pt x="7629634" y="1808222"/>
                  <a:pt x="7630223" y="1811684"/>
                  <a:pt x="7630841" y="1815199"/>
                </a:cubicBezTo>
                <a:cubicBezTo>
                  <a:pt x="7631991" y="1822175"/>
                  <a:pt x="7633228" y="1829202"/>
                  <a:pt x="7622117" y="1821641"/>
                </a:cubicBezTo>
                <a:cubicBezTo>
                  <a:pt x="7645293" y="1850835"/>
                  <a:pt x="7651339" y="1831456"/>
                  <a:pt x="7640045" y="1809196"/>
                </a:cubicBezTo>
                <a:cubicBezTo>
                  <a:pt x="7634265" y="1805274"/>
                  <a:pt x="7631655" y="1805017"/>
                  <a:pt x="7630645" y="1806620"/>
                </a:cubicBezTo>
                <a:close/>
                <a:moveTo>
                  <a:pt x="8540272" y="1798570"/>
                </a:moveTo>
                <a:cubicBezTo>
                  <a:pt x="8551899" y="1820899"/>
                  <a:pt x="8572172" y="1834508"/>
                  <a:pt x="8585161" y="1855476"/>
                </a:cubicBezTo>
                <a:cubicBezTo>
                  <a:pt x="8614007" y="1872271"/>
                  <a:pt x="8578880" y="1836659"/>
                  <a:pt x="8607640" y="1853395"/>
                </a:cubicBezTo>
                <a:cubicBezTo>
                  <a:pt x="8601391" y="1839323"/>
                  <a:pt x="8581920" y="1838434"/>
                  <a:pt x="8573941" y="1825905"/>
                </a:cubicBezTo>
                <a:cubicBezTo>
                  <a:pt x="8570259" y="1819556"/>
                  <a:pt x="8566547" y="1813052"/>
                  <a:pt x="8562773" y="1806645"/>
                </a:cubicBezTo>
                <a:cubicBezTo>
                  <a:pt x="8555252" y="1803986"/>
                  <a:pt x="8547793" y="1801229"/>
                  <a:pt x="8540272" y="1798570"/>
                </a:cubicBezTo>
                <a:close/>
                <a:moveTo>
                  <a:pt x="8555854" y="1765242"/>
                </a:moveTo>
                <a:cubicBezTo>
                  <a:pt x="8549136" y="1767372"/>
                  <a:pt x="8561200" y="1784509"/>
                  <a:pt x="8570029" y="1799136"/>
                </a:cubicBezTo>
                <a:cubicBezTo>
                  <a:pt x="8596725" y="1810548"/>
                  <a:pt x="8566262" y="1775931"/>
                  <a:pt x="8569649" y="1768762"/>
                </a:cubicBezTo>
                <a:cubicBezTo>
                  <a:pt x="8562420" y="1765489"/>
                  <a:pt x="8558094" y="1764532"/>
                  <a:pt x="8555854" y="1765242"/>
                </a:cubicBezTo>
                <a:close/>
                <a:moveTo>
                  <a:pt x="8643262" y="1733927"/>
                </a:moveTo>
                <a:cubicBezTo>
                  <a:pt x="8648366" y="1742420"/>
                  <a:pt x="8653623" y="1750873"/>
                  <a:pt x="8658785" y="1759267"/>
                </a:cubicBezTo>
                <a:cubicBezTo>
                  <a:pt x="8666392" y="1757397"/>
                  <a:pt x="8684911" y="1763795"/>
                  <a:pt x="8665745" y="1741434"/>
                </a:cubicBezTo>
                <a:cubicBezTo>
                  <a:pt x="8658249" y="1738932"/>
                  <a:pt x="8650664" y="1736374"/>
                  <a:pt x="8643262" y="1733927"/>
                </a:cubicBezTo>
                <a:close/>
                <a:moveTo>
                  <a:pt x="7521466" y="1697508"/>
                </a:moveTo>
                <a:cubicBezTo>
                  <a:pt x="7505739" y="1689676"/>
                  <a:pt x="7504603" y="1698678"/>
                  <a:pt x="7513841" y="1720198"/>
                </a:cubicBezTo>
                <a:cubicBezTo>
                  <a:pt x="7520362" y="1722641"/>
                  <a:pt x="7523225" y="1720696"/>
                  <a:pt x="7517610" y="1708823"/>
                </a:cubicBezTo>
                <a:cubicBezTo>
                  <a:pt x="7522550" y="1711381"/>
                  <a:pt x="7524899" y="1715641"/>
                  <a:pt x="7527100" y="1719945"/>
                </a:cubicBezTo>
                <a:cubicBezTo>
                  <a:pt x="7534905" y="1723753"/>
                  <a:pt x="7524945" y="1706781"/>
                  <a:pt x="7521466" y="1697508"/>
                </a:cubicBezTo>
                <a:close/>
                <a:moveTo>
                  <a:pt x="7310553" y="1688022"/>
                </a:moveTo>
                <a:cubicBezTo>
                  <a:pt x="7308752" y="1688432"/>
                  <a:pt x="7308948" y="1691368"/>
                  <a:pt x="7310559" y="1695507"/>
                </a:cubicBezTo>
                <a:cubicBezTo>
                  <a:pt x="7313905" y="1703589"/>
                  <a:pt x="7322908" y="1716486"/>
                  <a:pt x="7333520" y="1723035"/>
                </a:cubicBezTo>
                <a:cubicBezTo>
                  <a:pt x="7338305" y="1717444"/>
                  <a:pt x="7329585" y="1713888"/>
                  <a:pt x="7322534" y="1695697"/>
                </a:cubicBezTo>
                <a:cubicBezTo>
                  <a:pt x="7316154" y="1689730"/>
                  <a:pt x="7312355" y="1687613"/>
                  <a:pt x="7310553" y="1688022"/>
                </a:cubicBezTo>
                <a:close/>
                <a:moveTo>
                  <a:pt x="8821493" y="1673155"/>
                </a:moveTo>
                <a:cubicBezTo>
                  <a:pt x="8812625" y="1670358"/>
                  <a:pt x="8817208" y="1686135"/>
                  <a:pt x="8802019" y="1678750"/>
                </a:cubicBezTo>
                <a:cubicBezTo>
                  <a:pt x="8831311" y="1709435"/>
                  <a:pt x="8825498" y="1685077"/>
                  <a:pt x="8836075" y="1683689"/>
                </a:cubicBezTo>
                <a:cubicBezTo>
                  <a:pt x="8828899" y="1677083"/>
                  <a:pt x="8824449" y="1674087"/>
                  <a:pt x="8821493" y="1673155"/>
                </a:cubicBezTo>
                <a:close/>
                <a:moveTo>
                  <a:pt x="8760233" y="1671294"/>
                </a:moveTo>
                <a:cubicBezTo>
                  <a:pt x="8777127" y="1698054"/>
                  <a:pt x="8757859" y="1679657"/>
                  <a:pt x="8745897" y="1686837"/>
                </a:cubicBezTo>
                <a:cubicBezTo>
                  <a:pt x="8753441" y="1696454"/>
                  <a:pt x="8770022" y="1695935"/>
                  <a:pt x="8776823" y="1706332"/>
                </a:cubicBezTo>
                <a:cubicBezTo>
                  <a:pt x="8794122" y="1706266"/>
                  <a:pt x="8770417" y="1684516"/>
                  <a:pt x="8807030" y="1705378"/>
                </a:cubicBezTo>
                <a:cubicBezTo>
                  <a:pt x="8801934" y="1693276"/>
                  <a:pt x="8791102" y="1687281"/>
                  <a:pt x="8783242" y="1678158"/>
                </a:cubicBezTo>
                <a:cubicBezTo>
                  <a:pt x="8775560" y="1675957"/>
                  <a:pt x="8767851" y="1673595"/>
                  <a:pt x="8760233" y="1671294"/>
                </a:cubicBezTo>
                <a:close/>
                <a:moveTo>
                  <a:pt x="8699799" y="1664208"/>
                </a:moveTo>
                <a:cubicBezTo>
                  <a:pt x="8691159" y="1665896"/>
                  <a:pt x="8699370" y="1680002"/>
                  <a:pt x="8697287" y="1686606"/>
                </a:cubicBezTo>
                <a:cubicBezTo>
                  <a:pt x="8724082" y="1695861"/>
                  <a:pt x="8737809" y="1695069"/>
                  <a:pt x="8715062" y="1667398"/>
                </a:cubicBezTo>
                <a:cubicBezTo>
                  <a:pt x="8707432" y="1664463"/>
                  <a:pt x="8702679" y="1663646"/>
                  <a:pt x="8699799" y="1664208"/>
                </a:cubicBezTo>
                <a:close/>
                <a:moveTo>
                  <a:pt x="7532904" y="1654582"/>
                </a:moveTo>
                <a:cubicBezTo>
                  <a:pt x="7524182" y="1651030"/>
                  <a:pt x="7519790" y="1651596"/>
                  <a:pt x="7519646" y="1656225"/>
                </a:cubicBezTo>
                <a:cubicBezTo>
                  <a:pt x="7519409" y="1660796"/>
                  <a:pt x="7523569" y="1669391"/>
                  <a:pt x="7532039" y="1681534"/>
                </a:cubicBezTo>
                <a:cubicBezTo>
                  <a:pt x="7533307" y="1673726"/>
                  <a:pt x="7537467" y="1669127"/>
                  <a:pt x="7532904" y="1654582"/>
                </a:cubicBezTo>
                <a:close/>
                <a:moveTo>
                  <a:pt x="7490091" y="1653244"/>
                </a:moveTo>
                <a:cubicBezTo>
                  <a:pt x="7484756" y="1651703"/>
                  <a:pt x="7489667" y="1662011"/>
                  <a:pt x="7480165" y="1655498"/>
                </a:cubicBezTo>
                <a:cubicBezTo>
                  <a:pt x="7494600" y="1678763"/>
                  <a:pt x="7493158" y="1669662"/>
                  <a:pt x="7509052" y="1679823"/>
                </a:cubicBezTo>
                <a:cubicBezTo>
                  <a:pt x="7505865" y="1673089"/>
                  <a:pt x="7502857" y="1666472"/>
                  <a:pt x="7499756" y="1659797"/>
                </a:cubicBezTo>
                <a:cubicBezTo>
                  <a:pt x="7494787" y="1655589"/>
                  <a:pt x="7491870" y="1653758"/>
                  <a:pt x="7490091" y="1653244"/>
                </a:cubicBezTo>
                <a:close/>
                <a:moveTo>
                  <a:pt x="7851297" y="1629313"/>
                </a:moveTo>
                <a:cubicBezTo>
                  <a:pt x="7840807" y="1626307"/>
                  <a:pt x="7835793" y="1637182"/>
                  <a:pt x="7829528" y="1638126"/>
                </a:cubicBezTo>
                <a:cubicBezTo>
                  <a:pt x="7855255" y="1664067"/>
                  <a:pt x="7859269" y="1642709"/>
                  <a:pt x="7863861" y="1637826"/>
                </a:cubicBezTo>
                <a:cubicBezTo>
                  <a:pt x="7858898" y="1632858"/>
                  <a:pt x="7854793" y="1630314"/>
                  <a:pt x="7851297" y="1629313"/>
                </a:cubicBezTo>
                <a:close/>
                <a:moveTo>
                  <a:pt x="7538388" y="1629069"/>
                </a:moveTo>
                <a:cubicBezTo>
                  <a:pt x="7532583" y="1632406"/>
                  <a:pt x="7532644" y="1644700"/>
                  <a:pt x="7539422" y="1658833"/>
                </a:cubicBezTo>
                <a:cubicBezTo>
                  <a:pt x="7551709" y="1658522"/>
                  <a:pt x="7568478" y="1662706"/>
                  <a:pt x="7572547" y="1653052"/>
                </a:cubicBezTo>
                <a:cubicBezTo>
                  <a:pt x="7555863" y="1631353"/>
                  <a:pt x="7544192" y="1625732"/>
                  <a:pt x="7538388" y="1629069"/>
                </a:cubicBezTo>
                <a:close/>
                <a:moveTo>
                  <a:pt x="7610310" y="1608911"/>
                </a:moveTo>
                <a:cubicBezTo>
                  <a:pt x="7608390" y="1613716"/>
                  <a:pt x="7623409" y="1631230"/>
                  <a:pt x="7609680" y="1626324"/>
                </a:cubicBezTo>
                <a:cubicBezTo>
                  <a:pt x="7635415" y="1656854"/>
                  <a:pt x="7636130" y="1634528"/>
                  <a:pt x="7619567" y="1609643"/>
                </a:cubicBezTo>
                <a:cubicBezTo>
                  <a:pt x="7613471" y="1607120"/>
                  <a:pt x="7610949" y="1607309"/>
                  <a:pt x="7610310" y="1608911"/>
                </a:cubicBezTo>
                <a:close/>
                <a:moveTo>
                  <a:pt x="8677001" y="1599662"/>
                </a:moveTo>
                <a:cubicBezTo>
                  <a:pt x="8670975" y="1600027"/>
                  <a:pt x="8665622" y="1601929"/>
                  <a:pt x="8661698" y="1605151"/>
                </a:cubicBezTo>
                <a:cubicBezTo>
                  <a:pt x="8653797" y="1611692"/>
                  <a:pt x="8651811" y="1623635"/>
                  <a:pt x="8661468" y="1640694"/>
                </a:cubicBezTo>
                <a:cubicBezTo>
                  <a:pt x="8674437" y="1639707"/>
                  <a:pt x="8679372" y="1632680"/>
                  <a:pt x="8683015" y="1624698"/>
                </a:cubicBezTo>
                <a:cubicBezTo>
                  <a:pt x="8686567" y="1616663"/>
                  <a:pt x="8688986" y="1607632"/>
                  <a:pt x="8696440" y="1602608"/>
                </a:cubicBezTo>
                <a:cubicBezTo>
                  <a:pt x="8689825" y="1600105"/>
                  <a:pt x="8683093" y="1599197"/>
                  <a:pt x="8677001" y="1599662"/>
                </a:cubicBezTo>
                <a:close/>
                <a:moveTo>
                  <a:pt x="7665869" y="1568319"/>
                </a:moveTo>
                <a:cubicBezTo>
                  <a:pt x="7661258" y="1568538"/>
                  <a:pt x="7661237" y="1573420"/>
                  <a:pt x="7666264" y="1583532"/>
                </a:cubicBezTo>
                <a:cubicBezTo>
                  <a:pt x="7677155" y="1584844"/>
                  <a:pt x="7699509" y="1597546"/>
                  <a:pt x="7693005" y="1581085"/>
                </a:cubicBezTo>
                <a:cubicBezTo>
                  <a:pt x="7679678" y="1572545"/>
                  <a:pt x="7670479" y="1568100"/>
                  <a:pt x="7665869" y="1568319"/>
                </a:cubicBezTo>
                <a:close/>
                <a:moveTo>
                  <a:pt x="7719309" y="1551148"/>
                </a:moveTo>
                <a:cubicBezTo>
                  <a:pt x="7736667" y="1575978"/>
                  <a:pt x="7732100" y="1579623"/>
                  <a:pt x="7705984" y="1561493"/>
                </a:cubicBezTo>
                <a:cubicBezTo>
                  <a:pt x="7710691" y="1570019"/>
                  <a:pt x="7715336" y="1578637"/>
                  <a:pt x="7719890" y="1587203"/>
                </a:cubicBezTo>
                <a:cubicBezTo>
                  <a:pt x="7730429" y="1582876"/>
                  <a:pt x="7749750" y="1587000"/>
                  <a:pt x="7739717" y="1562346"/>
                </a:cubicBezTo>
                <a:cubicBezTo>
                  <a:pt x="7732793" y="1558537"/>
                  <a:pt x="7725961" y="1554786"/>
                  <a:pt x="7719309" y="1551148"/>
                </a:cubicBezTo>
                <a:close/>
                <a:moveTo>
                  <a:pt x="7598965" y="1534997"/>
                </a:moveTo>
                <a:cubicBezTo>
                  <a:pt x="7609285" y="1557195"/>
                  <a:pt x="7626815" y="1574355"/>
                  <a:pt x="7646205" y="1589773"/>
                </a:cubicBezTo>
                <a:cubicBezTo>
                  <a:pt x="7648076" y="1603591"/>
                  <a:pt x="7652271" y="1620122"/>
                  <a:pt x="7626250" y="1604831"/>
                </a:cubicBezTo>
                <a:cubicBezTo>
                  <a:pt x="7630540" y="1619618"/>
                  <a:pt x="7646144" y="1625842"/>
                  <a:pt x="7652863" y="1638966"/>
                </a:cubicBezTo>
                <a:cubicBezTo>
                  <a:pt x="7650658" y="1625074"/>
                  <a:pt x="7655616" y="1623202"/>
                  <a:pt x="7659407" y="1620593"/>
                </a:cubicBezTo>
                <a:cubicBezTo>
                  <a:pt x="7663349" y="1617939"/>
                  <a:pt x="7666179" y="1614447"/>
                  <a:pt x="7659706" y="1597732"/>
                </a:cubicBezTo>
                <a:cubicBezTo>
                  <a:pt x="7670866" y="1604212"/>
                  <a:pt x="7682145" y="1610903"/>
                  <a:pt x="7693305" y="1617382"/>
                </a:cubicBezTo>
                <a:cubicBezTo>
                  <a:pt x="7687311" y="1606104"/>
                  <a:pt x="7689489" y="1603449"/>
                  <a:pt x="7696685" y="1605626"/>
                </a:cubicBezTo>
                <a:cubicBezTo>
                  <a:pt x="7685504" y="1595383"/>
                  <a:pt x="7679599" y="1595552"/>
                  <a:pt x="7673484" y="1595861"/>
                </a:cubicBezTo>
                <a:cubicBezTo>
                  <a:pt x="7667370" y="1596171"/>
                  <a:pt x="7661125" y="1596681"/>
                  <a:pt x="7649595" y="1587189"/>
                </a:cubicBezTo>
                <a:cubicBezTo>
                  <a:pt x="7632719" y="1560996"/>
                  <a:pt x="7651171" y="1571102"/>
                  <a:pt x="7639095" y="1549880"/>
                </a:cubicBezTo>
                <a:cubicBezTo>
                  <a:pt x="7618019" y="1537150"/>
                  <a:pt x="7611205" y="1538964"/>
                  <a:pt x="7598965" y="1534997"/>
                </a:cubicBezTo>
                <a:close/>
                <a:moveTo>
                  <a:pt x="8009898" y="1495324"/>
                </a:moveTo>
                <a:cubicBezTo>
                  <a:pt x="8007283" y="1499163"/>
                  <a:pt x="8027639" y="1522072"/>
                  <a:pt x="8033771" y="1527188"/>
                </a:cubicBezTo>
                <a:cubicBezTo>
                  <a:pt x="8049502" y="1536408"/>
                  <a:pt x="8039100" y="1508742"/>
                  <a:pt x="8021548" y="1499208"/>
                </a:cubicBezTo>
                <a:cubicBezTo>
                  <a:pt x="8014194" y="1494885"/>
                  <a:pt x="8010770" y="1494045"/>
                  <a:pt x="8009898" y="1495324"/>
                </a:cubicBezTo>
                <a:close/>
                <a:moveTo>
                  <a:pt x="7972761" y="1495252"/>
                </a:moveTo>
                <a:cubicBezTo>
                  <a:pt x="7961044" y="1491060"/>
                  <a:pt x="7963093" y="1498603"/>
                  <a:pt x="7973848" y="1513716"/>
                </a:cubicBezTo>
                <a:cubicBezTo>
                  <a:pt x="7983283" y="1518133"/>
                  <a:pt x="7992692" y="1522401"/>
                  <a:pt x="8002252" y="1526619"/>
                </a:cubicBezTo>
                <a:cubicBezTo>
                  <a:pt x="7998690" y="1510486"/>
                  <a:pt x="7976325" y="1511387"/>
                  <a:pt x="7972761" y="1495252"/>
                </a:cubicBezTo>
                <a:close/>
                <a:moveTo>
                  <a:pt x="7748682" y="1452595"/>
                </a:moveTo>
                <a:cubicBezTo>
                  <a:pt x="7756988" y="1470192"/>
                  <a:pt x="7748828" y="1472547"/>
                  <a:pt x="7740459" y="1474629"/>
                </a:cubicBezTo>
                <a:cubicBezTo>
                  <a:pt x="7731999" y="1476659"/>
                  <a:pt x="7723422" y="1478469"/>
                  <a:pt x="7730559" y="1495329"/>
                </a:cubicBezTo>
                <a:cubicBezTo>
                  <a:pt x="7716292" y="1482586"/>
                  <a:pt x="7709216" y="1478822"/>
                  <a:pt x="7703285" y="1480637"/>
                </a:cubicBezTo>
                <a:cubicBezTo>
                  <a:pt x="7720301" y="1502613"/>
                  <a:pt x="7731358" y="1524441"/>
                  <a:pt x="7704047" y="1498613"/>
                </a:cubicBezTo>
                <a:cubicBezTo>
                  <a:pt x="7708448" y="1507219"/>
                  <a:pt x="7717369" y="1516456"/>
                  <a:pt x="7723416" y="1524851"/>
                </a:cubicBezTo>
                <a:cubicBezTo>
                  <a:pt x="7729462" y="1533246"/>
                  <a:pt x="7732788" y="1540756"/>
                  <a:pt x="7725824" y="1545810"/>
                </a:cubicBezTo>
                <a:cubicBezTo>
                  <a:pt x="7734430" y="1550544"/>
                  <a:pt x="7740052" y="1552420"/>
                  <a:pt x="7743315" y="1551839"/>
                </a:cubicBezTo>
                <a:cubicBezTo>
                  <a:pt x="7746490" y="1551203"/>
                  <a:pt x="7747181" y="1548303"/>
                  <a:pt x="7746206" y="1543661"/>
                </a:cubicBezTo>
                <a:cubicBezTo>
                  <a:pt x="7744249" y="1534372"/>
                  <a:pt x="7735179" y="1518380"/>
                  <a:pt x="7724289" y="1500680"/>
                </a:cubicBezTo>
                <a:cubicBezTo>
                  <a:pt x="7726639" y="1493555"/>
                  <a:pt x="7754333" y="1510179"/>
                  <a:pt x="7761444" y="1507299"/>
                </a:cubicBezTo>
                <a:cubicBezTo>
                  <a:pt x="7760437" y="1510692"/>
                  <a:pt x="7759611" y="1514199"/>
                  <a:pt x="7768719" y="1519941"/>
                </a:cubicBezTo>
                <a:cubicBezTo>
                  <a:pt x="7752557" y="1519193"/>
                  <a:pt x="7743827" y="1537441"/>
                  <a:pt x="7773777" y="1571876"/>
                </a:cubicBezTo>
                <a:cubicBezTo>
                  <a:pt x="7803324" y="1588557"/>
                  <a:pt x="7779169" y="1553328"/>
                  <a:pt x="7783055" y="1545362"/>
                </a:cubicBezTo>
                <a:cubicBezTo>
                  <a:pt x="7794708" y="1551459"/>
                  <a:pt x="7806180" y="1557443"/>
                  <a:pt x="7817683" y="1563583"/>
                </a:cubicBezTo>
                <a:cubicBezTo>
                  <a:pt x="7814934" y="1551156"/>
                  <a:pt x="7823036" y="1545293"/>
                  <a:pt x="7824405" y="1535326"/>
                </a:cubicBezTo>
                <a:cubicBezTo>
                  <a:pt x="7825139" y="1530371"/>
                  <a:pt x="7824152" y="1524337"/>
                  <a:pt x="7819261" y="1516109"/>
                </a:cubicBezTo>
                <a:cubicBezTo>
                  <a:pt x="7814428" y="1507791"/>
                  <a:pt x="7805595" y="1497220"/>
                  <a:pt x="7790747" y="1482998"/>
                </a:cubicBezTo>
                <a:cubicBezTo>
                  <a:pt x="7801167" y="1486651"/>
                  <a:pt x="7806736" y="1494609"/>
                  <a:pt x="7811999" y="1502647"/>
                </a:cubicBezTo>
                <a:cubicBezTo>
                  <a:pt x="7837143" y="1509330"/>
                  <a:pt x="7793780" y="1470194"/>
                  <a:pt x="7772612" y="1460600"/>
                </a:cubicBezTo>
                <a:cubicBezTo>
                  <a:pt x="7795181" y="1496350"/>
                  <a:pt x="7766690" y="1460198"/>
                  <a:pt x="7748682" y="1452595"/>
                </a:cubicBezTo>
                <a:close/>
                <a:moveTo>
                  <a:pt x="7842833" y="1426956"/>
                </a:moveTo>
                <a:cubicBezTo>
                  <a:pt x="7839414" y="1427580"/>
                  <a:pt x="7837599" y="1430459"/>
                  <a:pt x="7836764" y="1434380"/>
                </a:cubicBezTo>
                <a:cubicBezTo>
                  <a:pt x="7834974" y="1442418"/>
                  <a:pt x="7836780" y="1454943"/>
                  <a:pt x="7836860" y="1462214"/>
                </a:cubicBezTo>
                <a:cubicBezTo>
                  <a:pt x="7795703" y="1431964"/>
                  <a:pt x="7845034" y="1475423"/>
                  <a:pt x="7794953" y="1441350"/>
                </a:cubicBezTo>
                <a:cubicBezTo>
                  <a:pt x="7804829" y="1476048"/>
                  <a:pt x="7845462" y="1508323"/>
                  <a:pt x="7837089" y="1528601"/>
                </a:cubicBezTo>
                <a:cubicBezTo>
                  <a:pt x="7858172" y="1537727"/>
                  <a:pt x="7870415" y="1528501"/>
                  <a:pt x="7838894" y="1498356"/>
                </a:cubicBezTo>
                <a:cubicBezTo>
                  <a:pt x="7866981" y="1518559"/>
                  <a:pt x="7871410" y="1514129"/>
                  <a:pt x="7872892" y="1506179"/>
                </a:cubicBezTo>
                <a:cubicBezTo>
                  <a:pt x="7874443" y="1498126"/>
                  <a:pt x="7872982" y="1486653"/>
                  <a:pt x="7889844" y="1492284"/>
                </a:cubicBezTo>
                <a:cubicBezTo>
                  <a:pt x="7860568" y="1465770"/>
                  <a:pt x="7877859" y="1464728"/>
                  <a:pt x="7866529" y="1445921"/>
                </a:cubicBezTo>
                <a:cubicBezTo>
                  <a:pt x="7887430" y="1456738"/>
                  <a:pt x="7905524" y="1464808"/>
                  <a:pt x="7890221" y="1443917"/>
                </a:cubicBezTo>
                <a:cubicBezTo>
                  <a:pt x="7870689" y="1436325"/>
                  <a:pt x="7862202" y="1438196"/>
                  <a:pt x="7863253" y="1448718"/>
                </a:cubicBezTo>
                <a:cubicBezTo>
                  <a:pt x="7856644" y="1446219"/>
                  <a:pt x="7854351" y="1441858"/>
                  <a:pt x="7854231" y="1438447"/>
                </a:cubicBezTo>
                <a:cubicBezTo>
                  <a:pt x="7854113" y="1435042"/>
                  <a:pt x="7856229" y="1432485"/>
                  <a:pt x="7858797" y="1433407"/>
                </a:cubicBezTo>
                <a:cubicBezTo>
                  <a:pt x="7851382" y="1428181"/>
                  <a:pt x="7846338" y="1426391"/>
                  <a:pt x="7842833" y="1426956"/>
                </a:cubicBezTo>
                <a:close/>
                <a:moveTo>
                  <a:pt x="7874093" y="1410140"/>
                </a:moveTo>
                <a:cubicBezTo>
                  <a:pt x="7848142" y="1406141"/>
                  <a:pt x="7905272" y="1447018"/>
                  <a:pt x="7915993" y="1469190"/>
                </a:cubicBezTo>
                <a:cubicBezTo>
                  <a:pt x="7922921" y="1469388"/>
                  <a:pt x="7920961" y="1461906"/>
                  <a:pt x="7914691" y="1450869"/>
                </a:cubicBezTo>
                <a:cubicBezTo>
                  <a:pt x="7891191" y="1440779"/>
                  <a:pt x="7902556" y="1429746"/>
                  <a:pt x="7874093" y="1410140"/>
                </a:cubicBezTo>
                <a:close/>
                <a:moveTo>
                  <a:pt x="7646417" y="1215818"/>
                </a:moveTo>
                <a:cubicBezTo>
                  <a:pt x="7640577" y="1217176"/>
                  <a:pt x="7647077" y="1229084"/>
                  <a:pt x="7642584" y="1231563"/>
                </a:cubicBezTo>
                <a:cubicBezTo>
                  <a:pt x="7669486" y="1256440"/>
                  <a:pt x="7669260" y="1236018"/>
                  <a:pt x="7657233" y="1218718"/>
                </a:cubicBezTo>
                <a:cubicBezTo>
                  <a:pt x="7651680" y="1216086"/>
                  <a:pt x="7648363" y="1215366"/>
                  <a:pt x="7646417" y="1215818"/>
                </a:cubicBezTo>
                <a:close/>
                <a:moveTo>
                  <a:pt x="5645391" y="1199757"/>
                </a:moveTo>
                <a:cubicBezTo>
                  <a:pt x="5641105" y="1204555"/>
                  <a:pt x="5635602" y="1216085"/>
                  <a:pt x="5633048" y="1212944"/>
                </a:cubicBezTo>
                <a:cubicBezTo>
                  <a:pt x="5630290" y="1241901"/>
                  <a:pt x="5633946" y="1239899"/>
                  <a:pt x="5638505" y="1233465"/>
                </a:cubicBezTo>
                <a:cubicBezTo>
                  <a:pt x="5643125" y="1226937"/>
                  <a:pt x="5648713" y="1215876"/>
                  <a:pt x="5650301" y="1226741"/>
                </a:cubicBezTo>
                <a:cubicBezTo>
                  <a:pt x="5652588" y="1196936"/>
                  <a:pt x="5649612" y="1195060"/>
                  <a:pt x="5645391" y="1199757"/>
                </a:cubicBezTo>
                <a:close/>
                <a:moveTo>
                  <a:pt x="5489463" y="1192284"/>
                </a:moveTo>
                <a:cubicBezTo>
                  <a:pt x="5483042" y="1209067"/>
                  <a:pt x="5481239" y="1227513"/>
                  <a:pt x="5476117" y="1244837"/>
                </a:cubicBezTo>
                <a:cubicBezTo>
                  <a:pt x="5478259" y="1270212"/>
                  <a:pt x="5488587" y="1215064"/>
                  <a:pt x="5489463" y="1192284"/>
                </a:cubicBezTo>
                <a:close/>
                <a:moveTo>
                  <a:pt x="5596431" y="1183892"/>
                </a:moveTo>
                <a:cubicBezTo>
                  <a:pt x="5591710" y="1195774"/>
                  <a:pt x="5590645" y="1208853"/>
                  <a:pt x="5587647" y="1221406"/>
                </a:cubicBezTo>
                <a:cubicBezTo>
                  <a:pt x="5588277" y="1248188"/>
                  <a:pt x="5594784" y="1231873"/>
                  <a:pt x="5601781" y="1210178"/>
                </a:cubicBezTo>
                <a:cubicBezTo>
                  <a:pt x="5600525" y="1197581"/>
                  <a:pt x="5595070" y="1216226"/>
                  <a:pt x="5596431" y="1183892"/>
                </a:cubicBezTo>
                <a:close/>
                <a:moveTo>
                  <a:pt x="5479954" y="1182714"/>
                </a:moveTo>
                <a:cubicBezTo>
                  <a:pt x="5478168" y="1184123"/>
                  <a:pt x="5475362" y="1191172"/>
                  <a:pt x="5471897" y="1201763"/>
                </a:cubicBezTo>
                <a:cubicBezTo>
                  <a:pt x="5470726" y="1225606"/>
                  <a:pt x="5475113" y="1218648"/>
                  <a:pt x="5481889" y="1197506"/>
                </a:cubicBezTo>
                <a:cubicBezTo>
                  <a:pt x="5482505" y="1185535"/>
                  <a:pt x="5481740" y="1181304"/>
                  <a:pt x="5479954" y="1182714"/>
                </a:cubicBezTo>
                <a:close/>
                <a:moveTo>
                  <a:pt x="5449993" y="1176150"/>
                </a:moveTo>
                <a:cubicBezTo>
                  <a:pt x="5447184" y="1199794"/>
                  <a:pt x="5439483" y="1221602"/>
                  <a:pt x="5430397" y="1242815"/>
                </a:cubicBezTo>
                <a:cubicBezTo>
                  <a:pt x="5433749" y="1258678"/>
                  <a:pt x="5447751" y="1218480"/>
                  <a:pt x="5448107" y="1250092"/>
                </a:cubicBezTo>
                <a:cubicBezTo>
                  <a:pt x="5457758" y="1219791"/>
                  <a:pt x="5443263" y="1235789"/>
                  <a:pt x="5459679" y="1188366"/>
                </a:cubicBezTo>
                <a:cubicBezTo>
                  <a:pt x="5458222" y="1175091"/>
                  <a:pt x="5449866" y="1197735"/>
                  <a:pt x="5449993" y="1176150"/>
                </a:cubicBezTo>
                <a:close/>
                <a:moveTo>
                  <a:pt x="5514401" y="1169118"/>
                </a:moveTo>
                <a:cubicBezTo>
                  <a:pt x="5510742" y="1184312"/>
                  <a:pt x="5508086" y="1199718"/>
                  <a:pt x="5506509" y="1215806"/>
                </a:cubicBezTo>
                <a:cubicBezTo>
                  <a:pt x="5500712" y="1230202"/>
                  <a:pt x="5500808" y="1210266"/>
                  <a:pt x="5506787" y="1190985"/>
                </a:cubicBezTo>
                <a:cubicBezTo>
                  <a:pt x="5504568" y="1172920"/>
                  <a:pt x="5499902" y="1219696"/>
                  <a:pt x="5496519" y="1228256"/>
                </a:cubicBezTo>
                <a:cubicBezTo>
                  <a:pt x="5495909" y="1249814"/>
                  <a:pt x="5500365" y="1242345"/>
                  <a:pt x="5501352" y="1254772"/>
                </a:cubicBezTo>
                <a:cubicBezTo>
                  <a:pt x="5511404" y="1234026"/>
                  <a:pt x="5509140" y="1208438"/>
                  <a:pt x="5519074" y="1187481"/>
                </a:cubicBezTo>
                <a:cubicBezTo>
                  <a:pt x="5521107" y="1159877"/>
                  <a:pt x="5514219" y="1185392"/>
                  <a:pt x="5514401" y="1169118"/>
                </a:cubicBezTo>
                <a:close/>
                <a:moveTo>
                  <a:pt x="5574531" y="1151475"/>
                </a:moveTo>
                <a:cubicBezTo>
                  <a:pt x="5570013" y="1162240"/>
                  <a:pt x="5567848" y="1179064"/>
                  <a:pt x="5567970" y="1188864"/>
                </a:cubicBezTo>
                <a:cubicBezTo>
                  <a:pt x="5568092" y="1198664"/>
                  <a:pt x="5570505" y="1201433"/>
                  <a:pt x="5574901" y="1184066"/>
                </a:cubicBezTo>
                <a:cubicBezTo>
                  <a:pt x="5574829" y="1173190"/>
                  <a:pt x="5574664" y="1162252"/>
                  <a:pt x="5574531" y="1151475"/>
                </a:cubicBezTo>
                <a:close/>
                <a:moveTo>
                  <a:pt x="5745840" y="1123663"/>
                </a:moveTo>
                <a:cubicBezTo>
                  <a:pt x="5743601" y="1122285"/>
                  <a:pt x="5740575" y="1133005"/>
                  <a:pt x="5738674" y="1127327"/>
                </a:cubicBezTo>
                <a:cubicBezTo>
                  <a:pt x="5731819" y="1164389"/>
                  <a:pt x="5745234" y="1178682"/>
                  <a:pt x="5747745" y="1130129"/>
                </a:cubicBezTo>
                <a:cubicBezTo>
                  <a:pt x="5747245" y="1125926"/>
                  <a:pt x="5746586" y="1124123"/>
                  <a:pt x="5745840" y="1123663"/>
                </a:cubicBezTo>
                <a:close/>
                <a:moveTo>
                  <a:pt x="5791089" y="1079962"/>
                </a:moveTo>
                <a:cubicBezTo>
                  <a:pt x="5790280" y="1100424"/>
                  <a:pt x="5785105" y="1128822"/>
                  <a:pt x="5783068" y="1109072"/>
                </a:cubicBezTo>
                <a:cubicBezTo>
                  <a:pt x="5780060" y="1148418"/>
                  <a:pt x="5789280" y="1134789"/>
                  <a:pt x="5792695" y="1119583"/>
                </a:cubicBezTo>
                <a:cubicBezTo>
                  <a:pt x="5793148" y="1106674"/>
                  <a:pt x="5792419" y="1093438"/>
                  <a:pt x="5791089" y="1079962"/>
                </a:cubicBezTo>
                <a:close/>
                <a:moveTo>
                  <a:pt x="5765186" y="1048497"/>
                </a:moveTo>
                <a:cubicBezTo>
                  <a:pt x="5760652" y="1070082"/>
                  <a:pt x="5761505" y="1134083"/>
                  <a:pt x="5754834" y="1108491"/>
                </a:cubicBezTo>
                <a:cubicBezTo>
                  <a:pt x="5753296" y="1168488"/>
                  <a:pt x="5767374" y="1143756"/>
                  <a:pt x="5774079" y="1129927"/>
                </a:cubicBezTo>
                <a:cubicBezTo>
                  <a:pt x="5775182" y="1107987"/>
                  <a:pt x="5773962" y="1100133"/>
                  <a:pt x="5771763" y="1102219"/>
                </a:cubicBezTo>
                <a:cubicBezTo>
                  <a:pt x="5770678" y="1103344"/>
                  <a:pt x="5769304" y="1106919"/>
                  <a:pt x="5767891" y="1112558"/>
                </a:cubicBezTo>
                <a:cubicBezTo>
                  <a:pt x="5766480" y="1118193"/>
                  <a:pt x="5765005" y="1125733"/>
                  <a:pt x="5763586" y="1134980"/>
                </a:cubicBezTo>
                <a:cubicBezTo>
                  <a:pt x="5764542" y="1106277"/>
                  <a:pt x="5767679" y="1078121"/>
                  <a:pt x="5765186" y="1048497"/>
                </a:cubicBezTo>
                <a:close/>
                <a:moveTo>
                  <a:pt x="6062139" y="1029253"/>
                </a:moveTo>
                <a:cubicBezTo>
                  <a:pt x="6059424" y="1026863"/>
                  <a:pt x="6060111" y="1050132"/>
                  <a:pt x="6056543" y="1040803"/>
                </a:cubicBezTo>
                <a:cubicBezTo>
                  <a:pt x="6060561" y="1076801"/>
                  <a:pt x="6065295" y="1054098"/>
                  <a:pt x="6066272" y="1042352"/>
                </a:cubicBezTo>
                <a:cubicBezTo>
                  <a:pt x="6064327" y="1033696"/>
                  <a:pt x="6063044" y="1030049"/>
                  <a:pt x="6062139" y="1029253"/>
                </a:cubicBezTo>
                <a:close/>
                <a:moveTo>
                  <a:pt x="6919329" y="1029210"/>
                </a:moveTo>
                <a:cubicBezTo>
                  <a:pt x="6920179" y="1035856"/>
                  <a:pt x="6913649" y="1033821"/>
                  <a:pt x="6907743" y="1032600"/>
                </a:cubicBezTo>
                <a:cubicBezTo>
                  <a:pt x="6901901" y="1031277"/>
                  <a:pt x="6896680" y="1030760"/>
                  <a:pt x="6899943" y="1040180"/>
                </a:cubicBezTo>
                <a:cubicBezTo>
                  <a:pt x="6908243" y="1044993"/>
                  <a:pt x="6920285" y="1051477"/>
                  <a:pt x="6926686" y="1052319"/>
                </a:cubicBezTo>
                <a:cubicBezTo>
                  <a:pt x="6932995" y="1053097"/>
                  <a:pt x="6933850" y="1047945"/>
                  <a:pt x="6919329" y="1029210"/>
                </a:cubicBezTo>
                <a:close/>
                <a:moveTo>
                  <a:pt x="6981223" y="1021339"/>
                </a:moveTo>
                <a:cubicBezTo>
                  <a:pt x="6980366" y="1023073"/>
                  <a:pt x="6982566" y="1027828"/>
                  <a:pt x="6990201" y="1037502"/>
                </a:cubicBezTo>
                <a:cubicBezTo>
                  <a:pt x="7012693" y="1055986"/>
                  <a:pt x="6997734" y="1032942"/>
                  <a:pt x="7006372" y="1036032"/>
                </a:cubicBezTo>
                <a:cubicBezTo>
                  <a:pt x="7011397" y="1037255"/>
                  <a:pt x="6999678" y="1028063"/>
                  <a:pt x="6990585" y="1023301"/>
                </a:cubicBezTo>
                <a:cubicBezTo>
                  <a:pt x="6985994" y="1020892"/>
                  <a:pt x="6982080" y="1019605"/>
                  <a:pt x="6981223" y="1021339"/>
                </a:cubicBezTo>
                <a:close/>
                <a:moveTo>
                  <a:pt x="7094376" y="995962"/>
                </a:moveTo>
                <a:cubicBezTo>
                  <a:pt x="7086669" y="994994"/>
                  <a:pt x="7072899" y="993258"/>
                  <a:pt x="7098350" y="1019439"/>
                </a:cubicBezTo>
                <a:cubicBezTo>
                  <a:pt x="7113486" y="1028006"/>
                  <a:pt x="7115176" y="1017129"/>
                  <a:pt x="7094376" y="995962"/>
                </a:cubicBezTo>
                <a:close/>
                <a:moveTo>
                  <a:pt x="6109806" y="981889"/>
                </a:moveTo>
                <a:cubicBezTo>
                  <a:pt x="6110600" y="1001416"/>
                  <a:pt x="6111604" y="1021213"/>
                  <a:pt x="6118643" y="1041619"/>
                </a:cubicBezTo>
                <a:cubicBezTo>
                  <a:pt x="6121365" y="1042501"/>
                  <a:pt x="6119945" y="1017167"/>
                  <a:pt x="6116209" y="997312"/>
                </a:cubicBezTo>
                <a:cubicBezTo>
                  <a:pt x="6114635" y="995212"/>
                  <a:pt x="6112919" y="992741"/>
                  <a:pt x="6109806" y="981889"/>
                </a:cubicBezTo>
                <a:close/>
                <a:moveTo>
                  <a:pt x="7107874" y="955538"/>
                </a:moveTo>
                <a:cubicBezTo>
                  <a:pt x="7103715" y="955364"/>
                  <a:pt x="7103197" y="958684"/>
                  <a:pt x="7109234" y="968392"/>
                </a:cubicBezTo>
                <a:cubicBezTo>
                  <a:pt x="7118544" y="969813"/>
                  <a:pt x="7145480" y="988047"/>
                  <a:pt x="7128357" y="963643"/>
                </a:cubicBezTo>
                <a:cubicBezTo>
                  <a:pt x="7119831" y="959378"/>
                  <a:pt x="7112032" y="955711"/>
                  <a:pt x="7107874" y="955538"/>
                </a:cubicBezTo>
                <a:close/>
                <a:moveTo>
                  <a:pt x="7220151" y="951083"/>
                </a:moveTo>
                <a:cubicBezTo>
                  <a:pt x="7213046" y="950162"/>
                  <a:pt x="7210352" y="954088"/>
                  <a:pt x="7214921" y="961830"/>
                </a:cubicBezTo>
                <a:cubicBezTo>
                  <a:pt x="7248835" y="984179"/>
                  <a:pt x="7232489" y="960544"/>
                  <a:pt x="7251845" y="969411"/>
                </a:cubicBezTo>
                <a:cubicBezTo>
                  <a:pt x="7238772" y="957769"/>
                  <a:pt x="7227257" y="952003"/>
                  <a:pt x="7220151" y="951083"/>
                </a:cubicBezTo>
                <a:close/>
                <a:moveTo>
                  <a:pt x="6404241" y="946573"/>
                </a:moveTo>
                <a:cubicBezTo>
                  <a:pt x="6403977" y="947742"/>
                  <a:pt x="6404883" y="951402"/>
                  <a:pt x="6407534" y="958488"/>
                </a:cubicBezTo>
                <a:cubicBezTo>
                  <a:pt x="6420256" y="985676"/>
                  <a:pt x="6414620" y="968236"/>
                  <a:pt x="6421858" y="977934"/>
                </a:cubicBezTo>
                <a:cubicBezTo>
                  <a:pt x="6418315" y="967371"/>
                  <a:pt x="6411969" y="955452"/>
                  <a:pt x="6407969" y="949600"/>
                </a:cubicBezTo>
                <a:cubicBezTo>
                  <a:pt x="6405940" y="946724"/>
                  <a:pt x="6404506" y="945403"/>
                  <a:pt x="6404241" y="946573"/>
                </a:cubicBezTo>
                <a:close/>
                <a:moveTo>
                  <a:pt x="6549582" y="930272"/>
                </a:moveTo>
                <a:cubicBezTo>
                  <a:pt x="6546635" y="928101"/>
                  <a:pt x="6545569" y="928992"/>
                  <a:pt x="6551159" y="940710"/>
                </a:cubicBezTo>
                <a:cubicBezTo>
                  <a:pt x="6567723" y="962401"/>
                  <a:pt x="6570598" y="961434"/>
                  <a:pt x="6559293" y="938202"/>
                </a:cubicBezTo>
                <a:cubicBezTo>
                  <a:pt x="6557358" y="937674"/>
                  <a:pt x="6552529" y="932442"/>
                  <a:pt x="6549582" y="930272"/>
                </a:cubicBezTo>
                <a:close/>
                <a:moveTo>
                  <a:pt x="7246433" y="920037"/>
                </a:moveTo>
                <a:cubicBezTo>
                  <a:pt x="7243903" y="922050"/>
                  <a:pt x="7247102" y="928373"/>
                  <a:pt x="7257506" y="937847"/>
                </a:cubicBezTo>
                <a:cubicBezTo>
                  <a:pt x="7264269" y="940306"/>
                  <a:pt x="7271875" y="943433"/>
                  <a:pt x="7275744" y="943093"/>
                </a:cubicBezTo>
                <a:cubicBezTo>
                  <a:pt x="7279368" y="942740"/>
                  <a:pt x="7279192" y="939020"/>
                  <a:pt x="7270222" y="927670"/>
                </a:cubicBezTo>
                <a:cubicBezTo>
                  <a:pt x="7257499" y="920069"/>
                  <a:pt x="7249116" y="917978"/>
                  <a:pt x="7246433" y="920037"/>
                </a:cubicBezTo>
                <a:close/>
                <a:moveTo>
                  <a:pt x="6482913" y="912268"/>
                </a:moveTo>
                <a:cubicBezTo>
                  <a:pt x="6481041" y="913034"/>
                  <a:pt x="6481371" y="918103"/>
                  <a:pt x="6481594" y="922549"/>
                </a:cubicBezTo>
                <a:cubicBezTo>
                  <a:pt x="6486753" y="931355"/>
                  <a:pt x="6490723" y="937052"/>
                  <a:pt x="6493640" y="940417"/>
                </a:cubicBezTo>
                <a:cubicBezTo>
                  <a:pt x="6496555" y="943786"/>
                  <a:pt x="6498485" y="944724"/>
                  <a:pt x="6499561" y="944013"/>
                </a:cubicBezTo>
                <a:cubicBezTo>
                  <a:pt x="6501717" y="942593"/>
                  <a:pt x="6500618" y="934542"/>
                  <a:pt x="6497954" y="925777"/>
                </a:cubicBezTo>
                <a:cubicBezTo>
                  <a:pt x="6488982" y="914431"/>
                  <a:pt x="6484751" y="911345"/>
                  <a:pt x="6482913" y="912268"/>
                </a:cubicBezTo>
                <a:close/>
                <a:moveTo>
                  <a:pt x="7617947" y="909387"/>
                </a:moveTo>
                <a:cubicBezTo>
                  <a:pt x="7611879" y="909494"/>
                  <a:pt x="7620372" y="920341"/>
                  <a:pt x="7619029" y="923971"/>
                </a:cubicBezTo>
                <a:cubicBezTo>
                  <a:pt x="7621990" y="924868"/>
                  <a:pt x="7654519" y="941624"/>
                  <a:pt x="7629772" y="913526"/>
                </a:cubicBezTo>
                <a:cubicBezTo>
                  <a:pt x="7623610" y="910509"/>
                  <a:pt x="7619970" y="909351"/>
                  <a:pt x="7617947" y="909387"/>
                </a:cubicBezTo>
                <a:close/>
                <a:moveTo>
                  <a:pt x="5278122" y="903720"/>
                </a:moveTo>
                <a:cubicBezTo>
                  <a:pt x="5275795" y="904231"/>
                  <a:pt x="5273503" y="905584"/>
                  <a:pt x="5271286" y="908260"/>
                </a:cubicBezTo>
                <a:lnTo>
                  <a:pt x="5270346" y="910096"/>
                </a:lnTo>
                <a:lnTo>
                  <a:pt x="5276868" y="914952"/>
                </a:lnTo>
                <a:lnTo>
                  <a:pt x="5281933" y="903995"/>
                </a:lnTo>
                <a:close/>
                <a:moveTo>
                  <a:pt x="6582208" y="898102"/>
                </a:moveTo>
                <a:cubicBezTo>
                  <a:pt x="6578060" y="897187"/>
                  <a:pt x="6576509" y="900098"/>
                  <a:pt x="6579163" y="909481"/>
                </a:cubicBezTo>
                <a:cubicBezTo>
                  <a:pt x="6609651" y="946059"/>
                  <a:pt x="6587257" y="925413"/>
                  <a:pt x="6602200" y="954278"/>
                </a:cubicBezTo>
                <a:cubicBezTo>
                  <a:pt x="6617319" y="973664"/>
                  <a:pt x="6620488" y="974833"/>
                  <a:pt x="6621262" y="972405"/>
                </a:cubicBezTo>
                <a:cubicBezTo>
                  <a:pt x="6622100" y="969876"/>
                  <a:pt x="6620480" y="963857"/>
                  <a:pt x="6626046" y="968614"/>
                </a:cubicBezTo>
                <a:cubicBezTo>
                  <a:pt x="6621517" y="960205"/>
                  <a:pt x="6613809" y="952845"/>
                  <a:pt x="6609777" y="944056"/>
                </a:cubicBezTo>
                <a:cubicBezTo>
                  <a:pt x="6607288" y="937211"/>
                  <a:pt x="6620126" y="953218"/>
                  <a:pt x="6627377" y="960705"/>
                </a:cubicBezTo>
                <a:cubicBezTo>
                  <a:pt x="6603444" y="919926"/>
                  <a:pt x="6615004" y="935961"/>
                  <a:pt x="6600839" y="909672"/>
                </a:cubicBezTo>
                <a:cubicBezTo>
                  <a:pt x="6593103" y="903754"/>
                  <a:pt x="6586357" y="899015"/>
                  <a:pt x="6582208" y="898102"/>
                </a:cubicBezTo>
                <a:close/>
                <a:moveTo>
                  <a:pt x="6717768" y="890503"/>
                </a:moveTo>
                <a:cubicBezTo>
                  <a:pt x="6713672" y="889008"/>
                  <a:pt x="6719916" y="900653"/>
                  <a:pt x="6725906" y="912134"/>
                </a:cubicBezTo>
                <a:cubicBezTo>
                  <a:pt x="6732620" y="915674"/>
                  <a:pt x="6739250" y="918742"/>
                  <a:pt x="6725703" y="896871"/>
                </a:cubicBezTo>
                <a:cubicBezTo>
                  <a:pt x="6721648" y="892960"/>
                  <a:pt x="6719133" y="891002"/>
                  <a:pt x="6717768" y="890503"/>
                </a:cubicBezTo>
                <a:close/>
                <a:moveTo>
                  <a:pt x="6652992" y="887427"/>
                </a:moveTo>
                <a:cubicBezTo>
                  <a:pt x="6649055" y="885382"/>
                  <a:pt x="6654444" y="895835"/>
                  <a:pt x="6657476" y="903163"/>
                </a:cubicBezTo>
                <a:cubicBezTo>
                  <a:pt x="6679399" y="927950"/>
                  <a:pt x="6677354" y="916802"/>
                  <a:pt x="6660470" y="894216"/>
                </a:cubicBezTo>
                <a:cubicBezTo>
                  <a:pt x="6656653" y="890179"/>
                  <a:pt x="6654304" y="888109"/>
                  <a:pt x="6652992" y="887427"/>
                </a:cubicBezTo>
                <a:close/>
                <a:moveTo>
                  <a:pt x="6576633" y="850533"/>
                </a:moveTo>
                <a:cubicBezTo>
                  <a:pt x="6601649" y="891995"/>
                  <a:pt x="6604715" y="903924"/>
                  <a:pt x="6632788" y="950922"/>
                </a:cubicBezTo>
                <a:cubicBezTo>
                  <a:pt x="6642495" y="961902"/>
                  <a:pt x="6640071" y="954962"/>
                  <a:pt x="6650612" y="967019"/>
                </a:cubicBezTo>
                <a:cubicBezTo>
                  <a:pt x="6640533" y="948032"/>
                  <a:pt x="6625343" y="930956"/>
                  <a:pt x="6618420" y="910759"/>
                </a:cubicBezTo>
                <a:cubicBezTo>
                  <a:pt x="6632540" y="923132"/>
                  <a:pt x="6636007" y="939619"/>
                  <a:pt x="6646579" y="953228"/>
                </a:cubicBezTo>
                <a:cubicBezTo>
                  <a:pt x="6657816" y="955591"/>
                  <a:pt x="6646172" y="927698"/>
                  <a:pt x="6635288" y="904590"/>
                </a:cubicBezTo>
                <a:cubicBezTo>
                  <a:pt x="6625024" y="897286"/>
                  <a:pt x="6620299" y="894585"/>
                  <a:pt x="6613118" y="888390"/>
                </a:cubicBezTo>
                <a:cubicBezTo>
                  <a:pt x="6606025" y="882252"/>
                  <a:pt x="6596383" y="872565"/>
                  <a:pt x="6576633" y="850533"/>
                </a:cubicBezTo>
                <a:close/>
                <a:moveTo>
                  <a:pt x="7956489" y="804914"/>
                </a:moveTo>
                <a:cubicBezTo>
                  <a:pt x="7951958" y="807343"/>
                  <a:pt x="7975425" y="827189"/>
                  <a:pt x="7943047" y="812297"/>
                </a:cubicBezTo>
                <a:cubicBezTo>
                  <a:pt x="7949516" y="820821"/>
                  <a:pt x="7968136" y="830057"/>
                  <a:pt x="7957406" y="828292"/>
                </a:cubicBezTo>
                <a:cubicBezTo>
                  <a:pt x="7978656" y="841551"/>
                  <a:pt x="8002023" y="835865"/>
                  <a:pt x="7973459" y="810223"/>
                </a:cubicBezTo>
                <a:cubicBezTo>
                  <a:pt x="7962621" y="805230"/>
                  <a:pt x="7958000" y="804105"/>
                  <a:pt x="7956489" y="804914"/>
                </a:cubicBezTo>
                <a:close/>
                <a:moveTo>
                  <a:pt x="505059" y="739592"/>
                </a:moveTo>
                <a:cubicBezTo>
                  <a:pt x="501754" y="738077"/>
                  <a:pt x="503357" y="751482"/>
                  <a:pt x="506126" y="770383"/>
                </a:cubicBezTo>
                <a:cubicBezTo>
                  <a:pt x="513158" y="788101"/>
                  <a:pt x="516039" y="788101"/>
                  <a:pt x="514969" y="770021"/>
                </a:cubicBezTo>
                <a:cubicBezTo>
                  <a:pt x="510493" y="760058"/>
                  <a:pt x="505913" y="749825"/>
                  <a:pt x="505059" y="739592"/>
                </a:cubicBezTo>
                <a:close/>
                <a:moveTo>
                  <a:pt x="5308118" y="702302"/>
                </a:moveTo>
                <a:cubicBezTo>
                  <a:pt x="5321972" y="722263"/>
                  <a:pt x="5340410" y="710280"/>
                  <a:pt x="5356719" y="737769"/>
                </a:cubicBezTo>
                <a:cubicBezTo>
                  <a:pt x="5343610" y="776092"/>
                  <a:pt x="5336683" y="693715"/>
                  <a:pt x="5325493" y="757965"/>
                </a:cubicBezTo>
                <a:cubicBezTo>
                  <a:pt x="5323573" y="721065"/>
                  <a:pt x="5317818" y="720382"/>
                  <a:pt x="5310359" y="735892"/>
                </a:cubicBezTo>
                <a:cubicBezTo>
                  <a:pt x="5311531" y="713217"/>
                  <a:pt x="5301831" y="729652"/>
                  <a:pt x="5308118" y="702302"/>
                </a:cubicBezTo>
                <a:close/>
                <a:moveTo>
                  <a:pt x="507212" y="689836"/>
                </a:moveTo>
                <a:cubicBezTo>
                  <a:pt x="504060" y="689098"/>
                  <a:pt x="506499" y="712853"/>
                  <a:pt x="500905" y="701319"/>
                </a:cubicBezTo>
                <a:cubicBezTo>
                  <a:pt x="507937" y="726788"/>
                  <a:pt x="511137" y="752303"/>
                  <a:pt x="521152" y="777680"/>
                </a:cubicBezTo>
                <a:cubicBezTo>
                  <a:pt x="515395" y="735237"/>
                  <a:pt x="517529" y="740332"/>
                  <a:pt x="512731" y="700953"/>
                </a:cubicBezTo>
                <a:cubicBezTo>
                  <a:pt x="509934" y="693050"/>
                  <a:pt x="508262" y="690082"/>
                  <a:pt x="507212" y="689836"/>
                </a:cubicBezTo>
                <a:close/>
                <a:moveTo>
                  <a:pt x="4857257" y="685942"/>
                </a:moveTo>
                <a:cubicBezTo>
                  <a:pt x="4854828" y="681519"/>
                  <a:pt x="4850513" y="695023"/>
                  <a:pt x="4846196" y="708176"/>
                </a:cubicBezTo>
                <a:cubicBezTo>
                  <a:pt x="4849182" y="716251"/>
                  <a:pt x="4852270" y="723778"/>
                  <a:pt x="4858987" y="697018"/>
                </a:cubicBezTo>
                <a:cubicBezTo>
                  <a:pt x="4858667" y="690883"/>
                  <a:pt x="4858066" y="687417"/>
                  <a:pt x="4857257" y="685942"/>
                </a:cubicBezTo>
                <a:close/>
                <a:moveTo>
                  <a:pt x="5249631" y="682248"/>
                </a:moveTo>
                <a:lnTo>
                  <a:pt x="5257810" y="682661"/>
                </a:lnTo>
                <a:cubicBezTo>
                  <a:pt x="5255093" y="698538"/>
                  <a:pt x="5252962" y="691986"/>
                  <a:pt x="5251324" y="686284"/>
                </a:cubicBezTo>
                <a:close/>
                <a:moveTo>
                  <a:pt x="5249225" y="681279"/>
                </a:moveTo>
                <a:lnTo>
                  <a:pt x="5249631" y="682248"/>
                </a:lnTo>
                <a:lnTo>
                  <a:pt x="5249008" y="682216"/>
                </a:lnTo>
                <a:close/>
                <a:moveTo>
                  <a:pt x="520833" y="677824"/>
                </a:moveTo>
                <a:cubicBezTo>
                  <a:pt x="523816" y="755571"/>
                  <a:pt x="542897" y="714358"/>
                  <a:pt x="541614" y="769420"/>
                </a:cubicBezTo>
                <a:cubicBezTo>
                  <a:pt x="553769" y="791998"/>
                  <a:pt x="543643" y="737256"/>
                  <a:pt x="539912" y="715780"/>
                </a:cubicBezTo>
                <a:cubicBezTo>
                  <a:pt x="532557" y="713302"/>
                  <a:pt x="533408" y="710458"/>
                  <a:pt x="520833" y="677824"/>
                </a:cubicBezTo>
                <a:close/>
                <a:moveTo>
                  <a:pt x="6603124" y="675866"/>
                </a:moveTo>
                <a:cubicBezTo>
                  <a:pt x="6598441" y="674451"/>
                  <a:pt x="6608679" y="691970"/>
                  <a:pt x="6620536" y="704341"/>
                </a:cubicBezTo>
                <a:cubicBezTo>
                  <a:pt x="6643574" y="727754"/>
                  <a:pt x="6617821" y="693462"/>
                  <a:pt x="6613273" y="684486"/>
                </a:cubicBezTo>
                <a:cubicBezTo>
                  <a:pt x="6607904" y="678914"/>
                  <a:pt x="6604685" y="676338"/>
                  <a:pt x="6603124" y="675866"/>
                </a:cubicBezTo>
                <a:close/>
                <a:moveTo>
                  <a:pt x="6744154" y="668534"/>
                </a:moveTo>
                <a:cubicBezTo>
                  <a:pt x="6742389" y="670337"/>
                  <a:pt x="6746156" y="677154"/>
                  <a:pt x="6757307" y="689045"/>
                </a:cubicBezTo>
                <a:cubicBezTo>
                  <a:pt x="6766225" y="695081"/>
                  <a:pt x="6773653" y="699486"/>
                  <a:pt x="6775919" y="698691"/>
                </a:cubicBezTo>
                <a:cubicBezTo>
                  <a:pt x="6778092" y="697842"/>
                  <a:pt x="6775254" y="691747"/>
                  <a:pt x="6763584" y="676891"/>
                </a:cubicBezTo>
                <a:cubicBezTo>
                  <a:pt x="6752959" y="669359"/>
                  <a:pt x="6745894" y="666573"/>
                  <a:pt x="6744154" y="668534"/>
                </a:cubicBezTo>
                <a:close/>
                <a:moveTo>
                  <a:pt x="537138" y="631291"/>
                </a:moveTo>
                <a:cubicBezTo>
                  <a:pt x="528078" y="622257"/>
                  <a:pt x="543537" y="676498"/>
                  <a:pt x="545132" y="692744"/>
                </a:cubicBezTo>
                <a:cubicBezTo>
                  <a:pt x="544919" y="700498"/>
                  <a:pt x="539485" y="685308"/>
                  <a:pt x="535649" y="677458"/>
                </a:cubicBezTo>
                <a:cubicBezTo>
                  <a:pt x="535754" y="705643"/>
                  <a:pt x="545132" y="733625"/>
                  <a:pt x="553234" y="761573"/>
                </a:cubicBezTo>
                <a:cubicBezTo>
                  <a:pt x="560161" y="756616"/>
                  <a:pt x="544492" y="692377"/>
                  <a:pt x="550783" y="684850"/>
                </a:cubicBezTo>
                <a:cubicBezTo>
                  <a:pt x="542789" y="667132"/>
                  <a:pt x="542362" y="649148"/>
                  <a:pt x="537138" y="631291"/>
                </a:cubicBezTo>
                <a:close/>
                <a:moveTo>
                  <a:pt x="4799504" y="630400"/>
                </a:moveTo>
                <a:cubicBezTo>
                  <a:pt x="4797435" y="625700"/>
                  <a:pt x="4793598" y="637724"/>
                  <a:pt x="4790241" y="645540"/>
                </a:cubicBezTo>
                <a:cubicBezTo>
                  <a:pt x="4790454" y="681369"/>
                  <a:pt x="4797808" y="671642"/>
                  <a:pt x="4800899" y="641451"/>
                </a:cubicBezTo>
                <a:cubicBezTo>
                  <a:pt x="4800686" y="635392"/>
                  <a:pt x="4800193" y="631967"/>
                  <a:pt x="4799504" y="630400"/>
                </a:cubicBezTo>
                <a:close/>
                <a:moveTo>
                  <a:pt x="6912153" y="614668"/>
                </a:moveTo>
                <a:lnTo>
                  <a:pt x="6914401" y="615122"/>
                </a:lnTo>
                <a:lnTo>
                  <a:pt x="6913923" y="616176"/>
                </a:lnTo>
                <a:close/>
                <a:moveTo>
                  <a:pt x="6917320" y="608690"/>
                </a:moveTo>
                <a:cubicBezTo>
                  <a:pt x="6927922" y="619053"/>
                  <a:pt x="6921966" y="617310"/>
                  <a:pt x="6916901" y="615627"/>
                </a:cubicBezTo>
                <a:lnTo>
                  <a:pt x="6914401" y="615122"/>
                </a:lnTo>
                <a:close/>
                <a:moveTo>
                  <a:pt x="4711805" y="579242"/>
                </a:moveTo>
                <a:cubicBezTo>
                  <a:pt x="4709652" y="580172"/>
                  <a:pt x="4707321" y="582753"/>
                  <a:pt x="4704763" y="587387"/>
                </a:cubicBezTo>
                <a:cubicBezTo>
                  <a:pt x="4706574" y="638973"/>
                  <a:pt x="4699969" y="605842"/>
                  <a:pt x="4691867" y="639570"/>
                </a:cubicBezTo>
                <a:cubicBezTo>
                  <a:pt x="4691653" y="692531"/>
                  <a:pt x="4701137" y="653056"/>
                  <a:pt x="4704763" y="668940"/>
                </a:cubicBezTo>
                <a:cubicBezTo>
                  <a:pt x="4707109" y="658930"/>
                  <a:pt x="4705189" y="647418"/>
                  <a:pt x="4708176" y="637551"/>
                </a:cubicBezTo>
                <a:cubicBezTo>
                  <a:pt x="4711368" y="630397"/>
                  <a:pt x="4711368" y="652598"/>
                  <a:pt x="4712651" y="663890"/>
                </a:cubicBezTo>
                <a:cubicBezTo>
                  <a:pt x="4721708" y="614194"/>
                  <a:pt x="4720323" y="635435"/>
                  <a:pt x="4727677" y="604550"/>
                </a:cubicBezTo>
                <a:cubicBezTo>
                  <a:pt x="4723122" y="588516"/>
                  <a:pt x="4718265" y="576451"/>
                  <a:pt x="4711805" y="579242"/>
                </a:cubicBezTo>
                <a:close/>
                <a:moveTo>
                  <a:pt x="4651829" y="578307"/>
                </a:moveTo>
                <a:cubicBezTo>
                  <a:pt x="4650740" y="579446"/>
                  <a:pt x="4649421" y="582743"/>
                  <a:pt x="4647741" y="589407"/>
                </a:cubicBezTo>
                <a:cubicBezTo>
                  <a:pt x="4648489" y="619108"/>
                  <a:pt x="4652220" y="620434"/>
                  <a:pt x="4658934" y="593720"/>
                </a:cubicBezTo>
                <a:cubicBezTo>
                  <a:pt x="4656294" y="590902"/>
                  <a:pt x="4655096" y="574891"/>
                  <a:pt x="4651829" y="578307"/>
                </a:cubicBezTo>
                <a:close/>
                <a:moveTo>
                  <a:pt x="5080622" y="560210"/>
                </a:moveTo>
                <a:cubicBezTo>
                  <a:pt x="5077397" y="559906"/>
                  <a:pt x="5073907" y="567544"/>
                  <a:pt x="5071723" y="585048"/>
                </a:cubicBezTo>
                <a:cubicBezTo>
                  <a:pt x="5074601" y="608543"/>
                  <a:pt x="5078437" y="622550"/>
                  <a:pt x="5087923" y="583029"/>
                </a:cubicBezTo>
                <a:cubicBezTo>
                  <a:pt x="5086804" y="568762"/>
                  <a:pt x="5083846" y="560515"/>
                  <a:pt x="5080622" y="560210"/>
                </a:cubicBezTo>
                <a:close/>
                <a:moveTo>
                  <a:pt x="7007370" y="556578"/>
                </a:moveTo>
                <a:cubicBezTo>
                  <a:pt x="7019081" y="571182"/>
                  <a:pt x="7008119" y="570381"/>
                  <a:pt x="6999785" y="570409"/>
                </a:cubicBezTo>
                <a:cubicBezTo>
                  <a:pt x="6991394" y="570532"/>
                  <a:pt x="6985801" y="572008"/>
                  <a:pt x="7007894" y="592324"/>
                </a:cubicBezTo>
                <a:cubicBezTo>
                  <a:pt x="6978374" y="575797"/>
                  <a:pt x="6975040" y="580083"/>
                  <a:pt x="6983391" y="593817"/>
                </a:cubicBezTo>
                <a:cubicBezTo>
                  <a:pt x="6966438" y="581741"/>
                  <a:pt x="6974534" y="597678"/>
                  <a:pt x="6956486" y="578939"/>
                </a:cubicBezTo>
                <a:cubicBezTo>
                  <a:pt x="6967445" y="578347"/>
                  <a:pt x="6972866" y="572739"/>
                  <a:pt x="6979228" y="567446"/>
                </a:cubicBezTo>
                <a:cubicBezTo>
                  <a:pt x="6982378" y="564848"/>
                  <a:pt x="6985831" y="562163"/>
                  <a:pt x="6990215" y="560207"/>
                </a:cubicBezTo>
                <a:cubicBezTo>
                  <a:pt x="6994598" y="558250"/>
                  <a:pt x="7000039" y="556818"/>
                  <a:pt x="7007370" y="556578"/>
                </a:cubicBezTo>
                <a:close/>
                <a:moveTo>
                  <a:pt x="4753259" y="541229"/>
                </a:moveTo>
                <a:cubicBezTo>
                  <a:pt x="4743451" y="592217"/>
                  <a:pt x="4736524" y="603363"/>
                  <a:pt x="4726079" y="660954"/>
                </a:cubicBezTo>
                <a:cubicBezTo>
                  <a:pt x="4726719" y="676918"/>
                  <a:pt x="4729915" y="669765"/>
                  <a:pt x="4730555" y="687243"/>
                </a:cubicBezTo>
                <a:cubicBezTo>
                  <a:pt x="4736097" y="665039"/>
                  <a:pt x="4734926" y="640172"/>
                  <a:pt x="4744944" y="619470"/>
                </a:cubicBezTo>
                <a:cubicBezTo>
                  <a:pt x="4748780" y="640029"/>
                  <a:pt x="4738548" y="655080"/>
                  <a:pt x="4737800" y="673758"/>
                </a:cubicBezTo>
                <a:cubicBezTo>
                  <a:pt x="4746864" y="684449"/>
                  <a:pt x="4758480" y="654116"/>
                  <a:pt x="4767323" y="628424"/>
                </a:cubicBezTo>
                <a:cubicBezTo>
                  <a:pt x="4759330" y="601028"/>
                  <a:pt x="4756987" y="605607"/>
                  <a:pt x="4753259" y="541229"/>
                </a:cubicBezTo>
                <a:close/>
                <a:moveTo>
                  <a:pt x="4590895" y="515028"/>
                </a:moveTo>
                <a:cubicBezTo>
                  <a:pt x="4587844" y="514266"/>
                  <a:pt x="4584273" y="518375"/>
                  <a:pt x="4580701" y="522189"/>
                </a:cubicBezTo>
                <a:cubicBezTo>
                  <a:pt x="4577505" y="565688"/>
                  <a:pt x="4590083" y="555224"/>
                  <a:pt x="4597968" y="537097"/>
                </a:cubicBezTo>
                <a:cubicBezTo>
                  <a:pt x="4596477" y="521424"/>
                  <a:pt x="4593946" y="515790"/>
                  <a:pt x="4590895" y="515028"/>
                </a:cubicBezTo>
                <a:close/>
                <a:moveTo>
                  <a:pt x="4461253" y="485798"/>
                </a:moveTo>
                <a:cubicBezTo>
                  <a:pt x="4459999" y="486561"/>
                  <a:pt x="4458428" y="490223"/>
                  <a:pt x="4456643" y="498000"/>
                </a:cubicBezTo>
                <a:cubicBezTo>
                  <a:pt x="4453335" y="529613"/>
                  <a:pt x="4458664" y="511170"/>
                  <a:pt x="4461116" y="524290"/>
                </a:cubicBezTo>
                <a:cubicBezTo>
                  <a:pt x="4465915" y="507295"/>
                  <a:pt x="4465014" y="483506"/>
                  <a:pt x="4461253" y="485798"/>
                </a:cubicBezTo>
                <a:close/>
                <a:moveTo>
                  <a:pt x="4947276" y="440393"/>
                </a:moveTo>
                <a:cubicBezTo>
                  <a:pt x="4944065" y="435352"/>
                  <a:pt x="4936792" y="455955"/>
                  <a:pt x="4936472" y="474643"/>
                </a:cubicBezTo>
                <a:cubicBezTo>
                  <a:pt x="4936045" y="510345"/>
                  <a:pt x="4944252" y="465000"/>
                  <a:pt x="4948725" y="455002"/>
                </a:cubicBezTo>
                <a:cubicBezTo>
                  <a:pt x="4948965" y="446603"/>
                  <a:pt x="4948346" y="442073"/>
                  <a:pt x="4947276" y="440393"/>
                </a:cubicBezTo>
                <a:close/>
                <a:moveTo>
                  <a:pt x="3881180" y="398203"/>
                </a:moveTo>
                <a:cubicBezTo>
                  <a:pt x="3880499" y="396352"/>
                  <a:pt x="3879693" y="396852"/>
                  <a:pt x="3878867" y="401316"/>
                </a:cubicBezTo>
                <a:cubicBezTo>
                  <a:pt x="3870978" y="414567"/>
                  <a:pt x="3879080" y="433985"/>
                  <a:pt x="3871192" y="447155"/>
                </a:cubicBezTo>
                <a:cubicBezTo>
                  <a:pt x="3864156" y="403417"/>
                  <a:pt x="3852540" y="402958"/>
                  <a:pt x="3837616" y="434081"/>
                </a:cubicBezTo>
                <a:cubicBezTo>
                  <a:pt x="3835808" y="390987"/>
                  <a:pt x="3821202" y="441373"/>
                  <a:pt x="3807988" y="438660"/>
                </a:cubicBezTo>
                <a:cubicBezTo>
                  <a:pt x="3800207" y="437018"/>
                  <a:pt x="3788913" y="385113"/>
                  <a:pt x="3780598" y="435958"/>
                </a:cubicBezTo>
                <a:cubicBezTo>
                  <a:pt x="3753847" y="365379"/>
                  <a:pt x="3718034" y="459218"/>
                  <a:pt x="3691175" y="400846"/>
                </a:cubicBezTo>
                <a:cubicBezTo>
                  <a:pt x="3691493" y="411911"/>
                  <a:pt x="3693200" y="423293"/>
                  <a:pt x="3690640" y="433245"/>
                </a:cubicBezTo>
                <a:cubicBezTo>
                  <a:pt x="3685846" y="428793"/>
                  <a:pt x="3690217" y="422002"/>
                  <a:pt x="3688402" y="399797"/>
                </a:cubicBezTo>
                <a:cubicBezTo>
                  <a:pt x="3665705" y="458081"/>
                  <a:pt x="3636181" y="392632"/>
                  <a:pt x="3606337" y="432786"/>
                </a:cubicBezTo>
                <a:cubicBezTo>
                  <a:pt x="3607935" y="425174"/>
                  <a:pt x="3608466" y="417280"/>
                  <a:pt x="3607403" y="408832"/>
                </a:cubicBezTo>
                <a:cubicBezTo>
                  <a:pt x="3586723" y="448893"/>
                  <a:pt x="3573086" y="421497"/>
                  <a:pt x="3558267" y="405671"/>
                </a:cubicBezTo>
                <a:cubicBezTo>
                  <a:pt x="3552165" y="415031"/>
                  <a:pt x="3545917" y="423256"/>
                  <a:pt x="3539860" y="429083"/>
                </a:cubicBezTo>
                <a:lnTo>
                  <a:pt x="3529280" y="434612"/>
                </a:lnTo>
                <a:lnTo>
                  <a:pt x="3530048" y="434517"/>
                </a:lnTo>
                <a:cubicBezTo>
                  <a:pt x="3560526" y="411618"/>
                  <a:pt x="3585363" y="443701"/>
                  <a:pt x="3609344" y="481978"/>
                </a:cubicBezTo>
                <a:cubicBezTo>
                  <a:pt x="3603693" y="479627"/>
                  <a:pt x="3609131" y="462383"/>
                  <a:pt x="3612114" y="442364"/>
                </a:cubicBezTo>
                <a:cubicBezTo>
                  <a:pt x="3618936" y="457991"/>
                  <a:pt x="3626223" y="469287"/>
                  <a:pt x="3633826" y="477659"/>
                </a:cubicBezTo>
                <a:lnTo>
                  <a:pt x="3648448" y="488655"/>
                </a:lnTo>
                <a:lnTo>
                  <a:pt x="3717937" y="491932"/>
                </a:lnTo>
                <a:cubicBezTo>
                  <a:pt x="4083548" y="516400"/>
                  <a:pt x="4443717" y="592013"/>
                  <a:pt x="4783205" y="862778"/>
                </a:cubicBezTo>
                <a:lnTo>
                  <a:pt x="4809054" y="874506"/>
                </a:lnTo>
                <a:lnTo>
                  <a:pt x="4814331" y="870421"/>
                </a:lnTo>
                <a:lnTo>
                  <a:pt x="4810493" y="875159"/>
                </a:lnTo>
                <a:lnTo>
                  <a:pt x="4812770" y="876192"/>
                </a:lnTo>
                <a:lnTo>
                  <a:pt x="4821992" y="884118"/>
                </a:lnTo>
                <a:lnTo>
                  <a:pt x="4826614" y="878719"/>
                </a:lnTo>
                <a:lnTo>
                  <a:pt x="4823849" y="885714"/>
                </a:lnTo>
                <a:lnTo>
                  <a:pt x="4826058" y="887613"/>
                </a:lnTo>
                <a:lnTo>
                  <a:pt x="4829289" y="894715"/>
                </a:lnTo>
                <a:lnTo>
                  <a:pt x="4830313" y="896097"/>
                </a:lnTo>
                <a:cubicBezTo>
                  <a:pt x="4831235" y="896708"/>
                  <a:pt x="4832529" y="896369"/>
                  <a:pt x="4834825" y="893477"/>
                </a:cubicBezTo>
                <a:cubicBezTo>
                  <a:pt x="4837062" y="885725"/>
                  <a:pt x="4838283" y="877191"/>
                  <a:pt x="4842394" y="870474"/>
                </a:cubicBezTo>
                <a:cubicBezTo>
                  <a:pt x="4837197" y="906500"/>
                  <a:pt x="4860858" y="846981"/>
                  <a:pt x="4862093" y="855815"/>
                </a:cubicBezTo>
                <a:lnTo>
                  <a:pt x="4849083" y="892966"/>
                </a:lnTo>
                <a:lnTo>
                  <a:pt x="4852112" y="892340"/>
                </a:lnTo>
                <a:cubicBezTo>
                  <a:pt x="4857147" y="892800"/>
                  <a:pt x="4862129" y="893798"/>
                  <a:pt x="4868684" y="880164"/>
                </a:cubicBezTo>
                <a:cubicBezTo>
                  <a:pt x="4869191" y="882240"/>
                  <a:pt x="4869464" y="886517"/>
                  <a:pt x="4869664" y="891495"/>
                </a:cubicBezTo>
                <a:lnTo>
                  <a:pt x="4870038" y="902276"/>
                </a:lnTo>
                <a:lnTo>
                  <a:pt x="4873497" y="903276"/>
                </a:lnTo>
                <a:lnTo>
                  <a:pt x="4875969" y="902359"/>
                </a:lnTo>
                <a:lnTo>
                  <a:pt x="4876103" y="901591"/>
                </a:lnTo>
                <a:cubicBezTo>
                  <a:pt x="4876938" y="898573"/>
                  <a:pt x="4877831" y="896849"/>
                  <a:pt x="4878759" y="896134"/>
                </a:cubicBezTo>
                <a:lnTo>
                  <a:pt x="4882665" y="899875"/>
                </a:lnTo>
                <a:lnTo>
                  <a:pt x="4888319" y="897778"/>
                </a:lnTo>
                <a:cubicBezTo>
                  <a:pt x="4893917" y="893720"/>
                  <a:pt x="4900296" y="887049"/>
                  <a:pt x="4907832" y="876593"/>
                </a:cubicBezTo>
                <a:cubicBezTo>
                  <a:pt x="4905649" y="894244"/>
                  <a:pt x="4897404" y="930707"/>
                  <a:pt x="4921641" y="876273"/>
                </a:cubicBezTo>
                <a:cubicBezTo>
                  <a:pt x="4919557" y="890372"/>
                  <a:pt x="4913720" y="901828"/>
                  <a:pt x="4911453" y="915817"/>
                </a:cubicBezTo>
                <a:cubicBezTo>
                  <a:pt x="4928042" y="883502"/>
                  <a:pt x="4946424" y="877731"/>
                  <a:pt x="4941570" y="916610"/>
                </a:cubicBezTo>
                <a:cubicBezTo>
                  <a:pt x="4946966" y="907651"/>
                  <a:pt x="4952081" y="898933"/>
                  <a:pt x="4957388" y="889918"/>
                </a:cubicBezTo>
                <a:cubicBezTo>
                  <a:pt x="4960214" y="901422"/>
                  <a:pt x="4964005" y="910200"/>
                  <a:pt x="4968623" y="916861"/>
                </a:cubicBezTo>
                <a:cubicBezTo>
                  <a:pt x="4973183" y="923622"/>
                  <a:pt x="4978514" y="927957"/>
                  <a:pt x="4984327" y="930925"/>
                </a:cubicBezTo>
                <a:cubicBezTo>
                  <a:pt x="4996197" y="936882"/>
                  <a:pt x="5010123" y="936771"/>
                  <a:pt x="5024260" y="935131"/>
                </a:cubicBezTo>
                <a:cubicBezTo>
                  <a:pt x="5038516" y="933702"/>
                  <a:pt x="5053038" y="931052"/>
                  <a:pt x="5066223" y="931723"/>
                </a:cubicBezTo>
                <a:cubicBezTo>
                  <a:pt x="5079494" y="932453"/>
                  <a:pt x="5091512" y="936976"/>
                  <a:pt x="5100729" y="949730"/>
                </a:cubicBezTo>
                <a:cubicBezTo>
                  <a:pt x="5110557" y="936343"/>
                  <a:pt x="5117060" y="933221"/>
                  <a:pt x="5122272" y="934147"/>
                </a:cubicBezTo>
                <a:cubicBezTo>
                  <a:pt x="5127484" y="935072"/>
                  <a:pt x="5131281" y="940241"/>
                  <a:pt x="5135881" y="943140"/>
                </a:cubicBezTo>
                <a:cubicBezTo>
                  <a:pt x="5140580" y="933883"/>
                  <a:pt x="5145437" y="924584"/>
                  <a:pt x="5150075" y="915425"/>
                </a:cubicBezTo>
                <a:cubicBezTo>
                  <a:pt x="5149241" y="945731"/>
                  <a:pt x="5165825" y="933409"/>
                  <a:pt x="5176272" y="912639"/>
                </a:cubicBezTo>
                <a:cubicBezTo>
                  <a:pt x="5169750" y="936580"/>
                  <a:pt x="5171367" y="936210"/>
                  <a:pt x="5175580" y="928728"/>
                </a:cubicBezTo>
                <a:cubicBezTo>
                  <a:pt x="5179730" y="921344"/>
                  <a:pt x="5186475" y="906847"/>
                  <a:pt x="5190348" y="902901"/>
                </a:cubicBezTo>
                <a:cubicBezTo>
                  <a:pt x="5194064" y="915800"/>
                  <a:pt x="5200137" y="921155"/>
                  <a:pt x="5207408" y="922408"/>
                </a:cubicBezTo>
                <a:cubicBezTo>
                  <a:pt x="5211047" y="923034"/>
                  <a:pt x="5215005" y="922750"/>
                  <a:pt x="5219067" y="921702"/>
                </a:cubicBezTo>
                <a:cubicBezTo>
                  <a:pt x="5223068" y="920752"/>
                  <a:pt x="5227264" y="919092"/>
                  <a:pt x="5231586" y="917233"/>
                </a:cubicBezTo>
                <a:cubicBezTo>
                  <a:pt x="5240104" y="913713"/>
                  <a:pt x="5248816" y="909487"/>
                  <a:pt x="5256658" y="908043"/>
                </a:cubicBezTo>
                <a:lnTo>
                  <a:pt x="5259992" y="908076"/>
                </a:lnTo>
                <a:lnTo>
                  <a:pt x="5261436" y="896001"/>
                </a:lnTo>
                <a:cubicBezTo>
                  <a:pt x="5251100" y="896599"/>
                  <a:pt x="5244169" y="865938"/>
                  <a:pt x="5231273" y="892243"/>
                </a:cubicBezTo>
                <a:cubicBezTo>
                  <a:pt x="5236494" y="877921"/>
                  <a:pt x="5239480" y="862778"/>
                  <a:pt x="5239053" y="846297"/>
                </a:cubicBezTo>
                <a:cubicBezTo>
                  <a:pt x="5234577" y="851854"/>
                  <a:pt x="5231808" y="841479"/>
                  <a:pt x="5224454" y="873234"/>
                </a:cubicBezTo>
                <a:cubicBezTo>
                  <a:pt x="5224986" y="887098"/>
                  <a:pt x="5227437" y="901640"/>
                  <a:pt x="5224559" y="913985"/>
                </a:cubicBezTo>
                <a:cubicBezTo>
                  <a:pt x="5222535" y="896599"/>
                  <a:pt x="5215821" y="923713"/>
                  <a:pt x="5215073" y="894120"/>
                </a:cubicBezTo>
                <a:cubicBezTo>
                  <a:pt x="5222321" y="875126"/>
                  <a:pt x="5224454" y="854287"/>
                  <a:pt x="5221681" y="831388"/>
                </a:cubicBezTo>
                <a:cubicBezTo>
                  <a:pt x="5203883" y="888470"/>
                  <a:pt x="5201428" y="763145"/>
                  <a:pt x="5184805" y="849608"/>
                </a:cubicBezTo>
                <a:cubicBezTo>
                  <a:pt x="5181395" y="845476"/>
                  <a:pt x="5180860" y="836946"/>
                  <a:pt x="5182567" y="816010"/>
                </a:cubicBezTo>
                <a:cubicBezTo>
                  <a:pt x="5176493" y="852768"/>
                  <a:pt x="5171377" y="814730"/>
                  <a:pt x="5170842" y="844100"/>
                </a:cubicBezTo>
                <a:cubicBezTo>
                  <a:pt x="5171909" y="852911"/>
                  <a:pt x="5176066" y="850197"/>
                  <a:pt x="5172545" y="869252"/>
                </a:cubicBezTo>
                <a:cubicBezTo>
                  <a:pt x="5164446" y="863602"/>
                  <a:pt x="5160079" y="822578"/>
                  <a:pt x="5152404" y="812252"/>
                </a:cubicBezTo>
                <a:cubicBezTo>
                  <a:pt x="5153152" y="823398"/>
                  <a:pt x="5148994" y="832811"/>
                  <a:pt x="5149099" y="843733"/>
                </a:cubicBezTo>
                <a:cubicBezTo>
                  <a:pt x="5149634" y="861120"/>
                  <a:pt x="5152830" y="854063"/>
                  <a:pt x="5153575" y="869931"/>
                </a:cubicBezTo>
                <a:cubicBezTo>
                  <a:pt x="5130343" y="905776"/>
                  <a:pt x="5122454" y="797109"/>
                  <a:pt x="5096022" y="863460"/>
                </a:cubicBezTo>
                <a:cubicBezTo>
                  <a:pt x="5091973" y="831986"/>
                  <a:pt x="5100924" y="855847"/>
                  <a:pt x="5099326" y="832352"/>
                </a:cubicBezTo>
                <a:cubicBezTo>
                  <a:pt x="5090693" y="800046"/>
                  <a:pt x="5076409" y="820238"/>
                  <a:pt x="5066925" y="794993"/>
                </a:cubicBezTo>
                <a:cubicBezTo>
                  <a:pt x="5047312" y="863001"/>
                  <a:pt x="5043906" y="712631"/>
                  <a:pt x="5026744" y="803676"/>
                </a:cubicBezTo>
                <a:cubicBezTo>
                  <a:pt x="5029409" y="743878"/>
                  <a:pt x="5010330" y="813674"/>
                  <a:pt x="5009372" y="747875"/>
                </a:cubicBezTo>
                <a:cubicBezTo>
                  <a:pt x="4998396" y="791929"/>
                  <a:pt x="4995196" y="761865"/>
                  <a:pt x="4988692" y="764344"/>
                </a:cubicBezTo>
                <a:cubicBezTo>
                  <a:pt x="4994665" y="704865"/>
                  <a:pt x="4971751" y="711479"/>
                  <a:pt x="4959064" y="768892"/>
                </a:cubicBezTo>
                <a:cubicBezTo>
                  <a:pt x="4954802" y="750939"/>
                  <a:pt x="4961197" y="737091"/>
                  <a:pt x="4961306" y="720841"/>
                </a:cubicBezTo>
                <a:cubicBezTo>
                  <a:pt x="4954484" y="743280"/>
                  <a:pt x="4956291" y="685729"/>
                  <a:pt x="4949473" y="708037"/>
                </a:cubicBezTo>
                <a:cubicBezTo>
                  <a:pt x="4948833" y="729417"/>
                  <a:pt x="4940731" y="767739"/>
                  <a:pt x="4938388" y="744336"/>
                </a:cubicBezTo>
                <a:cubicBezTo>
                  <a:pt x="4941266" y="729324"/>
                  <a:pt x="4950539" y="716613"/>
                  <a:pt x="4948938" y="699731"/>
                </a:cubicBezTo>
                <a:cubicBezTo>
                  <a:pt x="4945742" y="670821"/>
                  <a:pt x="4932737" y="733414"/>
                  <a:pt x="4926667" y="731533"/>
                </a:cubicBezTo>
                <a:cubicBezTo>
                  <a:pt x="4930929" y="702302"/>
                  <a:pt x="4928692" y="700190"/>
                  <a:pt x="4926027" y="682568"/>
                </a:cubicBezTo>
                <a:cubicBezTo>
                  <a:pt x="4914516" y="722860"/>
                  <a:pt x="4909292" y="703350"/>
                  <a:pt x="4897567" y="744841"/>
                </a:cubicBezTo>
                <a:cubicBezTo>
                  <a:pt x="4900871" y="748557"/>
                  <a:pt x="4901406" y="757368"/>
                  <a:pt x="4897035" y="777148"/>
                </a:cubicBezTo>
                <a:cubicBezTo>
                  <a:pt x="4896182" y="772334"/>
                  <a:pt x="4895864" y="760902"/>
                  <a:pt x="4893731" y="767597"/>
                </a:cubicBezTo>
                <a:cubicBezTo>
                  <a:pt x="4890962" y="783021"/>
                  <a:pt x="4895542" y="800963"/>
                  <a:pt x="4891493" y="815787"/>
                </a:cubicBezTo>
                <a:cubicBezTo>
                  <a:pt x="4882755" y="771135"/>
                  <a:pt x="4877317" y="835747"/>
                  <a:pt x="4869750" y="774531"/>
                </a:cubicBezTo>
                <a:cubicBezTo>
                  <a:pt x="4874866" y="756813"/>
                  <a:pt x="4884458" y="793713"/>
                  <a:pt x="4880835" y="738135"/>
                </a:cubicBezTo>
                <a:cubicBezTo>
                  <a:pt x="4887549" y="707802"/>
                  <a:pt x="4893091" y="758929"/>
                  <a:pt x="4895864" y="719692"/>
                </a:cubicBezTo>
                <a:cubicBezTo>
                  <a:pt x="4892028" y="710153"/>
                  <a:pt x="4884989" y="730615"/>
                  <a:pt x="4885206" y="682792"/>
                </a:cubicBezTo>
                <a:cubicBezTo>
                  <a:pt x="4876041" y="723543"/>
                  <a:pt x="4876041" y="678433"/>
                  <a:pt x="4867939" y="708635"/>
                </a:cubicBezTo>
                <a:cubicBezTo>
                  <a:pt x="4867834" y="736809"/>
                  <a:pt x="4873586" y="710974"/>
                  <a:pt x="4874653" y="727775"/>
                </a:cubicBezTo>
                <a:cubicBezTo>
                  <a:pt x="4868257" y="741307"/>
                  <a:pt x="4871562" y="758929"/>
                  <a:pt x="4869750" y="774531"/>
                </a:cubicBezTo>
                <a:cubicBezTo>
                  <a:pt x="4862610" y="800504"/>
                  <a:pt x="4858344" y="799680"/>
                  <a:pt x="4856323" y="777468"/>
                </a:cubicBezTo>
                <a:cubicBezTo>
                  <a:pt x="4859519" y="765119"/>
                  <a:pt x="4864743" y="753513"/>
                  <a:pt x="4864634" y="739885"/>
                </a:cubicBezTo>
                <a:cubicBezTo>
                  <a:pt x="4861652" y="749378"/>
                  <a:pt x="4861652" y="731895"/>
                  <a:pt x="4859092" y="737911"/>
                </a:cubicBezTo>
                <a:cubicBezTo>
                  <a:pt x="4851738" y="753876"/>
                  <a:pt x="4856323" y="774766"/>
                  <a:pt x="4849074" y="790869"/>
                </a:cubicBezTo>
                <a:cubicBezTo>
                  <a:pt x="4839587" y="744560"/>
                  <a:pt x="4814222" y="800867"/>
                  <a:pt x="4815393" y="696197"/>
                </a:cubicBezTo>
                <a:cubicBezTo>
                  <a:pt x="4812620" y="702387"/>
                  <a:pt x="4804735" y="689818"/>
                  <a:pt x="4803777" y="724001"/>
                </a:cubicBezTo>
                <a:cubicBezTo>
                  <a:pt x="4803245" y="748557"/>
                  <a:pt x="4815820" y="717210"/>
                  <a:pt x="4808788" y="758929"/>
                </a:cubicBezTo>
                <a:cubicBezTo>
                  <a:pt x="4803459" y="732496"/>
                  <a:pt x="4775852" y="770769"/>
                  <a:pt x="4790241" y="686326"/>
                </a:cubicBezTo>
                <a:cubicBezTo>
                  <a:pt x="4789174" y="678352"/>
                  <a:pt x="4786937" y="681289"/>
                  <a:pt x="4784699" y="684083"/>
                </a:cubicBezTo>
                <a:cubicBezTo>
                  <a:pt x="4777453" y="700190"/>
                  <a:pt x="4782034" y="721065"/>
                  <a:pt x="4774680" y="737171"/>
                </a:cubicBezTo>
                <a:cubicBezTo>
                  <a:pt x="4752724" y="723909"/>
                  <a:pt x="4726506" y="680549"/>
                  <a:pt x="4704871" y="709694"/>
                </a:cubicBezTo>
                <a:cubicBezTo>
                  <a:pt x="4684618" y="653291"/>
                  <a:pt x="4656483" y="671642"/>
                  <a:pt x="4632715" y="648840"/>
                </a:cubicBezTo>
                <a:cubicBezTo>
                  <a:pt x="4632607" y="656957"/>
                  <a:pt x="4633779" y="665544"/>
                  <a:pt x="4631645" y="672701"/>
                </a:cubicBezTo>
                <a:cubicBezTo>
                  <a:pt x="4622057" y="594225"/>
                  <a:pt x="4584646" y="639794"/>
                  <a:pt x="4564501" y="605607"/>
                </a:cubicBezTo>
                <a:cubicBezTo>
                  <a:pt x="4561518" y="618048"/>
                  <a:pt x="4561731" y="631677"/>
                  <a:pt x="4558962" y="644246"/>
                </a:cubicBezTo>
                <a:cubicBezTo>
                  <a:pt x="4546062" y="610521"/>
                  <a:pt x="4527942" y="625710"/>
                  <a:pt x="4514833" y="594318"/>
                </a:cubicBezTo>
                <a:cubicBezTo>
                  <a:pt x="4515263" y="605244"/>
                  <a:pt x="4515476" y="616395"/>
                  <a:pt x="4511528" y="625710"/>
                </a:cubicBezTo>
                <a:cubicBezTo>
                  <a:pt x="4508336" y="576472"/>
                  <a:pt x="4498206" y="555455"/>
                  <a:pt x="4488618" y="608405"/>
                </a:cubicBezTo>
                <a:cubicBezTo>
                  <a:pt x="4477316" y="540771"/>
                  <a:pt x="4450353" y="621209"/>
                  <a:pt x="4438736" y="556280"/>
                </a:cubicBezTo>
                <a:cubicBezTo>
                  <a:pt x="4435859" y="594776"/>
                  <a:pt x="4422962" y="573535"/>
                  <a:pt x="4432019" y="537379"/>
                </a:cubicBezTo>
                <a:cubicBezTo>
                  <a:pt x="4431064" y="570822"/>
                  <a:pt x="4443852" y="542512"/>
                  <a:pt x="4444387" y="517499"/>
                </a:cubicBezTo>
                <a:cubicBezTo>
                  <a:pt x="4437992" y="501631"/>
                  <a:pt x="4443107" y="484136"/>
                  <a:pt x="4442572" y="451606"/>
                </a:cubicBezTo>
                <a:cubicBezTo>
                  <a:pt x="4428078" y="466892"/>
                  <a:pt x="4424347" y="535355"/>
                  <a:pt x="4422644" y="558018"/>
                </a:cubicBezTo>
                <a:cubicBezTo>
                  <a:pt x="4411346" y="536180"/>
                  <a:pt x="4395891" y="554037"/>
                  <a:pt x="4381823" y="558161"/>
                </a:cubicBezTo>
                <a:cubicBezTo>
                  <a:pt x="4380225" y="544073"/>
                  <a:pt x="4383103" y="531586"/>
                  <a:pt x="4381823" y="517499"/>
                </a:cubicBezTo>
                <a:cubicBezTo>
                  <a:pt x="4339722" y="584451"/>
                  <a:pt x="4308069" y="481434"/>
                  <a:pt x="4273431" y="523831"/>
                </a:cubicBezTo>
                <a:cubicBezTo>
                  <a:pt x="4269378" y="495884"/>
                  <a:pt x="4266927" y="503874"/>
                  <a:pt x="4265010" y="479777"/>
                </a:cubicBezTo>
                <a:cubicBezTo>
                  <a:pt x="4262133" y="489648"/>
                  <a:pt x="4262664" y="500571"/>
                  <a:pt x="4258933" y="509983"/>
                </a:cubicBezTo>
                <a:cubicBezTo>
                  <a:pt x="4206496" y="467432"/>
                  <a:pt x="4153418" y="498597"/>
                  <a:pt x="4103006" y="456740"/>
                </a:cubicBezTo>
                <a:cubicBezTo>
                  <a:pt x="4095334" y="495757"/>
                  <a:pt x="4083501" y="470508"/>
                  <a:pt x="4079556" y="431144"/>
                </a:cubicBezTo>
                <a:cubicBezTo>
                  <a:pt x="4065062" y="484969"/>
                  <a:pt x="4062080" y="430686"/>
                  <a:pt x="4052701" y="436922"/>
                </a:cubicBezTo>
                <a:cubicBezTo>
                  <a:pt x="4044708" y="473221"/>
                  <a:pt x="4007509" y="446789"/>
                  <a:pt x="3989067" y="460876"/>
                </a:cubicBezTo>
                <a:cubicBezTo>
                  <a:pt x="3991627" y="448307"/>
                  <a:pt x="3992907" y="435126"/>
                  <a:pt x="3991732" y="421273"/>
                </a:cubicBezTo>
                <a:cubicBezTo>
                  <a:pt x="3971590" y="481577"/>
                  <a:pt x="3966048" y="397543"/>
                  <a:pt x="3953260" y="455002"/>
                </a:cubicBezTo>
                <a:cubicBezTo>
                  <a:pt x="3952086" y="440999"/>
                  <a:pt x="3951977" y="427278"/>
                  <a:pt x="3953260" y="414108"/>
                </a:cubicBezTo>
                <a:cubicBezTo>
                  <a:pt x="3949634" y="412968"/>
                  <a:pt x="3944305" y="430215"/>
                  <a:pt x="3942067" y="450643"/>
                </a:cubicBezTo>
                <a:cubicBezTo>
                  <a:pt x="3937165" y="422333"/>
                  <a:pt x="3931944" y="475198"/>
                  <a:pt x="3937060" y="416001"/>
                </a:cubicBezTo>
                <a:cubicBezTo>
                  <a:pt x="3924695" y="435631"/>
                  <a:pt x="3917873" y="404712"/>
                  <a:pt x="3903488" y="443620"/>
                </a:cubicBezTo>
                <a:cubicBezTo>
                  <a:pt x="3906152" y="433750"/>
                  <a:pt x="3908603" y="423883"/>
                  <a:pt x="3906893" y="412228"/>
                </a:cubicBezTo>
                <a:cubicBezTo>
                  <a:pt x="3896770" y="434586"/>
                  <a:pt x="3893039" y="395804"/>
                  <a:pt x="3881105" y="434810"/>
                </a:cubicBezTo>
                <a:cubicBezTo>
                  <a:pt x="3884140" y="430473"/>
                  <a:pt x="3883222" y="403757"/>
                  <a:pt x="3881180" y="398203"/>
                </a:cubicBezTo>
                <a:close/>
                <a:moveTo>
                  <a:pt x="3499647" y="382634"/>
                </a:moveTo>
                <a:lnTo>
                  <a:pt x="3496786" y="401878"/>
                </a:lnTo>
                <a:lnTo>
                  <a:pt x="3498407" y="402097"/>
                </a:lnTo>
                <a:lnTo>
                  <a:pt x="3504351" y="411479"/>
                </a:lnTo>
                <a:lnTo>
                  <a:pt x="3503307" y="408059"/>
                </a:lnTo>
                <a:cubicBezTo>
                  <a:pt x="3501814" y="401026"/>
                  <a:pt x="3500580" y="392604"/>
                  <a:pt x="3499647" y="382634"/>
                </a:cubicBezTo>
                <a:close/>
                <a:moveTo>
                  <a:pt x="3461656" y="369841"/>
                </a:moveTo>
                <a:cubicBezTo>
                  <a:pt x="3458922" y="368055"/>
                  <a:pt x="3454887" y="378469"/>
                  <a:pt x="3452647" y="372309"/>
                </a:cubicBezTo>
                <a:lnTo>
                  <a:pt x="3452257" y="375622"/>
                </a:lnTo>
                <a:lnTo>
                  <a:pt x="3452919" y="375871"/>
                </a:lnTo>
                <a:lnTo>
                  <a:pt x="3462145" y="371390"/>
                </a:lnTo>
                <a:close/>
                <a:moveTo>
                  <a:pt x="3908079" y="366400"/>
                </a:moveTo>
                <a:cubicBezTo>
                  <a:pt x="3904791" y="362974"/>
                  <a:pt x="3898716" y="386044"/>
                  <a:pt x="3896235" y="375469"/>
                </a:cubicBezTo>
                <a:cubicBezTo>
                  <a:pt x="3891441" y="412370"/>
                  <a:pt x="3904977" y="392035"/>
                  <a:pt x="3910201" y="380885"/>
                </a:cubicBezTo>
                <a:cubicBezTo>
                  <a:pt x="3909961" y="371628"/>
                  <a:pt x="3909175" y="367542"/>
                  <a:pt x="3908079" y="366400"/>
                </a:cubicBezTo>
                <a:close/>
                <a:moveTo>
                  <a:pt x="3997274" y="341883"/>
                </a:moveTo>
                <a:cubicBezTo>
                  <a:pt x="3990777" y="361020"/>
                  <a:pt x="3985022" y="380522"/>
                  <a:pt x="3987899" y="403417"/>
                </a:cubicBezTo>
                <a:cubicBezTo>
                  <a:pt x="3991522" y="405440"/>
                  <a:pt x="3999089" y="380380"/>
                  <a:pt x="4001222" y="359598"/>
                </a:cubicBezTo>
                <a:cubicBezTo>
                  <a:pt x="3999516" y="356792"/>
                  <a:pt x="3997914" y="353724"/>
                  <a:pt x="3997274" y="341883"/>
                </a:cubicBezTo>
                <a:close/>
                <a:moveTo>
                  <a:pt x="3520750" y="333894"/>
                </a:moveTo>
                <a:cubicBezTo>
                  <a:pt x="3518729" y="354549"/>
                  <a:pt x="3510735" y="382399"/>
                  <a:pt x="3509029" y="361983"/>
                </a:cubicBezTo>
                <a:cubicBezTo>
                  <a:pt x="3503595" y="401443"/>
                  <a:pt x="3515743" y="389333"/>
                  <a:pt x="3520858" y="374648"/>
                </a:cubicBezTo>
                <a:cubicBezTo>
                  <a:pt x="3522033" y="361479"/>
                  <a:pt x="3521925" y="347850"/>
                  <a:pt x="3520750" y="333894"/>
                </a:cubicBezTo>
                <a:close/>
                <a:moveTo>
                  <a:pt x="3488349" y="296773"/>
                </a:moveTo>
                <a:cubicBezTo>
                  <a:pt x="3481744" y="317929"/>
                  <a:pt x="3480995" y="383224"/>
                  <a:pt x="3473323" y="356110"/>
                </a:cubicBezTo>
                <a:lnTo>
                  <a:pt x="3473128" y="366056"/>
                </a:lnTo>
                <a:lnTo>
                  <a:pt x="3476331" y="364500"/>
                </a:lnTo>
                <a:lnTo>
                  <a:pt x="3478294" y="393370"/>
                </a:lnTo>
                <a:lnTo>
                  <a:pt x="3480331" y="396308"/>
                </a:lnTo>
                <a:cubicBezTo>
                  <a:pt x="3485500" y="396604"/>
                  <a:pt x="3492241" y="387722"/>
                  <a:pt x="3496769" y="381436"/>
                </a:cubicBezTo>
                <a:cubicBezTo>
                  <a:pt x="3501353" y="337162"/>
                  <a:pt x="3491762" y="348216"/>
                  <a:pt x="3483342" y="384515"/>
                </a:cubicBezTo>
                <a:cubicBezTo>
                  <a:pt x="3485580" y="355370"/>
                  <a:pt x="3490590" y="327291"/>
                  <a:pt x="3488349" y="296773"/>
                </a:cubicBezTo>
                <a:close/>
                <a:moveTo>
                  <a:pt x="3729332" y="0"/>
                </a:moveTo>
                <a:cubicBezTo>
                  <a:pt x="3786140" y="31848"/>
                  <a:pt x="3850833" y="-11512"/>
                  <a:pt x="3907537" y="21156"/>
                </a:cubicBezTo>
                <a:cubicBezTo>
                  <a:pt x="3936312" y="5874"/>
                  <a:pt x="3964558" y="-4216"/>
                  <a:pt x="3987473" y="36442"/>
                </a:cubicBezTo>
                <a:cubicBezTo>
                  <a:pt x="4001009" y="235"/>
                  <a:pt x="4004418" y="58739"/>
                  <a:pt x="4018699" y="15976"/>
                </a:cubicBezTo>
                <a:cubicBezTo>
                  <a:pt x="4029570" y="68748"/>
                  <a:pt x="4053764" y="-3619"/>
                  <a:pt x="4064527" y="50302"/>
                </a:cubicBezTo>
                <a:cubicBezTo>
                  <a:pt x="4106946" y="2478"/>
                  <a:pt x="4136043" y="81094"/>
                  <a:pt x="4177934" y="37814"/>
                </a:cubicBezTo>
                <a:cubicBezTo>
                  <a:pt x="4178675" y="48884"/>
                  <a:pt x="4179424" y="60030"/>
                  <a:pt x="4180277" y="71319"/>
                </a:cubicBezTo>
                <a:cubicBezTo>
                  <a:pt x="4213101" y="34561"/>
                  <a:pt x="4240281" y="113026"/>
                  <a:pt x="4269591" y="65669"/>
                </a:cubicBezTo>
                <a:cubicBezTo>
                  <a:pt x="4273749" y="122893"/>
                  <a:pt x="4294534" y="48282"/>
                  <a:pt x="4294212" y="107985"/>
                </a:cubicBezTo>
                <a:cubicBezTo>
                  <a:pt x="4297198" y="98210"/>
                  <a:pt x="4300181" y="88482"/>
                  <a:pt x="4303167" y="78839"/>
                </a:cubicBezTo>
                <a:cubicBezTo>
                  <a:pt x="4307643" y="121613"/>
                  <a:pt x="4319896" y="94722"/>
                  <a:pt x="4331624" y="98210"/>
                </a:cubicBezTo>
                <a:cubicBezTo>
                  <a:pt x="4353258" y="104909"/>
                  <a:pt x="4382676" y="161674"/>
                  <a:pt x="4395359" y="115281"/>
                </a:cubicBezTo>
                <a:cubicBezTo>
                  <a:pt x="4442677" y="153777"/>
                  <a:pt x="4495863" y="136521"/>
                  <a:pt x="4541800" y="189163"/>
                </a:cubicBezTo>
                <a:cubicBezTo>
                  <a:pt x="4544038" y="181724"/>
                  <a:pt x="4543929" y="173653"/>
                  <a:pt x="4545639" y="166126"/>
                </a:cubicBezTo>
                <a:cubicBezTo>
                  <a:pt x="4571750" y="198795"/>
                  <a:pt x="4597115" y="238856"/>
                  <a:pt x="4630051" y="207478"/>
                </a:cubicBezTo>
                <a:cubicBezTo>
                  <a:pt x="4631219" y="224040"/>
                  <a:pt x="4632289" y="240972"/>
                  <a:pt x="4633460" y="257630"/>
                </a:cubicBezTo>
                <a:cubicBezTo>
                  <a:pt x="4648916" y="227108"/>
                  <a:pt x="4657549" y="250603"/>
                  <a:pt x="4664155" y="269832"/>
                </a:cubicBezTo>
                <a:cubicBezTo>
                  <a:pt x="4667141" y="260108"/>
                  <a:pt x="4665221" y="248499"/>
                  <a:pt x="4667459" y="238489"/>
                </a:cubicBezTo>
                <a:cubicBezTo>
                  <a:pt x="4674705" y="234589"/>
                  <a:pt x="4675135" y="294750"/>
                  <a:pt x="4683768" y="277494"/>
                </a:cubicBezTo>
                <a:cubicBezTo>
                  <a:pt x="4714246" y="254596"/>
                  <a:pt x="4739083" y="286679"/>
                  <a:pt x="4763064" y="324956"/>
                </a:cubicBezTo>
                <a:cubicBezTo>
                  <a:pt x="4757413" y="322605"/>
                  <a:pt x="4762851" y="305361"/>
                  <a:pt x="4765834" y="285342"/>
                </a:cubicBezTo>
                <a:cubicBezTo>
                  <a:pt x="4793119" y="347850"/>
                  <a:pt x="4827866" y="341059"/>
                  <a:pt x="4860368" y="355003"/>
                </a:cubicBezTo>
                <a:cubicBezTo>
                  <a:pt x="4862610" y="372170"/>
                  <a:pt x="4857494" y="386631"/>
                  <a:pt x="4860903" y="404253"/>
                </a:cubicBezTo>
                <a:cubicBezTo>
                  <a:pt x="4872310" y="356792"/>
                  <a:pt x="4874118" y="398838"/>
                  <a:pt x="4884884" y="356568"/>
                </a:cubicBezTo>
                <a:cubicBezTo>
                  <a:pt x="4887549" y="418467"/>
                  <a:pt x="4901511" y="374190"/>
                  <a:pt x="4905665" y="421875"/>
                </a:cubicBezTo>
                <a:cubicBezTo>
                  <a:pt x="4923149" y="381436"/>
                  <a:pt x="4942654" y="437746"/>
                  <a:pt x="4960984" y="435499"/>
                </a:cubicBezTo>
                <a:cubicBezTo>
                  <a:pt x="4954910" y="508688"/>
                  <a:pt x="4989123" y="433245"/>
                  <a:pt x="4994557" y="489424"/>
                </a:cubicBezTo>
                <a:cubicBezTo>
                  <a:pt x="5001060" y="475561"/>
                  <a:pt x="4997861" y="458162"/>
                  <a:pt x="5002337" y="443397"/>
                </a:cubicBezTo>
                <a:cubicBezTo>
                  <a:pt x="5005536" y="453946"/>
                  <a:pt x="5006281" y="498459"/>
                  <a:pt x="5019072" y="450184"/>
                </a:cubicBezTo>
                <a:cubicBezTo>
                  <a:pt x="5029090" y="501758"/>
                  <a:pt x="5045078" y="497541"/>
                  <a:pt x="5060530" y="498913"/>
                </a:cubicBezTo>
                <a:cubicBezTo>
                  <a:pt x="5064261" y="524891"/>
                  <a:pt x="5049022" y="543476"/>
                  <a:pt x="5054351" y="569908"/>
                </a:cubicBezTo>
                <a:cubicBezTo>
                  <a:pt x="5074492" y="532045"/>
                  <a:pt x="5088350" y="515255"/>
                  <a:pt x="5105718" y="524891"/>
                </a:cubicBezTo>
                <a:cubicBezTo>
                  <a:pt x="5102313" y="558758"/>
                  <a:pt x="5098368" y="535721"/>
                  <a:pt x="5091759" y="560273"/>
                </a:cubicBezTo>
                <a:cubicBezTo>
                  <a:pt x="5095169" y="580596"/>
                  <a:pt x="5086749" y="596341"/>
                  <a:pt x="5090266" y="616676"/>
                </a:cubicBezTo>
                <a:cubicBezTo>
                  <a:pt x="5101033" y="586705"/>
                  <a:pt x="5113925" y="568344"/>
                  <a:pt x="5116485" y="602531"/>
                </a:cubicBezTo>
                <a:cubicBezTo>
                  <a:pt x="5113607" y="605244"/>
                  <a:pt x="5105190" y="591747"/>
                  <a:pt x="5104124" y="622172"/>
                </a:cubicBezTo>
                <a:cubicBezTo>
                  <a:pt x="5112862" y="627225"/>
                  <a:pt x="5120751" y="639208"/>
                  <a:pt x="5133220" y="609002"/>
                </a:cubicBezTo>
                <a:cubicBezTo>
                  <a:pt x="5135455" y="626308"/>
                  <a:pt x="5130343" y="640711"/>
                  <a:pt x="5133752" y="658248"/>
                </a:cubicBezTo>
                <a:cubicBezTo>
                  <a:pt x="5143022" y="643929"/>
                  <a:pt x="5145581" y="671418"/>
                  <a:pt x="5155603" y="617956"/>
                </a:cubicBezTo>
                <a:cubicBezTo>
                  <a:pt x="5161569" y="675954"/>
                  <a:pt x="5178196" y="632498"/>
                  <a:pt x="5189602" y="639570"/>
                </a:cubicBezTo>
                <a:cubicBezTo>
                  <a:pt x="5195784" y="622866"/>
                  <a:pt x="5184378" y="599278"/>
                  <a:pt x="5194075" y="584227"/>
                </a:cubicBezTo>
                <a:cubicBezTo>
                  <a:pt x="5200687" y="603868"/>
                  <a:pt x="5186511" y="656136"/>
                  <a:pt x="5195784" y="650027"/>
                </a:cubicBezTo>
                <a:cubicBezTo>
                  <a:pt x="5197701" y="625942"/>
                  <a:pt x="5207827" y="573162"/>
                  <a:pt x="5209743" y="614784"/>
                </a:cubicBezTo>
                <a:cubicBezTo>
                  <a:pt x="5206547" y="627083"/>
                  <a:pt x="5201323" y="638607"/>
                  <a:pt x="5201428" y="652235"/>
                </a:cubicBezTo>
                <a:cubicBezTo>
                  <a:pt x="5209689" y="667749"/>
                  <a:pt x="5218670" y="676741"/>
                  <a:pt x="5228143" y="681163"/>
                </a:cubicBezTo>
                <a:lnTo>
                  <a:pt x="5249008" y="682216"/>
                </a:lnTo>
                <a:lnTo>
                  <a:pt x="5248431" y="684711"/>
                </a:lnTo>
                <a:cubicBezTo>
                  <a:pt x="5248193" y="686878"/>
                  <a:pt x="5247982" y="690190"/>
                  <a:pt x="5247795" y="695010"/>
                </a:cubicBezTo>
                <a:cubicBezTo>
                  <a:pt x="5257597" y="714135"/>
                  <a:pt x="5278385" y="754793"/>
                  <a:pt x="5286378" y="701928"/>
                </a:cubicBezTo>
                <a:cubicBezTo>
                  <a:pt x="5286802" y="720606"/>
                  <a:pt x="5290533" y="708635"/>
                  <a:pt x="5292449" y="712535"/>
                </a:cubicBezTo>
                <a:cubicBezTo>
                  <a:pt x="5289043" y="724603"/>
                  <a:pt x="5284777" y="736585"/>
                  <a:pt x="5286906" y="751035"/>
                </a:cubicBezTo>
                <a:cubicBezTo>
                  <a:pt x="5295008" y="711572"/>
                  <a:pt x="5293410" y="763839"/>
                  <a:pt x="5301512" y="724001"/>
                </a:cubicBezTo>
                <a:cubicBezTo>
                  <a:pt x="5299488" y="715568"/>
                  <a:pt x="5296715" y="713819"/>
                  <a:pt x="5294687" y="705239"/>
                </a:cubicBezTo>
                <a:cubicBezTo>
                  <a:pt x="5308331" y="664804"/>
                  <a:pt x="5296823" y="776184"/>
                  <a:pt x="5310359" y="735892"/>
                </a:cubicBezTo>
                <a:cubicBezTo>
                  <a:pt x="5310782" y="773613"/>
                  <a:pt x="5318667" y="740343"/>
                  <a:pt x="5320482" y="764201"/>
                </a:cubicBezTo>
                <a:cubicBezTo>
                  <a:pt x="5316216" y="792387"/>
                  <a:pt x="5310674" y="770075"/>
                  <a:pt x="5311531" y="793432"/>
                </a:cubicBezTo>
                <a:cubicBezTo>
                  <a:pt x="5322294" y="811558"/>
                  <a:pt x="5334018" y="819548"/>
                  <a:pt x="5349579" y="792056"/>
                </a:cubicBezTo>
                <a:cubicBezTo>
                  <a:pt x="5347236" y="804640"/>
                  <a:pt x="5345103" y="817525"/>
                  <a:pt x="5344036" y="830567"/>
                </a:cubicBezTo>
                <a:cubicBezTo>
                  <a:pt x="5348726" y="818265"/>
                  <a:pt x="5349901" y="838920"/>
                  <a:pt x="5354590" y="826571"/>
                </a:cubicBezTo>
                <a:cubicBezTo>
                  <a:pt x="5357681" y="814272"/>
                  <a:pt x="5357468" y="800643"/>
                  <a:pt x="5360132" y="788063"/>
                </a:cubicBezTo>
                <a:cubicBezTo>
                  <a:pt x="5362902" y="812849"/>
                  <a:pt x="5367699" y="817432"/>
                  <a:pt x="5373028" y="817525"/>
                </a:cubicBezTo>
                <a:cubicBezTo>
                  <a:pt x="5371644" y="809677"/>
                  <a:pt x="5377501" y="767597"/>
                  <a:pt x="5379210" y="787334"/>
                </a:cubicBezTo>
                <a:cubicBezTo>
                  <a:pt x="5368126" y="854425"/>
                  <a:pt x="5388907" y="799082"/>
                  <a:pt x="5390400" y="832444"/>
                </a:cubicBezTo>
                <a:cubicBezTo>
                  <a:pt x="5390187" y="841897"/>
                  <a:pt x="5387522" y="850385"/>
                  <a:pt x="5384991" y="858920"/>
                </a:cubicBezTo>
                <a:lnTo>
                  <a:pt x="5380528" y="884809"/>
                </a:lnTo>
                <a:lnTo>
                  <a:pt x="5380638" y="884787"/>
                </a:lnTo>
                <a:lnTo>
                  <a:pt x="5384117" y="872897"/>
                </a:lnTo>
                <a:cubicBezTo>
                  <a:pt x="5392022" y="850711"/>
                  <a:pt x="5394621" y="877876"/>
                  <a:pt x="5401058" y="869252"/>
                </a:cubicBezTo>
                <a:cubicBezTo>
                  <a:pt x="5398925" y="830471"/>
                  <a:pt x="5413636" y="831527"/>
                  <a:pt x="5415552" y="842443"/>
                </a:cubicBezTo>
                <a:cubicBezTo>
                  <a:pt x="5412302" y="847677"/>
                  <a:pt x="5409025" y="856431"/>
                  <a:pt x="5406746" y="868094"/>
                </a:cubicBezTo>
                <a:lnTo>
                  <a:pt x="5405979" y="879850"/>
                </a:lnTo>
                <a:lnTo>
                  <a:pt x="5445891" y="872074"/>
                </a:lnTo>
                <a:cubicBezTo>
                  <a:pt x="5497536" y="859497"/>
                  <a:pt x="5547156" y="843142"/>
                  <a:pt x="5593761" y="826974"/>
                </a:cubicBezTo>
                <a:cubicBezTo>
                  <a:pt x="5640430" y="810704"/>
                  <a:pt x="5684049" y="794873"/>
                  <a:pt x="5724729" y="783303"/>
                </a:cubicBezTo>
                <a:cubicBezTo>
                  <a:pt x="5765350" y="771827"/>
                  <a:pt x="5802999" y="764870"/>
                  <a:pt x="5838910" y="766263"/>
                </a:cubicBezTo>
                <a:cubicBezTo>
                  <a:pt x="5839352" y="742376"/>
                  <a:pt x="5843136" y="735179"/>
                  <a:pt x="5845316" y="745307"/>
                </a:cubicBezTo>
                <a:cubicBezTo>
                  <a:pt x="5844024" y="761153"/>
                  <a:pt x="5841752" y="752363"/>
                  <a:pt x="5842412" y="767500"/>
                </a:cubicBezTo>
                <a:cubicBezTo>
                  <a:pt x="5847734" y="795436"/>
                  <a:pt x="5846151" y="743190"/>
                  <a:pt x="5849813" y="738974"/>
                </a:cubicBezTo>
                <a:cubicBezTo>
                  <a:pt x="5850802" y="749594"/>
                  <a:pt x="5851882" y="760275"/>
                  <a:pt x="5852899" y="771054"/>
                </a:cubicBezTo>
                <a:cubicBezTo>
                  <a:pt x="5855364" y="767746"/>
                  <a:pt x="5857756" y="764949"/>
                  <a:pt x="5859989" y="762607"/>
                </a:cubicBezTo>
                <a:cubicBezTo>
                  <a:pt x="5862284" y="760167"/>
                  <a:pt x="5864510" y="758235"/>
                  <a:pt x="5866581" y="756347"/>
                </a:cubicBezTo>
                <a:cubicBezTo>
                  <a:pt x="5870839" y="752785"/>
                  <a:pt x="5874810" y="750289"/>
                  <a:pt x="5878779" y="747789"/>
                </a:cubicBezTo>
                <a:cubicBezTo>
                  <a:pt x="5882747" y="745292"/>
                  <a:pt x="5886769" y="743108"/>
                  <a:pt x="5890782" y="739942"/>
                </a:cubicBezTo>
                <a:cubicBezTo>
                  <a:pt x="5894673" y="736563"/>
                  <a:pt x="5898826" y="732374"/>
                  <a:pt x="5903070" y="726443"/>
                </a:cubicBezTo>
                <a:cubicBezTo>
                  <a:pt x="5902644" y="736312"/>
                  <a:pt x="5903290" y="757272"/>
                  <a:pt x="5904615" y="749774"/>
                </a:cubicBezTo>
                <a:cubicBezTo>
                  <a:pt x="5905347" y="739820"/>
                  <a:pt x="5906168" y="729922"/>
                  <a:pt x="5906899" y="719968"/>
                </a:cubicBezTo>
                <a:cubicBezTo>
                  <a:pt x="5908973" y="721276"/>
                  <a:pt x="5911236" y="722283"/>
                  <a:pt x="5913291" y="723022"/>
                </a:cubicBezTo>
                <a:cubicBezTo>
                  <a:pt x="5915316" y="723606"/>
                  <a:pt x="5917405" y="724089"/>
                  <a:pt x="5919439" y="724260"/>
                </a:cubicBezTo>
                <a:cubicBezTo>
                  <a:pt x="5923507" y="724606"/>
                  <a:pt x="5927615" y="724279"/>
                  <a:pt x="5931615" y="723329"/>
                </a:cubicBezTo>
                <a:cubicBezTo>
                  <a:pt x="5933603" y="722773"/>
                  <a:pt x="5935680" y="722278"/>
                  <a:pt x="5937610" y="721413"/>
                </a:cubicBezTo>
                <a:cubicBezTo>
                  <a:pt x="5939543" y="720550"/>
                  <a:pt x="5941476" y="719681"/>
                  <a:pt x="5943379" y="718662"/>
                </a:cubicBezTo>
                <a:cubicBezTo>
                  <a:pt x="5947214" y="716774"/>
                  <a:pt x="5950995" y="714574"/>
                  <a:pt x="5954775" y="712374"/>
                </a:cubicBezTo>
                <a:cubicBezTo>
                  <a:pt x="5958672" y="710388"/>
                  <a:pt x="5962245" y="707920"/>
                  <a:pt x="5965900" y="705918"/>
                </a:cubicBezTo>
                <a:cubicBezTo>
                  <a:pt x="5969647" y="703975"/>
                  <a:pt x="5973296" y="702384"/>
                  <a:pt x="5976960" y="701364"/>
                </a:cubicBezTo>
                <a:lnTo>
                  <a:pt x="5979804" y="700655"/>
                </a:lnTo>
                <a:lnTo>
                  <a:pt x="5982515" y="700145"/>
                </a:lnTo>
                <a:cubicBezTo>
                  <a:pt x="5984316" y="699891"/>
                  <a:pt x="5986234" y="699847"/>
                  <a:pt x="5988085" y="699907"/>
                </a:cubicBezTo>
                <a:cubicBezTo>
                  <a:pt x="5991910" y="700231"/>
                  <a:pt x="5995810" y="701441"/>
                  <a:pt x="5999841" y="703846"/>
                </a:cubicBezTo>
                <a:lnTo>
                  <a:pt x="6003900" y="696404"/>
                </a:lnTo>
                <a:cubicBezTo>
                  <a:pt x="6005225" y="693904"/>
                  <a:pt x="6006602" y="691719"/>
                  <a:pt x="6007944" y="689786"/>
                </a:cubicBezTo>
                <a:cubicBezTo>
                  <a:pt x="6010692" y="685828"/>
                  <a:pt x="6013637" y="682959"/>
                  <a:pt x="6016640" y="681795"/>
                </a:cubicBezTo>
                <a:cubicBezTo>
                  <a:pt x="6019818" y="680746"/>
                  <a:pt x="6022975" y="680932"/>
                  <a:pt x="6026602" y="683775"/>
                </a:cubicBezTo>
                <a:cubicBezTo>
                  <a:pt x="6030138" y="686559"/>
                  <a:pt x="6034178" y="691744"/>
                  <a:pt x="6038832" y="699954"/>
                </a:cubicBezTo>
                <a:cubicBezTo>
                  <a:pt x="6038138" y="681461"/>
                  <a:pt x="6041160" y="685867"/>
                  <a:pt x="6043895" y="689122"/>
                </a:cubicBezTo>
                <a:cubicBezTo>
                  <a:pt x="6046751" y="692585"/>
                  <a:pt x="6049531" y="695171"/>
                  <a:pt x="6047955" y="673489"/>
                </a:cubicBezTo>
                <a:cubicBezTo>
                  <a:pt x="6055825" y="696779"/>
                  <a:pt x="6058594" y="690191"/>
                  <a:pt x="6061232" y="683803"/>
                </a:cubicBezTo>
                <a:cubicBezTo>
                  <a:pt x="6063731" y="677046"/>
                  <a:pt x="6066065" y="670740"/>
                  <a:pt x="6074627" y="694330"/>
                </a:cubicBezTo>
                <a:cubicBezTo>
                  <a:pt x="6077895" y="667363"/>
                  <a:pt x="6086245" y="669710"/>
                  <a:pt x="6095485" y="673039"/>
                </a:cubicBezTo>
                <a:cubicBezTo>
                  <a:pt x="6096601" y="673464"/>
                  <a:pt x="6097784" y="673791"/>
                  <a:pt x="6098901" y="674217"/>
                </a:cubicBezTo>
                <a:cubicBezTo>
                  <a:pt x="6099990" y="674489"/>
                  <a:pt x="6101170" y="674814"/>
                  <a:pt x="6102229" y="674930"/>
                </a:cubicBezTo>
                <a:cubicBezTo>
                  <a:pt x="6104382" y="675312"/>
                  <a:pt x="6106363" y="675172"/>
                  <a:pt x="6108202" y="674249"/>
                </a:cubicBezTo>
                <a:cubicBezTo>
                  <a:pt x="6110107" y="673226"/>
                  <a:pt x="6111720" y="671468"/>
                  <a:pt x="6113023" y="668398"/>
                </a:cubicBezTo>
                <a:cubicBezTo>
                  <a:pt x="6114237" y="665278"/>
                  <a:pt x="6115229" y="660905"/>
                  <a:pt x="6115560" y="654584"/>
                </a:cubicBezTo>
                <a:cubicBezTo>
                  <a:pt x="6119055" y="664428"/>
                  <a:pt x="6122464" y="674213"/>
                  <a:pt x="6126051" y="684111"/>
                </a:cubicBezTo>
                <a:cubicBezTo>
                  <a:pt x="6126455" y="673672"/>
                  <a:pt x="6128809" y="669743"/>
                  <a:pt x="6132072" y="669162"/>
                </a:cubicBezTo>
                <a:cubicBezTo>
                  <a:pt x="6133692" y="668789"/>
                  <a:pt x="6135537" y="669260"/>
                  <a:pt x="6137528" y="670101"/>
                </a:cubicBezTo>
                <a:cubicBezTo>
                  <a:pt x="6139492" y="670782"/>
                  <a:pt x="6141538" y="671936"/>
                  <a:pt x="6143556" y="672930"/>
                </a:cubicBezTo>
                <a:cubicBezTo>
                  <a:pt x="6147594" y="674919"/>
                  <a:pt x="6151602" y="676750"/>
                  <a:pt x="6154251" y="674948"/>
                </a:cubicBezTo>
                <a:cubicBezTo>
                  <a:pt x="6155698" y="674055"/>
                  <a:pt x="6156671" y="672309"/>
                  <a:pt x="6157158" y="669144"/>
                </a:cubicBezTo>
                <a:cubicBezTo>
                  <a:pt x="6157641" y="665977"/>
                  <a:pt x="6157636" y="661390"/>
                  <a:pt x="6156930" y="655113"/>
                </a:cubicBezTo>
                <a:cubicBezTo>
                  <a:pt x="6167116" y="679727"/>
                  <a:pt x="6167979" y="674161"/>
                  <a:pt x="6168682" y="669046"/>
                </a:cubicBezTo>
                <a:cubicBezTo>
                  <a:pt x="6169294" y="663878"/>
                  <a:pt x="6169775" y="659319"/>
                  <a:pt x="6180081" y="685540"/>
                </a:cubicBezTo>
                <a:cubicBezTo>
                  <a:pt x="6177793" y="676179"/>
                  <a:pt x="6175503" y="666821"/>
                  <a:pt x="6173149" y="657560"/>
                </a:cubicBezTo>
                <a:cubicBezTo>
                  <a:pt x="6181362" y="675513"/>
                  <a:pt x="6184238" y="677745"/>
                  <a:pt x="6185743" y="675358"/>
                </a:cubicBezTo>
                <a:cubicBezTo>
                  <a:pt x="6187183" y="673073"/>
                  <a:pt x="6187189" y="666270"/>
                  <a:pt x="6189985" y="666228"/>
                </a:cubicBezTo>
                <a:cubicBezTo>
                  <a:pt x="6191175" y="666144"/>
                  <a:pt x="6192803" y="666756"/>
                  <a:pt x="6194582" y="667736"/>
                </a:cubicBezTo>
                <a:cubicBezTo>
                  <a:pt x="6196383" y="668872"/>
                  <a:pt x="6198393" y="670280"/>
                  <a:pt x="6200405" y="671685"/>
                </a:cubicBezTo>
                <a:cubicBezTo>
                  <a:pt x="6204607" y="674612"/>
                  <a:pt x="6209075" y="678121"/>
                  <a:pt x="6212985" y="680312"/>
                </a:cubicBezTo>
                <a:cubicBezTo>
                  <a:pt x="6220566" y="684672"/>
                  <a:pt x="6225564" y="683937"/>
                  <a:pt x="6218522" y="662138"/>
                </a:cubicBezTo>
                <a:cubicBezTo>
                  <a:pt x="6226346" y="666514"/>
                  <a:pt x="6233098" y="667992"/>
                  <a:pt x="6239298" y="668150"/>
                </a:cubicBezTo>
                <a:cubicBezTo>
                  <a:pt x="6245529" y="668055"/>
                  <a:pt x="6251034" y="666523"/>
                  <a:pt x="6256950" y="665532"/>
                </a:cubicBezTo>
                <a:cubicBezTo>
                  <a:pt x="6258504" y="665263"/>
                  <a:pt x="6259998" y="665089"/>
                  <a:pt x="6261492" y="664924"/>
                </a:cubicBezTo>
                <a:cubicBezTo>
                  <a:pt x="6262893" y="664695"/>
                  <a:pt x="6264452" y="664425"/>
                  <a:pt x="6266034" y="664315"/>
                </a:cubicBezTo>
                <a:cubicBezTo>
                  <a:pt x="6269110" y="664031"/>
                  <a:pt x="6272420" y="664177"/>
                  <a:pt x="6275967" y="664740"/>
                </a:cubicBezTo>
                <a:cubicBezTo>
                  <a:pt x="6279516" y="665314"/>
                  <a:pt x="6283324" y="666466"/>
                  <a:pt x="6287639" y="668211"/>
                </a:cubicBezTo>
                <a:cubicBezTo>
                  <a:pt x="6291774" y="669848"/>
                  <a:pt x="6296352" y="672178"/>
                  <a:pt x="6301494" y="675419"/>
                </a:cubicBezTo>
                <a:cubicBezTo>
                  <a:pt x="6298790" y="668712"/>
                  <a:pt x="6294925" y="662253"/>
                  <a:pt x="6292069" y="655591"/>
                </a:cubicBezTo>
                <a:cubicBezTo>
                  <a:pt x="6298194" y="659867"/>
                  <a:pt x="6304550" y="664571"/>
                  <a:pt x="6310557" y="668635"/>
                </a:cubicBezTo>
                <a:cubicBezTo>
                  <a:pt x="6313652" y="670723"/>
                  <a:pt x="6316569" y="672284"/>
                  <a:pt x="6319401" y="673791"/>
                </a:cubicBezTo>
                <a:cubicBezTo>
                  <a:pt x="6322292" y="675199"/>
                  <a:pt x="6324977" y="676336"/>
                  <a:pt x="6327427" y="677046"/>
                </a:cubicBezTo>
                <a:cubicBezTo>
                  <a:pt x="6332418" y="678525"/>
                  <a:pt x="6336554" y="678358"/>
                  <a:pt x="6339193" y="675575"/>
                </a:cubicBezTo>
                <a:cubicBezTo>
                  <a:pt x="6339870" y="674894"/>
                  <a:pt x="6340435" y="673998"/>
                  <a:pt x="6340821" y="672992"/>
                </a:cubicBezTo>
                <a:cubicBezTo>
                  <a:pt x="6341267" y="671884"/>
                  <a:pt x="6341684" y="670620"/>
                  <a:pt x="6341895" y="669086"/>
                </a:cubicBezTo>
                <a:cubicBezTo>
                  <a:pt x="6342345" y="666175"/>
                  <a:pt x="6342323" y="662412"/>
                  <a:pt x="6341831" y="657797"/>
                </a:cubicBezTo>
                <a:cubicBezTo>
                  <a:pt x="6350688" y="670323"/>
                  <a:pt x="6359731" y="682968"/>
                  <a:pt x="6368713" y="695296"/>
                </a:cubicBezTo>
                <a:cubicBezTo>
                  <a:pt x="6363851" y="680425"/>
                  <a:pt x="6365044" y="676736"/>
                  <a:pt x="6369179" y="678367"/>
                </a:cubicBezTo>
                <a:cubicBezTo>
                  <a:pt x="6373376" y="679905"/>
                  <a:pt x="6380370" y="686397"/>
                  <a:pt x="6386707" y="692337"/>
                </a:cubicBezTo>
                <a:cubicBezTo>
                  <a:pt x="6382790" y="683758"/>
                  <a:pt x="6375917" y="675671"/>
                  <a:pt x="6371453" y="667166"/>
                </a:cubicBezTo>
                <a:cubicBezTo>
                  <a:pt x="6371747" y="664299"/>
                  <a:pt x="6379897" y="674157"/>
                  <a:pt x="6387249" y="682678"/>
                </a:cubicBezTo>
                <a:cubicBezTo>
                  <a:pt x="6394601" y="691204"/>
                  <a:pt x="6401219" y="698292"/>
                  <a:pt x="6398241" y="690026"/>
                </a:cubicBezTo>
                <a:cubicBezTo>
                  <a:pt x="6398046" y="682540"/>
                  <a:pt x="6399649" y="677997"/>
                  <a:pt x="6402466" y="675331"/>
                </a:cubicBezTo>
                <a:cubicBezTo>
                  <a:pt x="6405345" y="672562"/>
                  <a:pt x="6409553" y="671880"/>
                  <a:pt x="6414768" y="672807"/>
                </a:cubicBezTo>
                <a:cubicBezTo>
                  <a:pt x="6419979" y="673732"/>
                  <a:pt x="6426319" y="676062"/>
                  <a:pt x="6433222" y="679301"/>
                </a:cubicBezTo>
                <a:cubicBezTo>
                  <a:pt x="6436899" y="681068"/>
                  <a:pt x="6440484" y="682772"/>
                  <a:pt x="6444101" y="684633"/>
                </a:cubicBezTo>
                <a:cubicBezTo>
                  <a:pt x="6447866" y="686451"/>
                  <a:pt x="6451662" y="688429"/>
                  <a:pt x="6455637" y="690516"/>
                </a:cubicBezTo>
                <a:cubicBezTo>
                  <a:pt x="6452034" y="691438"/>
                  <a:pt x="6444343" y="676453"/>
                  <a:pt x="6434025" y="660644"/>
                </a:cubicBezTo>
                <a:cubicBezTo>
                  <a:pt x="6457103" y="676997"/>
                  <a:pt x="6471608" y="680171"/>
                  <a:pt x="6482692" y="677578"/>
                </a:cubicBezTo>
                <a:cubicBezTo>
                  <a:pt x="6493832" y="675296"/>
                  <a:pt x="6501827" y="668809"/>
                  <a:pt x="6512566" y="665164"/>
                </a:cubicBezTo>
                <a:cubicBezTo>
                  <a:pt x="6524047" y="675732"/>
                  <a:pt x="6530809" y="688191"/>
                  <a:pt x="6543115" y="698445"/>
                </a:cubicBezTo>
                <a:cubicBezTo>
                  <a:pt x="6530849" y="679327"/>
                  <a:pt x="6531354" y="676729"/>
                  <a:pt x="6532275" y="674672"/>
                </a:cubicBezTo>
                <a:cubicBezTo>
                  <a:pt x="6533168" y="672456"/>
                  <a:pt x="6534476" y="670780"/>
                  <a:pt x="6523477" y="653849"/>
                </a:cubicBezTo>
                <a:cubicBezTo>
                  <a:pt x="6543322" y="674137"/>
                  <a:pt x="6547894" y="675074"/>
                  <a:pt x="6551375" y="674352"/>
                </a:cubicBezTo>
                <a:cubicBezTo>
                  <a:pt x="6554883" y="673784"/>
                  <a:pt x="6557198" y="671908"/>
                  <a:pt x="6573161" y="686559"/>
                </a:cubicBezTo>
                <a:cubicBezTo>
                  <a:pt x="6564197" y="668406"/>
                  <a:pt x="6570529" y="666151"/>
                  <a:pt x="6580120" y="666922"/>
                </a:cubicBezTo>
                <a:cubicBezTo>
                  <a:pt x="6585010" y="667362"/>
                  <a:pt x="6590528" y="668202"/>
                  <a:pt x="6595361" y="668333"/>
                </a:cubicBezTo>
                <a:cubicBezTo>
                  <a:pt x="6600193" y="668463"/>
                  <a:pt x="6604157" y="667768"/>
                  <a:pt x="6605794" y="664772"/>
                </a:cubicBezTo>
                <a:cubicBezTo>
                  <a:pt x="6628370" y="690117"/>
                  <a:pt x="6631190" y="685643"/>
                  <a:pt x="6633228" y="679014"/>
                </a:cubicBezTo>
                <a:cubicBezTo>
                  <a:pt x="6634262" y="675774"/>
                  <a:pt x="6635033" y="671955"/>
                  <a:pt x="6638061" y="670948"/>
                </a:cubicBezTo>
                <a:cubicBezTo>
                  <a:pt x="6640997" y="669883"/>
                  <a:pt x="6646258" y="671532"/>
                  <a:pt x="6656237" y="679490"/>
                </a:cubicBezTo>
                <a:cubicBezTo>
                  <a:pt x="6649871" y="667007"/>
                  <a:pt x="6636811" y="657941"/>
                  <a:pt x="6628854" y="645981"/>
                </a:cubicBezTo>
                <a:cubicBezTo>
                  <a:pt x="6633127" y="648396"/>
                  <a:pt x="6642799" y="656435"/>
                  <a:pt x="6648069" y="659064"/>
                </a:cubicBezTo>
                <a:cubicBezTo>
                  <a:pt x="6653281" y="661794"/>
                  <a:pt x="6654180" y="659167"/>
                  <a:pt x="6640691" y="640389"/>
                </a:cubicBezTo>
                <a:cubicBezTo>
                  <a:pt x="6650484" y="646841"/>
                  <a:pt x="6658102" y="650946"/>
                  <a:pt x="6664201" y="653264"/>
                </a:cubicBezTo>
                <a:cubicBezTo>
                  <a:pt x="6670300" y="655583"/>
                  <a:pt x="6674845" y="656366"/>
                  <a:pt x="6678353" y="655798"/>
                </a:cubicBezTo>
                <a:cubicBezTo>
                  <a:pt x="6685275" y="654607"/>
                  <a:pt x="6688327" y="649169"/>
                  <a:pt x="6692273" y="644712"/>
                </a:cubicBezTo>
                <a:cubicBezTo>
                  <a:pt x="6702091" y="651321"/>
                  <a:pt x="6708470" y="659784"/>
                  <a:pt x="6715005" y="668210"/>
                </a:cubicBezTo>
                <a:cubicBezTo>
                  <a:pt x="6721473" y="676730"/>
                  <a:pt x="6728159" y="685113"/>
                  <a:pt x="6738539" y="691237"/>
                </a:cubicBezTo>
                <a:cubicBezTo>
                  <a:pt x="6730172" y="673324"/>
                  <a:pt x="6724585" y="659806"/>
                  <a:pt x="6722941" y="650022"/>
                </a:cubicBezTo>
                <a:cubicBezTo>
                  <a:pt x="6722180" y="645236"/>
                  <a:pt x="6722254" y="641119"/>
                  <a:pt x="6723532" y="637892"/>
                </a:cubicBezTo>
                <a:cubicBezTo>
                  <a:pt x="6724743" y="634769"/>
                  <a:pt x="6727130" y="632388"/>
                  <a:pt x="6730803" y="630953"/>
                </a:cubicBezTo>
                <a:cubicBezTo>
                  <a:pt x="6753048" y="653027"/>
                  <a:pt x="6735099" y="642132"/>
                  <a:pt x="6749314" y="660952"/>
                </a:cubicBezTo>
                <a:cubicBezTo>
                  <a:pt x="6765187" y="670544"/>
                  <a:pt x="6772392" y="685501"/>
                  <a:pt x="6788329" y="694992"/>
                </a:cubicBezTo>
                <a:cubicBezTo>
                  <a:pt x="6772375" y="669935"/>
                  <a:pt x="6765222" y="650706"/>
                  <a:pt x="6790852" y="668808"/>
                </a:cubicBezTo>
                <a:cubicBezTo>
                  <a:pt x="6791368" y="672186"/>
                  <a:pt x="6777874" y="670208"/>
                  <a:pt x="6798970" y="688505"/>
                </a:cubicBezTo>
                <a:cubicBezTo>
                  <a:pt x="6806688" y="685456"/>
                  <a:pt x="6819252" y="686711"/>
                  <a:pt x="6803493" y="660944"/>
                </a:cubicBezTo>
                <a:cubicBezTo>
                  <a:pt x="6817026" y="669056"/>
                  <a:pt x="6824895" y="680960"/>
                  <a:pt x="6839169" y="688295"/>
                </a:cubicBezTo>
                <a:cubicBezTo>
                  <a:pt x="6833298" y="673623"/>
                  <a:pt x="6854423" y="687081"/>
                  <a:pt x="6820389" y="649931"/>
                </a:cubicBezTo>
                <a:cubicBezTo>
                  <a:pt x="6842900" y="663984"/>
                  <a:pt x="6848384" y="661888"/>
                  <a:pt x="6849406" y="655866"/>
                </a:cubicBezTo>
                <a:cubicBezTo>
                  <a:pt x="6850584" y="649802"/>
                  <a:pt x="6847300" y="639818"/>
                  <a:pt x="6852576" y="637448"/>
                </a:cubicBezTo>
                <a:cubicBezTo>
                  <a:pt x="6843127" y="623855"/>
                  <a:pt x="6820530" y="619329"/>
                  <a:pt x="6813973" y="603947"/>
                </a:cubicBezTo>
                <a:cubicBezTo>
                  <a:pt x="6831438" y="609821"/>
                  <a:pt x="6863222" y="648743"/>
                  <a:pt x="6863259" y="638488"/>
                </a:cubicBezTo>
                <a:cubicBezTo>
                  <a:pt x="6846347" y="623940"/>
                  <a:pt x="6812110" y="587914"/>
                  <a:pt x="6843736" y="609099"/>
                </a:cubicBezTo>
                <a:cubicBezTo>
                  <a:pt x="6851321" y="618050"/>
                  <a:pt x="6857430" y="628148"/>
                  <a:pt x="6867447" y="635437"/>
                </a:cubicBezTo>
                <a:cubicBezTo>
                  <a:pt x="6882916" y="637685"/>
                  <a:pt x="6894017" y="635662"/>
                  <a:pt x="6901920" y="630921"/>
                </a:cubicBezTo>
                <a:cubicBezTo>
                  <a:pt x="6903951" y="629700"/>
                  <a:pt x="6905707" y="628310"/>
                  <a:pt x="6907285" y="626804"/>
                </a:cubicBezTo>
                <a:cubicBezTo>
                  <a:pt x="6908928" y="625201"/>
                  <a:pt x="6910299" y="623427"/>
                  <a:pt x="6911489" y="621539"/>
                </a:cubicBezTo>
                <a:lnTo>
                  <a:pt x="6913923" y="616176"/>
                </a:lnTo>
                <a:lnTo>
                  <a:pt x="6921832" y="622920"/>
                </a:lnTo>
                <a:cubicBezTo>
                  <a:pt x="6931326" y="624043"/>
                  <a:pt x="6946377" y="625754"/>
                  <a:pt x="6954611" y="622889"/>
                </a:cubicBezTo>
                <a:cubicBezTo>
                  <a:pt x="6962777" y="620124"/>
                  <a:pt x="6964069" y="612882"/>
                  <a:pt x="6945765" y="596346"/>
                </a:cubicBezTo>
                <a:cubicBezTo>
                  <a:pt x="6960280" y="605496"/>
                  <a:pt x="6952910" y="596407"/>
                  <a:pt x="6956824" y="596788"/>
                </a:cubicBezTo>
                <a:cubicBezTo>
                  <a:pt x="6964476" y="605639"/>
                  <a:pt x="6971443" y="615171"/>
                  <a:pt x="6983716" y="620685"/>
                </a:cubicBezTo>
                <a:cubicBezTo>
                  <a:pt x="6957329" y="594191"/>
                  <a:pt x="6996559" y="621701"/>
                  <a:pt x="6970019" y="595247"/>
                </a:cubicBezTo>
                <a:cubicBezTo>
                  <a:pt x="6962498" y="592588"/>
                  <a:pt x="6959856" y="593979"/>
                  <a:pt x="6952335" y="591320"/>
                </a:cubicBezTo>
                <a:cubicBezTo>
                  <a:pt x="6940127" y="575710"/>
                  <a:pt x="6953957" y="584151"/>
                  <a:pt x="6967787" y="592591"/>
                </a:cubicBezTo>
                <a:cubicBezTo>
                  <a:pt x="6981617" y="601032"/>
                  <a:pt x="6995572" y="609273"/>
                  <a:pt x="6983391" y="593817"/>
                </a:cubicBezTo>
                <a:cubicBezTo>
                  <a:pt x="7012667" y="612135"/>
                  <a:pt x="6990833" y="589205"/>
                  <a:pt x="7010287" y="599523"/>
                </a:cubicBezTo>
                <a:cubicBezTo>
                  <a:pt x="7029938" y="616913"/>
                  <a:pt x="7009810" y="610471"/>
                  <a:pt x="7028371" y="621202"/>
                </a:cubicBezTo>
                <a:cubicBezTo>
                  <a:pt x="7038070" y="621206"/>
                  <a:pt x="7045973" y="619659"/>
                  <a:pt x="7049772" y="614832"/>
                </a:cubicBezTo>
                <a:cubicBezTo>
                  <a:pt x="7051669" y="612420"/>
                  <a:pt x="7052489" y="609323"/>
                  <a:pt x="7051960" y="604962"/>
                </a:cubicBezTo>
                <a:cubicBezTo>
                  <a:pt x="7051523" y="600659"/>
                  <a:pt x="7049677" y="595194"/>
                  <a:pt x="7046184" y="588546"/>
                </a:cubicBezTo>
                <a:cubicBezTo>
                  <a:pt x="7054912" y="596686"/>
                  <a:pt x="7063916" y="604585"/>
                  <a:pt x="7073514" y="611747"/>
                </a:cubicBezTo>
                <a:cubicBezTo>
                  <a:pt x="7066336" y="601947"/>
                  <a:pt x="7083019" y="610655"/>
                  <a:pt x="7075815" y="600700"/>
                </a:cubicBezTo>
                <a:cubicBezTo>
                  <a:pt x="7067670" y="592231"/>
                  <a:pt x="7056782" y="585923"/>
                  <a:pt x="7048271" y="577642"/>
                </a:cubicBezTo>
                <a:cubicBezTo>
                  <a:pt x="7069016" y="587106"/>
                  <a:pt x="7075042" y="584937"/>
                  <a:pt x="7077862" y="580463"/>
                </a:cubicBezTo>
                <a:cubicBezTo>
                  <a:pt x="7070852" y="577990"/>
                  <a:pt x="7040757" y="553182"/>
                  <a:pt x="7057060" y="561103"/>
                </a:cubicBezTo>
                <a:cubicBezTo>
                  <a:pt x="7104492" y="601975"/>
                  <a:pt x="7071160" y="558323"/>
                  <a:pt x="7098260" y="572491"/>
                </a:cubicBezTo>
                <a:cubicBezTo>
                  <a:pt x="7113081" y="581556"/>
                  <a:pt x="7119809" y="597466"/>
                  <a:pt x="7135314" y="605846"/>
                </a:cubicBezTo>
                <a:cubicBezTo>
                  <a:pt x="7120902" y="590933"/>
                  <a:pt x="7121394" y="587353"/>
                  <a:pt x="7124826" y="585908"/>
                </a:cubicBezTo>
                <a:cubicBezTo>
                  <a:pt x="7128261" y="584459"/>
                  <a:pt x="7134840" y="585413"/>
                  <a:pt x="7132724" y="579774"/>
                </a:cubicBezTo>
                <a:cubicBezTo>
                  <a:pt x="7100940" y="564043"/>
                  <a:pt x="7108958" y="551324"/>
                  <a:pt x="7118595" y="554620"/>
                </a:cubicBezTo>
                <a:cubicBezTo>
                  <a:pt x="7123660" y="565175"/>
                  <a:pt x="7139975" y="582263"/>
                  <a:pt x="7167507" y="596147"/>
                </a:cubicBezTo>
                <a:cubicBezTo>
                  <a:pt x="7164639" y="590311"/>
                  <a:pt x="7135246" y="564980"/>
                  <a:pt x="7151155" y="572922"/>
                </a:cubicBezTo>
                <a:cubicBezTo>
                  <a:pt x="7205236" y="619239"/>
                  <a:pt x="7214307" y="589263"/>
                  <a:pt x="7223339" y="584128"/>
                </a:cubicBezTo>
                <a:cubicBezTo>
                  <a:pt x="7214301" y="579679"/>
                  <a:pt x="7205236" y="575076"/>
                  <a:pt x="7199784" y="567333"/>
                </a:cubicBezTo>
                <a:cubicBezTo>
                  <a:pt x="7235525" y="584588"/>
                  <a:pt x="7201637" y="564196"/>
                  <a:pt x="7206654" y="560834"/>
                </a:cubicBezTo>
                <a:cubicBezTo>
                  <a:pt x="7218386" y="566006"/>
                  <a:pt x="7230271" y="571139"/>
                  <a:pt x="7242000" y="576309"/>
                </a:cubicBezTo>
                <a:cubicBezTo>
                  <a:pt x="7252097" y="592671"/>
                  <a:pt x="7272184" y="599783"/>
                  <a:pt x="7286891" y="611829"/>
                </a:cubicBezTo>
                <a:cubicBezTo>
                  <a:pt x="7264499" y="609377"/>
                  <a:pt x="7254816" y="603551"/>
                  <a:pt x="7270461" y="627301"/>
                </a:cubicBezTo>
                <a:cubicBezTo>
                  <a:pt x="7245762" y="614510"/>
                  <a:pt x="7242480" y="614523"/>
                  <a:pt x="7239278" y="615006"/>
                </a:cubicBezTo>
                <a:cubicBezTo>
                  <a:pt x="7236165" y="615545"/>
                  <a:pt x="7233192" y="616865"/>
                  <a:pt x="7209433" y="606188"/>
                </a:cubicBezTo>
                <a:cubicBezTo>
                  <a:pt x="7232032" y="618908"/>
                  <a:pt x="7242699" y="637159"/>
                  <a:pt x="7230458" y="634997"/>
                </a:cubicBezTo>
                <a:cubicBezTo>
                  <a:pt x="7222286" y="626374"/>
                  <a:pt x="7215809" y="616459"/>
                  <a:pt x="7204885" y="610406"/>
                </a:cubicBezTo>
                <a:cubicBezTo>
                  <a:pt x="7213215" y="620377"/>
                  <a:pt x="7169472" y="588638"/>
                  <a:pt x="7186198" y="608071"/>
                </a:cubicBezTo>
                <a:cubicBezTo>
                  <a:pt x="7205979" y="625260"/>
                  <a:pt x="7229623" y="638918"/>
                  <a:pt x="7246532" y="658461"/>
                </a:cubicBezTo>
                <a:cubicBezTo>
                  <a:pt x="7233934" y="652465"/>
                  <a:pt x="7224769" y="643215"/>
                  <a:pt x="7215267" y="634310"/>
                </a:cubicBezTo>
                <a:cubicBezTo>
                  <a:pt x="7205762" y="625402"/>
                  <a:pt x="7195766" y="616877"/>
                  <a:pt x="7181560" y="612227"/>
                </a:cubicBezTo>
                <a:cubicBezTo>
                  <a:pt x="7198353" y="629757"/>
                  <a:pt x="7186385" y="625962"/>
                  <a:pt x="7175317" y="622735"/>
                </a:cubicBezTo>
                <a:cubicBezTo>
                  <a:pt x="7164275" y="619660"/>
                  <a:pt x="7154082" y="616848"/>
                  <a:pt x="7174680" y="637332"/>
                </a:cubicBezTo>
                <a:cubicBezTo>
                  <a:pt x="7194182" y="648373"/>
                  <a:pt x="7216424" y="657259"/>
                  <a:pt x="7230171" y="673425"/>
                </a:cubicBezTo>
                <a:cubicBezTo>
                  <a:pt x="7196317" y="654580"/>
                  <a:pt x="7199403" y="658471"/>
                  <a:pt x="7167688" y="634036"/>
                </a:cubicBezTo>
                <a:cubicBezTo>
                  <a:pt x="7185119" y="656547"/>
                  <a:pt x="7182635" y="664290"/>
                  <a:pt x="7174098" y="667236"/>
                </a:cubicBezTo>
                <a:cubicBezTo>
                  <a:pt x="7165498" y="670289"/>
                  <a:pt x="7151089" y="668564"/>
                  <a:pt x="7144292" y="672749"/>
                </a:cubicBezTo>
                <a:cubicBezTo>
                  <a:pt x="7150755" y="676687"/>
                  <a:pt x="7155990" y="681372"/>
                  <a:pt x="7160229" y="687243"/>
                </a:cubicBezTo>
                <a:cubicBezTo>
                  <a:pt x="7173754" y="693965"/>
                  <a:pt x="7156532" y="676716"/>
                  <a:pt x="7178510" y="690019"/>
                </a:cubicBezTo>
                <a:cubicBezTo>
                  <a:pt x="7197759" y="716041"/>
                  <a:pt x="7138231" y="671571"/>
                  <a:pt x="7137221" y="678571"/>
                </a:cubicBezTo>
                <a:cubicBezTo>
                  <a:pt x="7155790" y="693885"/>
                  <a:pt x="7170847" y="706570"/>
                  <a:pt x="7159757" y="705972"/>
                </a:cubicBezTo>
                <a:cubicBezTo>
                  <a:pt x="7142120" y="679991"/>
                  <a:pt x="7140134" y="693738"/>
                  <a:pt x="7109734" y="673604"/>
                </a:cubicBezTo>
                <a:cubicBezTo>
                  <a:pt x="7119058" y="687396"/>
                  <a:pt x="7107429" y="691451"/>
                  <a:pt x="7100372" y="698251"/>
                </a:cubicBezTo>
                <a:cubicBezTo>
                  <a:pt x="7096809" y="701700"/>
                  <a:pt x="7094423" y="705891"/>
                  <a:pt x="7096217" y="712435"/>
                </a:cubicBezTo>
                <a:cubicBezTo>
                  <a:pt x="7098009" y="718982"/>
                  <a:pt x="7103871" y="727676"/>
                  <a:pt x="7117221" y="740675"/>
                </a:cubicBezTo>
                <a:cubicBezTo>
                  <a:pt x="7101054" y="735345"/>
                  <a:pt x="7093956" y="722815"/>
                  <a:pt x="7081460" y="714659"/>
                </a:cubicBezTo>
                <a:cubicBezTo>
                  <a:pt x="7076488" y="723745"/>
                  <a:pt x="7049427" y="713907"/>
                  <a:pt x="7062537" y="738282"/>
                </a:cubicBezTo>
                <a:cubicBezTo>
                  <a:pt x="7054455" y="726521"/>
                  <a:pt x="7044549" y="716250"/>
                  <a:pt x="7031838" y="708237"/>
                </a:cubicBezTo>
                <a:cubicBezTo>
                  <a:pt x="7033630" y="714784"/>
                  <a:pt x="7024353" y="711710"/>
                  <a:pt x="7044581" y="734184"/>
                </a:cubicBezTo>
                <a:cubicBezTo>
                  <a:pt x="7055221" y="740892"/>
                  <a:pt x="7067648" y="746366"/>
                  <a:pt x="7075511" y="755072"/>
                </a:cubicBezTo>
                <a:cubicBezTo>
                  <a:pt x="7061173" y="747837"/>
                  <a:pt x="7078139" y="767696"/>
                  <a:pt x="7055336" y="752906"/>
                </a:cubicBezTo>
                <a:cubicBezTo>
                  <a:pt x="7044835" y="736982"/>
                  <a:pt x="7030198" y="724425"/>
                  <a:pt x="7011526" y="714873"/>
                </a:cubicBezTo>
                <a:cubicBezTo>
                  <a:pt x="7028416" y="737048"/>
                  <a:pt x="7012726" y="732155"/>
                  <a:pt x="7000076" y="729042"/>
                </a:cubicBezTo>
                <a:cubicBezTo>
                  <a:pt x="6987423" y="725927"/>
                  <a:pt x="6977783" y="724433"/>
                  <a:pt x="7005629" y="754207"/>
                </a:cubicBezTo>
                <a:cubicBezTo>
                  <a:pt x="7000845" y="754805"/>
                  <a:pt x="6994110" y="750695"/>
                  <a:pt x="6979474" y="738138"/>
                </a:cubicBezTo>
                <a:cubicBezTo>
                  <a:pt x="7003588" y="762643"/>
                  <a:pt x="6972603" y="746441"/>
                  <a:pt x="6994195" y="762554"/>
                </a:cubicBezTo>
                <a:cubicBezTo>
                  <a:pt x="7001146" y="766517"/>
                  <a:pt x="7001478" y="761591"/>
                  <a:pt x="7013643" y="774672"/>
                </a:cubicBezTo>
                <a:cubicBezTo>
                  <a:pt x="7009385" y="776430"/>
                  <a:pt x="6999143" y="772894"/>
                  <a:pt x="6988456" y="768654"/>
                </a:cubicBezTo>
                <a:cubicBezTo>
                  <a:pt x="6977773" y="764421"/>
                  <a:pt x="6966610" y="759744"/>
                  <a:pt x="6960860" y="759869"/>
                </a:cubicBezTo>
                <a:cubicBezTo>
                  <a:pt x="6969363" y="765370"/>
                  <a:pt x="6974044" y="773734"/>
                  <a:pt x="6982142" y="779673"/>
                </a:cubicBezTo>
                <a:cubicBezTo>
                  <a:pt x="6995291" y="788795"/>
                  <a:pt x="6991759" y="782405"/>
                  <a:pt x="7003925" y="790488"/>
                </a:cubicBezTo>
                <a:cubicBezTo>
                  <a:pt x="7010781" y="809395"/>
                  <a:pt x="6993060" y="805723"/>
                  <a:pt x="6978128" y="804224"/>
                </a:cubicBezTo>
                <a:cubicBezTo>
                  <a:pt x="6963199" y="802727"/>
                  <a:pt x="6951173" y="803621"/>
                  <a:pt x="6967699" y="832368"/>
                </a:cubicBezTo>
                <a:cubicBezTo>
                  <a:pt x="6942763" y="817755"/>
                  <a:pt x="6964928" y="824370"/>
                  <a:pt x="6947092" y="812292"/>
                </a:cubicBezTo>
                <a:cubicBezTo>
                  <a:pt x="6933060" y="806367"/>
                  <a:pt x="6927753" y="808990"/>
                  <a:pt x="6923103" y="812169"/>
                </a:cubicBezTo>
                <a:cubicBezTo>
                  <a:pt x="6918454" y="815348"/>
                  <a:pt x="6914401" y="819181"/>
                  <a:pt x="6902916" y="815413"/>
                </a:cubicBezTo>
                <a:cubicBezTo>
                  <a:pt x="6912336" y="828850"/>
                  <a:pt x="6912666" y="833919"/>
                  <a:pt x="6908610" y="834557"/>
                </a:cubicBezTo>
                <a:cubicBezTo>
                  <a:pt x="6904619" y="835098"/>
                  <a:pt x="6896291" y="831516"/>
                  <a:pt x="6888601" y="828331"/>
                </a:cubicBezTo>
                <a:cubicBezTo>
                  <a:pt x="6873120" y="821907"/>
                  <a:pt x="6860112" y="816759"/>
                  <a:pt x="6887288" y="850001"/>
                </a:cubicBezTo>
                <a:cubicBezTo>
                  <a:pt x="6867078" y="831288"/>
                  <a:pt x="6866664" y="835748"/>
                  <a:pt x="6865490" y="840010"/>
                </a:cubicBezTo>
                <a:cubicBezTo>
                  <a:pt x="6864251" y="844369"/>
                  <a:pt x="6862226" y="848782"/>
                  <a:pt x="6839206" y="829136"/>
                </a:cubicBezTo>
                <a:cubicBezTo>
                  <a:pt x="6863687" y="863454"/>
                  <a:pt x="6841241" y="847495"/>
                  <a:pt x="6839424" y="853576"/>
                </a:cubicBezTo>
                <a:cubicBezTo>
                  <a:pt x="6801924" y="813133"/>
                  <a:pt x="6794667" y="832441"/>
                  <a:pt x="6826735" y="877101"/>
                </a:cubicBezTo>
                <a:cubicBezTo>
                  <a:pt x="6812232" y="868929"/>
                  <a:pt x="6806330" y="855905"/>
                  <a:pt x="6795485" y="845733"/>
                </a:cubicBezTo>
                <a:cubicBezTo>
                  <a:pt x="6806844" y="864283"/>
                  <a:pt x="6769165" y="826922"/>
                  <a:pt x="6780679" y="845430"/>
                </a:cubicBezTo>
                <a:cubicBezTo>
                  <a:pt x="6794594" y="859336"/>
                  <a:pt x="6815907" y="888882"/>
                  <a:pt x="6799003" y="875725"/>
                </a:cubicBezTo>
                <a:cubicBezTo>
                  <a:pt x="6790578" y="864304"/>
                  <a:pt x="6786887" y="850172"/>
                  <a:pt x="6774780" y="840599"/>
                </a:cubicBezTo>
                <a:cubicBezTo>
                  <a:pt x="6764292" y="832457"/>
                  <a:pt x="6767852" y="840396"/>
                  <a:pt x="6773377" y="850823"/>
                </a:cubicBezTo>
                <a:cubicBezTo>
                  <a:pt x="6778897" y="861246"/>
                  <a:pt x="6786445" y="874059"/>
                  <a:pt x="6784200" y="875424"/>
                </a:cubicBezTo>
                <a:cubicBezTo>
                  <a:pt x="6767025" y="853903"/>
                  <a:pt x="6764345" y="854155"/>
                  <a:pt x="6751446" y="844638"/>
                </a:cubicBezTo>
                <a:cubicBezTo>
                  <a:pt x="6761749" y="861270"/>
                  <a:pt x="6762916" y="867419"/>
                  <a:pt x="6764255" y="873681"/>
                </a:cubicBezTo>
                <a:cubicBezTo>
                  <a:pt x="6765601" y="879946"/>
                  <a:pt x="6766918" y="886052"/>
                  <a:pt x="6777239" y="903252"/>
                </a:cubicBezTo>
                <a:cubicBezTo>
                  <a:pt x="6781551" y="903605"/>
                  <a:pt x="6787623" y="908964"/>
                  <a:pt x="6798133" y="924474"/>
                </a:cubicBezTo>
                <a:cubicBezTo>
                  <a:pt x="6794408" y="921989"/>
                  <a:pt x="6786879" y="914746"/>
                  <a:pt x="6790053" y="920497"/>
                </a:cubicBezTo>
                <a:cubicBezTo>
                  <a:pt x="6798622" y="932287"/>
                  <a:pt x="6812877" y="940854"/>
                  <a:pt x="6820315" y="953041"/>
                </a:cubicBezTo>
                <a:cubicBezTo>
                  <a:pt x="6803227" y="941572"/>
                  <a:pt x="6804521" y="947113"/>
                  <a:pt x="6804538" y="951288"/>
                </a:cubicBezTo>
                <a:cubicBezTo>
                  <a:pt x="6804548" y="955463"/>
                  <a:pt x="6803128" y="958318"/>
                  <a:pt x="6781227" y="940899"/>
                </a:cubicBezTo>
                <a:cubicBezTo>
                  <a:pt x="6772564" y="925856"/>
                  <a:pt x="6801821" y="943606"/>
                  <a:pt x="6763713" y="909719"/>
                </a:cubicBezTo>
                <a:cubicBezTo>
                  <a:pt x="6755817" y="897662"/>
                  <a:pt x="6760803" y="899142"/>
                  <a:pt x="6764831" y="900150"/>
                </a:cubicBezTo>
                <a:cubicBezTo>
                  <a:pt x="6768856" y="901161"/>
                  <a:pt x="6771917" y="901702"/>
                  <a:pt x="6759978" y="888065"/>
                </a:cubicBezTo>
                <a:cubicBezTo>
                  <a:pt x="6751775" y="884284"/>
                  <a:pt x="6761176" y="902151"/>
                  <a:pt x="6730318" y="870757"/>
                </a:cubicBezTo>
                <a:cubicBezTo>
                  <a:pt x="6741118" y="887006"/>
                  <a:pt x="6739247" y="887772"/>
                  <a:pt x="6736485" y="887557"/>
                </a:cubicBezTo>
                <a:cubicBezTo>
                  <a:pt x="6733811" y="887398"/>
                  <a:pt x="6730399" y="886222"/>
                  <a:pt x="6737980" y="898778"/>
                </a:cubicBezTo>
                <a:cubicBezTo>
                  <a:pt x="6755938" y="917457"/>
                  <a:pt x="6742335" y="896663"/>
                  <a:pt x="6753764" y="906919"/>
                </a:cubicBezTo>
                <a:cubicBezTo>
                  <a:pt x="6759112" y="920014"/>
                  <a:pt x="6772163" y="929494"/>
                  <a:pt x="6781227" y="940899"/>
                </a:cubicBezTo>
                <a:cubicBezTo>
                  <a:pt x="6794022" y="962574"/>
                  <a:pt x="6791086" y="965028"/>
                  <a:pt x="6775675" y="951705"/>
                </a:cubicBezTo>
                <a:cubicBezTo>
                  <a:pt x="6769630" y="941506"/>
                  <a:pt x="6764941" y="930354"/>
                  <a:pt x="6756164" y="921491"/>
                </a:cubicBezTo>
                <a:cubicBezTo>
                  <a:pt x="6760663" y="929744"/>
                  <a:pt x="6749417" y="918208"/>
                  <a:pt x="6751836" y="923760"/>
                </a:cubicBezTo>
                <a:cubicBezTo>
                  <a:pt x="6758148" y="939130"/>
                  <a:pt x="6774005" y="949955"/>
                  <a:pt x="6780167" y="965366"/>
                </a:cubicBezTo>
                <a:cubicBezTo>
                  <a:pt x="6762606" y="953048"/>
                  <a:pt x="6759373" y="960177"/>
                  <a:pt x="6752261" y="961662"/>
                </a:cubicBezTo>
                <a:cubicBezTo>
                  <a:pt x="6745088" y="963250"/>
                  <a:pt x="6734069" y="958942"/>
                  <a:pt x="6701863" y="923089"/>
                </a:cubicBezTo>
                <a:cubicBezTo>
                  <a:pt x="6703116" y="926098"/>
                  <a:pt x="6700734" y="926683"/>
                  <a:pt x="6700590" y="929508"/>
                </a:cubicBezTo>
                <a:cubicBezTo>
                  <a:pt x="6700421" y="932176"/>
                  <a:pt x="6702604" y="937302"/>
                  <a:pt x="6712874" y="949194"/>
                </a:cubicBezTo>
                <a:cubicBezTo>
                  <a:pt x="6727847" y="966410"/>
                  <a:pt x="6715316" y="937124"/>
                  <a:pt x="6737335" y="969753"/>
                </a:cubicBezTo>
                <a:cubicBezTo>
                  <a:pt x="6727676" y="962689"/>
                  <a:pt x="6724810" y="969635"/>
                  <a:pt x="6718992" y="970268"/>
                </a:cubicBezTo>
                <a:cubicBezTo>
                  <a:pt x="6713083" y="970849"/>
                  <a:pt x="6704254" y="964868"/>
                  <a:pt x="6682317" y="931316"/>
                </a:cubicBezTo>
                <a:cubicBezTo>
                  <a:pt x="6676901" y="926517"/>
                  <a:pt x="6677504" y="929954"/>
                  <a:pt x="6677993" y="933178"/>
                </a:cubicBezTo>
                <a:cubicBezTo>
                  <a:pt x="6683848" y="948669"/>
                  <a:pt x="6699046" y="960337"/>
                  <a:pt x="6704840" y="975931"/>
                </a:cubicBezTo>
                <a:cubicBezTo>
                  <a:pt x="6699805" y="976922"/>
                  <a:pt x="6693480" y="976962"/>
                  <a:pt x="6686945" y="976733"/>
                </a:cubicBezTo>
                <a:cubicBezTo>
                  <a:pt x="6680387" y="976349"/>
                  <a:pt x="6673554" y="975791"/>
                  <a:pt x="6667684" y="976114"/>
                </a:cubicBezTo>
                <a:cubicBezTo>
                  <a:pt x="6661653" y="976481"/>
                  <a:pt x="6656585" y="977728"/>
                  <a:pt x="6653330" y="981093"/>
                </a:cubicBezTo>
                <a:cubicBezTo>
                  <a:pt x="6649984" y="984401"/>
                  <a:pt x="6648518" y="989724"/>
                  <a:pt x="6649643" y="997933"/>
                </a:cubicBezTo>
                <a:cubicBezTo>
                  <a:pt x="6627659" y="983240"/>
                  <a:pt x="6615746" y="982952"/>
                  <a:pt x="6605961" y="986087"/>
                </a:cubicBezTo>
                <a:lnTo>
                  <a:pt x="6602347" y="987422"/>
                </a:lnTo>
                <a:lnTo>
                  <a:pt x="6598887" y="988713"/>
                </a:lnTo>
                <a:cubicBezTo>
                  <a:pt x="6596560" y="989606"/>
                  <a:pt x="6594260" y="990657"/>
                  <a:pt x="6591907" y="991393"/>
                </a:cubicBezTo>
                <a:cubicBezTo>
                  <a:pt x="6587133" y="992966"/>
                  <a:pt x="6582007" y="993904"/>
                  <a:pt x="6575731" y="992864"/>
                </a:cubicBezTo>
                <a:cubicBezTo>
                  <a:pt x="6580091" y="998943"/>
                  <a:pt x="6585364" y="1004768"/>
                  <a:pt x="6588192" y="1011271"/>
                </a:cubicBezTo>
                <a:cubicBezTo>
                  <a:pt x="6576064" y="997935"/>
                  <a:pt x="6567433" y="991241"/>
                  <a:pt x="6560704" y="988525"/>
                </a:cubicBezTo>
                <a:cubicBezTo>
                  <a:pt x="6553945" y="985654"/>
                  <a:pt x="6549155" y="986663"/>
                  <a:pt x="6544977" y="988890"/>
                </a:cubicBezTo>
                <a:cubicBezTo>
                  <a:pt x="6540737" y="991216"/>
                  <a:pt x="6537024" y="994706"/>
                  <a:pt x="6532640" y="996664"/>
                </a:cubicBezTo>
                <a:cubicBezTo>
                  <a:pt x="6530494" y="997675"/>
                  <a:pt x="6528111" y="998255"/>
                  <a:pt x="6525438" y="998096"/>
                </a:cubicBezTo>
                <a:cubicBezTo>
                  <a:pt x="6522737" y="997783"/>
                  <a:pt x="6519594" y="996777"/>
                  <a:pt x="6516107" y="994715"/>
                </a:cubicBezTo>
                <a:cubicBezTo>
                  <a:pt x="6520767" y="1005708"/>
                  <a:pt x="6527929" y="1016333"/>
                  <a:pt x="6532896" y="1027241"/>
                </a:cubicBezTo>
                <a:cubicBezTo>
                  <a:pt x="6520672" y="1017453"/>
                  <a:pt x="6514041" y="1017578"/>
                  <a:pt x="6507647" y="1018127"/>
                </a:cubicBezTo>
                <a:cubicBezTo>
                  <a:pt x="6504390" y="1018297"/>
                  <a:pt x="6501252" y="1018679"/>
                  <a:pt x="6497531" y="1017586"/>
                </a:cubicBezTo>
                <a:cubicBezTo>
                  <a:pt x="6493661" y="1016532"/>
                  <a:pt x="6489263" y="1014315"/>
                  <a:pt x="6483632" y="1009654"/>
                </a:cubicBezTo>
                <a:cubicBezTo>
                  <a:pt x="6489220" y="1018179"/>
                  <a:pt x="6494837" y="1026855"/>
                  <a:pt x="6497250" y="1036017"/>
                </a:cubicBezTo>
                <a:cubicBezTo>
                  <a:pt x="6471213" y="998772"/>
                  <a:pt x="6455970" y="986384"/>
                  <a:pt x="6476232" y="1033183"/>
                </a:cubicBezTo>
                <a:cubicBezTo>
                  <a:pt x="6471327" y="1027174"/>
                  <a:pt x="6467544" y="1022985"/>
                  <a:pt x="6464366" y="1020426"/>
                </a:cubicBezTo>
                <a:cubicBezTo>
                  <a:pt x="6461347" y="1017826"/>
                  <a:pt x="6458938" y="1016448"/>
                  <a:pt x="6457056" y="1016233"/>
                </a:cubicBezTo>
                <a:cubicBezTo>
                  <a:pt x="6453358" y="1015706"/>
                  <a:pt x="6451499" y="1019258"/>
                  <a:pt x="6449791" y="1022761"/>
                </a:cubicBezTo>
                <a:cubicBezTo>
                  <a:pt x="6446255" y="1029977"/>
                  <a:pt x="6442618" y="1037543"/>
                  <a:pt x="6424786" y="1013668"/>
                </a:cubicBezTo>
                <a:cubicBezTo>
                  <a:pt x="6432721" y="1030056"/>
                  <a:pt x="6432532" y="1035354"/>
                  <a:pt x="6428941" y="1032257"/>
                </a:cubicBezTo>
                <a:cubicBezTo>
                  <a:pt x="6425197" y="1029199"/>
                  <a:pt x="6418292" y="1017766"/>
                  <a:pt x="6412553" y="1001095"/>
                </a:cubicBezTo>
                <a:cubicBezTo>
                  <a:pt x="6419895" y="1015027"/>
                  <a:pt x="6422091" y="1014744"/>
                  <a:pt x="6421079" y="1008552"/>
                </a:cubicBezTo>
                <a:cubicBezTo>
                  <a:pt x="6420068" y="1002360"/>
                  <a:pt x="6415735" y="990047"/>
                  <a:pt x="6410150" y="979720"/>
                </a:cubicBezTo>
                <a:cubicBezTo>
                  <a:pt x="6399761" y="969421"/>
                  <a:pt x="6394380" y="952975"/>
                  <a:pt x="6379609" y="926441"/>
                </a:cubicBezTo>
                <a:cubicBezTo>
                  <a:pt x="6379298" y="944716"/>
                  <a:pt x="6407628" y="1002710"/>
                  <a:pt x="6416817" y="1022112"/>
                </a:cubicBezTo>
                <a:cubicBezTo>
                  <a:pt x="6408848" y="1015562"/>
                  <a:pt x="6404862" y="1017492"/>
                  <a:pt x="6402124" y="1022432"/>
                </a:cubicBezTo>
                <a:cubicBezTo>
                  <a:pt x="6400711" y="1024876"/>
                  <a:pt x="6399588" y="1028054"/>
                  <a:pt x="6398466" y="1031238"/>
                </a:cubicBezTo>
                <a:cubicBezTo>
                  <a:pt x="6397312" y="1034260"/>
                  <a:pt x="6396162" y="1037285"/>
                  <a:pt x="6394571" y="1039613"/>
                </a:cubicBezTo>
                <a:cubicBezTo>
                  <a:pt x="6387721" y="1028492"/>
                  <a:pt x="6383923" y="1016931"/>
                  <a:pt x="6377226" y="1005765"/>
                </a:cubicBezTo>
                <a:cubicBezTo>
                  <a:pt x="6378747" y="1023942"/>
                  <a:pt x="6375896" y="1033258"/>
                  <a:pt x="6370956" y="1037501"/>
                </a:cubicBezTo>
                <a:cubicBezTo>
                  <a:pt x="6369717" y="1038666"/>
                  <a:pt x="6368307" y="1039303"/>
                  <a:pt x="6366778" y="1039729"/>
                </a:cubicBezTo>
                <a:cubicBezTo>
                  <a:pt x="6365340" y="1040212"/>
                  <a:pt x="6363695" y="1040423"/>
                  <a:pt x="6362022" y="1040481"/>
                </a:cubicBezTo>
                <a:cubicBezTo>
                  <a:pt x="6358673" y="1040593"/>
                  <a:pt x="6355039" y="1039965"/>
                  <a:pt x="6351525" y="1039139"/>
                </a:cubicBezTo>
                <a:cubicBezTo>
                  <a:pt x="6347863" y="1038357"/>
                  <a:pt x="6344234" y="1037322"/>
                  <a:pt x="6340838" y="1036708"/>
                </a:cubicBezTo>
                <a:cubicBezTo>
                  <a:pt x="6339082" y="1036294"/>
                  <a:pt x="6337443" y="1036094"/>
                  <a:pt x="6335832" y="1036054"/>
                </a:cubicBezTo>
                <a:cubicBezTo>
                  <a:pt x="6334196" y="1035856"/>
                  <a:pt x="6332675" y="1035868"/>
                  <a:pt x="6331271" y="1036095"/>
                </a:cubicBezTo>
                <a:cubicBezTo>
                  <a:pt x="6325509" y="1037046"/>
                  <a:pt x="6321410" y="1041542"/>
                  <a:pt x="6320574" y="1054068"/>
                </a:cubicBezTo>
                <a:cubicBezTo>
                  <a:pt x="6307856" y="1031471"/>
                  <a:pt x="6309564" y="1039350"/>
                  <a:pt x="6299601" y="1019183"/>
                </a:cubicBezTo>
                <a:cubicBezTo>
                  <a:pt x="6301702" y="1028840"/>
                  <a:pt x="6305971" y="1038060"/>
                  <a:pt x="6307343" y="1047673"/>
                </a:cubicBezTo>
                <a:cubicBezTo>
                  <a:pt x="6295966" y="1043139"/>
                  <a:pt x="6286515" y="1042735"/>
                  <a:pt x="6278000" y="1044452"/>
                </a:cubicBezTo>
                <a:cubicBezTo>
                  <a:pt x="6269252" y="1045740"/>
                  <a:pt x="6261345" y="1049089"/>
                  <a:pt x="6253558" y="1052649"/>
                </a:cubicBezTo>
                <a:cubicBezTo>
                  <a:pt x="6237717" y="1059189"/>
                  <a:pt x="6221660" y="1065874"/>
                  <a:pt x="6200761" y="1055060"/>
                </a:cubicBezTo>
                <a:cubicBezTo>
                  <a:pt x="6204243" y="1073916"/>
                  <a:pt x="6202270" y="1078646"/>
                  <a:pt x="6197909" y="1074371"/>
                </a:cubicBezTo>
                <a:cubicBezTo>
                  <a:pt x="6195700" y="1072281"/>
                  <a:pt x="6192832" y="1067835"/>
                  <a:pt x="6189691" y="1061827"/>
                </a:cubicBezTo>
                <a:cubicBezTo>
                  <a:pt x="6186609" y="1055720"/>
                  <a:pt x="6183166" y="1047996"/>
                  <a:pt x="6179887" y="1039400"/>
                </a:cubicBezTo>
                <a:cubicBezTo>
                  <a:pt x="6183070" y="1066128"/>
                  <a:pt x="6180405" y="1067364"/>
                  <a:pt x="6176595" y="1063016"/>
                </a:cubicBezTo>
                <a:cubicBezTo>
                  <a:pt x="6172628" y="1058712"/>
                  <a:pt x="6167585" y="1048726"/>
                  <a:pt x="6165710" y="1053097"/>
                </a:cubicBezTo>
                <a:cubicBezTo>
                  <a:pt x="6166881" y="1062032"/>
                  <a:pt x="6166100" y="1068064"/>
                  <a:pt x="6163837" y="1072055"/>
                </a:cubicBezTo>
                <a:cubicBezTo>
                  <a:pt x="6161603" y="1076201"/>
                  <a:pt x="6158067" y="1078414"/>
                  <a:pt x="6154140" y="1080244"/>
                </a:cubicBezTo>
                <a:cubicBezTo>
                  <a:pt x="6146350" y="1083808"/>
                  <a:pt x="6137171" y="1085379"/>
                  <a:pt x="6132928" y="1094510"/>
                </a:cubicBezTo>
                <a:cubicBezTo>
                  <a:pt x="6131547" y="1082111"/>
                  <a:pt x="6129193" y="1069656"/>
                  <a:pt x="6125135" y="1057103"/>
                </a:cubicBezTo>
                <a:cubicBezTo>
                  <a:pt x="6126148" y="1087875"/>
                  <a:pt x="6120621" y="1084250"/>
                  <a:pt x="6115804" y="1080102"/>
                </a:cubicBezTo>
                <a:cubicBezTo>
                  <a:pt x="6110957" y="1075798"/>
                  <a:pt x="6106696" y="1071166"/>
                  <a:pt x="6109058" y="1099596"/>
                </a:cubicBezTo>
                <a:cubicBezTo>
                  <a:pt x="6105218" y="1086901"/>
                  <a:pt x="6102017" y="1074190"/>
                  <a:pt x="6099969" y="1061649"/>
                </a:cubicBezTo>
                <a:cubicBezTo>
                  <a:pt x="6097449" y="1061450"/>
                  <a:pt x="6097823" y="1079045"/>
                  <a:pt x="6100868" y="1098602"/>
                </a:cubicBezTo>
                <a:cubicBezTo>
                  <a:pt x="6091597" y="1073731"/>
                  <a:pt x="6099658" y="1124501"/>
                  <a:pt x="6090220" y="1067724"/>
                </a:cubicBezTo>
                <a:cubicBezTo>
                  <a:pt x="6088464" y="1078699"/>
                  <a:pt x="6084781" y="1077348"/>
                  <a:pt x="6081537" y="1078502"/>
                </a:cubicBezTo>
                <a:cubicBezTo>
                  <a:pt x="6078292" y="1079649"/>
                  <a:pt x="6075315" y="1082771"/>
                  <a:pt x="6074457" y="1102920"/>
                </a:cubicBezTo>
                <a:cubicBezTo>
                  <a:pt x="6074308" y="1092966"/>
                  <a:pt x="6073850" y="1083096"/>
                  <a:pt x="6070397" y="1072586"/>
                </a:cubicBezTo>
                <a:cubicBezTo>
                  <a:pt x="6069354" y="1084431"/>
                  <a:pt x="6066339" y="1081418"/>
                  <a:pt x="6063620" y="1080538"/>
                </a:cubicBezTo>
                <a:cubicBezTo>
                  <a:pt x="6060811" y="1079597"/>
                  <a:pt x="6058359" y="1080693"/>
                  <a:pt x="6058201" y="1100727"/>
                </a:cubicBezTo>
                <a:cubicBezTo>
                  <a:pt x="6059691" y="1094167"/>
                  <a:pt x="6049096" y="1052214"/>
                  <a:pt x="6050440" y="1069865"/>
                </a:cubicBezTo>
                <a:cubicBezTo>
                  <a:pt x="6047797" y="1084451"/>
                  <a:pt x="6056623" y="1100430"/>
                  <a:pt x="6053920" y="1115110"/>
                </a:cubicBezTo>
                <a:cubicBezTo>
                  <a:pt x="6041029" y="1075601"/>
                  <a:pt x="6033750" y="1077955"/>
                  <a:pt x="6029055" y="1111382"/>
                </a:cubicBezTo>
                <a:cubicBezTo>
                  <a:pt x="6024781" y="1091187"/>
                  <a:pt x="6022416" y="1094138"/>
                  <a:pt x="6019868" y="1101977"/>
                </a:cubicBezTo>
                <a:cubicBezTo>
                  <a:pt x="6017228" y="1109758"/>
                  <a:pt x="6014403" y="1122835"/>
                  <a:pt x="6009654" y="1123176"/>
                </a:cubicBezTo>
                <a:cubicBezTo>
                  <a:pt x="6006730" y="1123415"/>
                  <a:pt x="6001322" y="1111809"/>
                  <a:pt x="5997102" y="1106511"/>
                </a:cubicBezTo>
                <a:cubicBezTo>
                  <a:pt x="5994870" y="1103855"/>
                  <a:pt x="5993004" y="1102816"/>
                  <a:pt x="5991799" y="1105527"/>
                </a:cubicBezTo>
                <a:cubicBezTo>
                  <a:pt x="5990441" y="1108285"/>
                  <a:pt x="5989898" y="1114745"/>
                  <a:pt x="5990271" y="1127340"/>
                </a:cubicBezTo>
                <a:cubicBezTo>
                  <a:pt x="5983014" y="1112073"/>
                  <a:pt x="5976941" y="1106718"/>
                  <a:pt x="5971380" y="1106543"/>
                </a:cubicBezTo>
                <a:cubicBezTo>
                  <a:pt x="5965878" y="1106273"/>
                  <a:pt x="5960950" y="1111495"/>
                  <a:pt x="5955839" y="1116606"/>
                </a:cubicBezTo>
                <a:cubicBezTo>
                  <a:pt x="5950728" y="1121717"/>
                  <a:pt x="5945635" y="1127396"/>
                  <a:pt x="5940080" y="1128615"/>
                </a:cubicBezTo>
                <a:cubicBezTo>
                  <a:pt x="5937364" y="1129126"/>
                  <a:pt x="5934485" y="1128696"/>
                  <a:pt x="5931608" y="1126468"/>
                </a:cubicBezTo>
                <a:cubicBezTo>
                  <a:pt x="5928727" y="1124237"/>
                  <a:pt x="5925522" y="1120129"/>
                  <a:pt x="5922326" y="1113809"/>
                </a:cubicBezTo>
                <a:cubicBezTo>
                  <a:pt x="5923772" y="1124307"/>
                  <a:pt x="5926309" y="1135069"/>
                  <a:pt x="5925514" y="1145124"/>
                </a:cubicBezTo>
                <a:cubicBezTo>
                  <a:pt x="5921409" y="1141840"/>
                  <a:pt x="5923860" y="1134359"/>
                  <a:pt x="5920234" y="1113324"/>
                </a:cubicBezTo>
                <a:cubicBezTo>
                  <a:pt x="5917614" y="1128476"/>
                  <a:pt x="5913880" y="1136400"/>
                  <a:pt x="5909367" y="1140358"/>
                </a:cubicBezTo>
                <a:cubicBezTo>
                  <a:pt x="5907141" y="1142290"/>
                  <a:pt x="5904750" y="1143284"/>
                  <a:pt x="5902281" y="1143810"/>
                </a:cubicBezTo>
                <a:cubicBezTo>
                  <a:pt x="5901030" y="1143991"/>
                  <a:pt x="5899751" y="1144019"/>
                  <a:pt x="5898476" y="1144049"/>
                </a:cubicBezTo>
                <a:cubicBezTo>
                  <a:pt x="5897106" y="1144019"/>
                  <a:pt x="5895803" y="1143890"/>
                  <a:pt x="5894406" y="1143706"/>
                </a:cubicBezTo>
                <a:cubicBezTo>
                  <a:pt x="5889007" y="1143078"/>
                  <a:pt x="5883370" y="1142026"/>
                  <a:pt x="5877925" y="1143870"/>
                </a:cubicBezTo>
                <a:cubicBezTo>
                  <a:pt x="5875200" y="1144790"/>
                  <a:pt x="5872524" y="1146438"/>
                  <a:pt x="5869890" y="1149220"/>
                </a:cubicBezTo>
                <a:cubicBezTo>
                  <a:pt x="5868553" y="1150737"/>
                  <a:pt x="5867245" y="1152413"/>
                  <a:pt x="5865991" y="1154402"/>
                </a:cubicBezTo>
                <a:cubicBezTo>
                  <a:pt x="5864675" y="1156489"/>
                  <a:pt x="5863415" y="1158888"/>
                  <a:pt x="5862212" y="1161602"/>
                </a:cubicBezTo>
                <a:cubicBezTo>
                  <a:pt x="5862779" y="1153904"/>
                  <a:pt x="5862556" y="1146264"/>
                  <a:pt x="5861125" y="1138141"/>
                </a:cubicBezTo>
                <a:cubicBezTo>
                  <a:pt x="5854774" y="1159409"/>
                  <a:pt x="5848302" y="1164082"/>
                  <a:pt x="5841961" y="1161748"/>
                </a:cubicBezTo>
                <a:cubicBezTo>
                  <a:pt x="5838878" y="1160638"/>
                  <a:pt x="5835737" y="1157824"/>
                  <a:pt x="5832581" y="1154445"/>
                </a:cubicBezTo>
                <a:cubicBezTo>
                  <a:pt x="5829480" y="1150964"/>
                  <a:pt x="5826391" y="1147071"/>
                  <a:pt x="5823260" y="1143849"/>
                </a:cubicBezTo>
                <a:cubicBezTo>
                  <a:pt x="5814859" y="1163968"/>
                  <a:pt x="5805349" y="1180051"/>
                  <a:pt x="5796842" y="1181355"/>
                </a:cubicBezTo>
                <a:cubicBezTo>
                  <a:pt x="5788218" y="1182447"/>
                  <a:pt x="5780560" y="1169008"/>
                  <a:pt x="5776374" y="1130681"/>
                </a:cubicBezTo>
                <a:cubicBezTo>
                  <a:pt x="5772264" y="1150588"/>
                  <a:pt x="5775299" y="1172358"/>
                  <a:pt x="5770859" y="1192193"/>
                </a:cubicBezTo>
                <a:cubicBezTo>
                  <a:pt x="5769574" y="1171250"/>
                  <a:pt x="5767068" y="1175224"/>
                  <a:pt x="5764392" y="1181870"/>
                </a:cubicBezTo>
                <a:cubicBezTo>
                  <a:pt x="5761712" y="1188514"/>
                  <a:pt x="5758649" y="1197969"/>
                  <a:pt x="5756854" y="1188226"/>
                </a:cubicBezTo>
                <a:cubicBezTo>
                  <a:pt x="5759462" y="1172097"/>
                  <a:pt x="5762094" y="1181114"/>
                  <a:pt x="5761738" y="1165891"/>
                </a:cubicBezTo>
                <a:cubicBezTo>
                  <a:pt x="5756739" y="1174822"/>
                  <a:pt x="5755419" y="1170518"/>
                  <a:pt x="5751303" y="1202227"/>
                </a:cubicBezTo>
                <a:cubicBezTo>
                  <a:pt x="5744535" y="1190183"/>
                  <a:pt x="5737235" y="1186971"/>
                  <a:pt x="5729673" y="1188173"/>
                </a:cubicBezTo>
                <a:cubicBezTo>
                  <a:pt x="5721996" y="1189165"/>
                  <a:pt x="5713931" y="1194359"/>
                  <a:pt x="5705840" y="1199397"/>
                </a:cubicBezTo>
                <a:cubicBezTo>
                  <a:pt x="5701812" y="1201997"/>
                  <a:pt x="5697753" y="1204436"/>
                  <a:pt x="5693825" y="1206266"/>
                </a:cubicBezTo>
                <a:cubicBezTo>
                  <a:pt x="5689748" y="1208137"/>
                  <a:pt x="5685684" y="1209188"/>
                  <a:pt x="5681823" y="1209115"/>
                </a:cubicBezTo>
                <a:cubicBezTo>
                  <a:pt x="5674103" y="1208969"/>
                  <a:pt x="5666748" y="1204054"/>
                  <a:pt x="5660412" y="1189922"/>
                </a:cubicBezTo>
                <a:cubicBezTo>
                  <a:pt x="5656771" y="1207487"/>
                  <a:pt x="5651827" y="1224923"/>
                  <a:pt x="5653421" y="1243980"/>
                </a:cubicBezTo>
                <a:cubicBezTo>
                  <a:pt x="5707152" y="1238691"/>
                  <a:pt x="5758943" y="1231482"/>
                  <a:pt x="5808777" y="1223182"/>
                </a:cubicBezTo>
                <a:cubicBezTo>
                  <a:pt x="5858675" y="1214780"/>
                  <a:pt x="5906613" y="1205283"/>
                  <a:pt x="5952559" y="1195360"/>
                </a:cubicBezTo>
                <a:cubicBezTo>
                  <a:pt x="5998591" y="1185497"/>
                  <a:pt x="6042712" y="1175262"/>
                  <a:pt x="6085587" y="1165207"/>
                </a:cubicBezTo>
                <a:cubicBezTo>
                  <a:pt x="6128397" y="1155257"/>
                  <a:pt x="6170051" y="1145545"/>
                  <a:pt x="6211351" y="1136584"/>
                </a:cubicBezTo>
                <a:cubicBezTo>
                  <a:pt x="6252658" y="1127628"/>
                  <a:pt x="6293763" y="1119378"/>
                  <a:pt x="6335978" y="1111969"/>
                </a:cubicBezTo>
                <a:cubicBezTo>
                  <a:pt x="6378196" y="1104558"/>
                  <a:pt x="6421674" y="1097945"/>
                  <a:pt x="6467666" y="1091943"/>
                </a:cubicBezTo>
                <a:cubicBezTo>
                  <a:pt x="6559776" y="1079738"/>
                  <a:pt x="6662811" y="1069978"/>
                  <a:pt x="6787108" y="1056679"/>
                </a:cubicBezTo>
                <a:cubicBezTo>
                  <a:pt x="6795721" y="1054609"/>
                  <a:pt x="6803916" y="1048803"/>
                  <a:pt x="6813211" y="1046051"/>
                </a:cubicBezTo>
                <a:cubicBezTo>
                  <a:pt x="6822656" y="1043258"/>
                  <a:pt x="6833391" y="1043218"/>
                  <a:pt x="6847069" y="1051704"/>
                </a:cubicBezTo>
                <a:cubicBezTo>
                  <a:pt x="6841081" y="1036817"/>
                  <a:pt x="6843947" y="1033070"/>
                  <a:pt x="6847291" y="1029765"/>
                </a:cubicBezTo>
                <a:cubicBezTo>
                  <a:pt x="6850573" y="1026553"/>
                  <a:pt x="6854244" y="1023732"/>
                  <a:pt x="6849234" y="1010296"/>
                </a:cubicBezTo>
                <a:cubicBezTo>
                  <a:pt x="6855878" y="1014347"/>
                  <a:pt x="6883282" y="1043423"/>
                  <a:pt x="6874974" y="1029023"/>
                </a:cubicBezTo>
                <a:cubicBezTo>
                  <a:pt x="6861151" y="1011976"/>
                  <a:pt x="6864772" y="1010231"/>
                  <a:pt x="6872806" y="1013073"/>
                </a:cubicBezTo>
                <a:cubicBezTo>
                  <a:pt x="6876914" y="1014550"/>
                  <a:pt x="6882095" y="1017124"/>
                  <a:pt x="6886762" y="1019510"/>
                </a:cubicBezTo>
                <a:cubicBezTo>
                  <a:pt x="6891432" y="1021898"/>
                  <a:pt x="6895680" y="1024157"/>
                  <a:pt x="6897730" y="1024898"/>
                </a:cubicBezTo>
                <a:cubicBezTo>
                  <a:pt x="6907874" y="1028792"/>
                  <a:pt x="6906793" y="1018114"/>
                  <a:pt x="6906671" y="1010118"/>
                </a:cubicBezTo>
                <a:cubicBezTo>
                  <a:pt x="6906544" y="1002124"/>
                  <a:pt x="6907400" y="996968"/>
                  <a:pt x="6921943" y="1011275"/>
                </a:cubicBezTo>
                <a:cubicBezTo>
                  <a:pt x="6920969" y="1016216"/>
                  <a:pt x="6924721" y="1027051"/>
                  <a:pt x="6915827" y="1022970"/>
                </a:cubicBezTo>
                <a:cubicBezTo>
                  <a:pt x="6946646" y="1051429"/>
                  <a:pt x="6945478" y="1037498"/>
                  <a:pt x="6944216" y="1023508"/>
                </a:cubicBezTo>
                <a:cubicBezTo>
                  <a:pt x="6943224" y="1009692"/>
                  <a:pt x="6941816" y="995336"/>
                  <a:pt x="6974252" y="1022030"/>
                </a:cubicBezTo>
                <a:cubicBezTo>
                  <a:pt x="6958146" y="992021"/>
                  <a:pt x="6975221" y="994311"/>
                  <a:pt x="6990758" y="996050"/>
                </a:cubicBezTo>
                <a:cubicBezTo>
                  <a:pt x="6994581" y="996378"/>
                  <a:pt x="6998341" y="996807"/>
                  <a:pt x="7001356" y="996621"/>
                </a:cubicBezTo>
                <a:cubicBezTo>
                  <a:pt x="7004431" y="996340"/>
                  <a:pt x="7006877" y="995659"/>
                  <a:pt x="7008005" y="993869"/>
                </a:cubicBezTo>
                <a:cubicBezTo>
                  <a:pt x="7010196" y="990394"/>
                  <a:pt x="7007419" y="982806"/>
                  <a:pt x="6995149" y="967294"/>
                </a:cubicBezTo>
                <a:cubicBezTo>
                  <a:pt x="7011748" y="980537"/>
                  <a:pt x="7001740" y="966032"/>
                  <a:pt x="7022544" y="983593"/>
                </a:cubicBezTo>
                <a:cubicBezTo>
                  <a:pt x="7000249" y="956207"/>
                  <a:pt x="7015818" y="949497"/>
                  <a:pt x="7053916" y="988790"/>
                </a:cubicBezTo>
                <a:cubicBezTo>
                  <a:pt x="7056215" y="986349"/>
                  <a:pt x="7056721" y="981947"/>
                  <a:pt x="7056629" y="976891"/>
                </a:cubicBezTo>
                <a:cubicBezTo>
                  <a:pt x="7056391" y="971880"/>
                  <a:pt x="7055731" y="966324"/>
                  <a:pt x="7055942" y="961596"/>
                </a:cubicBezTo>
                <a:cubicBezTo>
                  <a:pt x="7056298" y="952238"/>
                  <a:pt x="7059993" y="946376"/>
                  <a:pt x="7078564" y="954889"/>
                </a:cubicBezTo>
                <a:cubicBezTo>
                  <a:pt x="7092045" y="965884"/>
                  <a:pt x="7096564" y="982898"/>
                  <a:pt x="7110813" y="993270"/>
                </a:cubicBezTo>
                <a:cubicBezTo>
                  <a:pt x="7105890" y="984891"/>
                  <a:pt x="7103502" y="970888"/>
                  <a:pt x="7084932" y="959181"/>
                </a:cubicBezTo>
                <a:cubicBezTo>
                  <a:pt x="7083602" y="952092"/>
                  <a:pt x="7086275" y="949057"/>
                  <a:pt x="7090768" y="947720"/>
                </a:cubicBezTo>
                <a:cubicBezTo>
                  <a:pt x="7095261" y="946389"/>
                  <a:pt x="7101697" y="946974"/>
                  <a:pt x="7107535" y="946904"/>
                </a:cubicBezTo>
                <a:cubicBezTo>
                  <a:pt x="7119458" y="946784"/>
                  <a:pt x="7129826" y="945124"/>
                  <a:pt x="7120769" y="925112"/>
                </a:cubicBezTo>
                <a:cubicBezTo>
                  <a:pt x="7143583" y="947686"/>
                  <a:pt x="7151537" y="940066"/>
                  <a:pt x="7124234" y="913825"/>
                </a:cubicBezTo>
                <a:cubicBezTo>
                  <a:pt x="7135912" y="920079"/>
                  <a:pt x="7142667" y="929750"/>
                  <a:pt x="7152007" y="937720"/>
                </a:cubicBezTo>
                <a:cubicBezTo>
                  <a:pt x="7150308" y="930817"/>
                  <a:pt x="7158789" y="932555"/>
                  <a:pt x="7163104" y="931106"/>
                </a:cubicBezTo>
                <a:cubicBezTo>
                  <a:pt x="7165215" y="930355"/>
                  <a:pt x="7166308" y="928825"/>
                  <a:pt x="7164435" y="925001"/>
                </a:cubicBezTo>
                <a:cubicBezTo>
                  <a:pt x="7162619" y="921082"/>
                  <a:pt x="7157778" y="914973"/>
                  <a:pt x="7148199" y="905185"/>
                </a:cubicBezTo>
                <a:cubicBezTo>
                  <a:pt x="7159532" y="907194"/>
                  <a:pt x="7164738" y="903532"/>
                  <a:pt x="7173772" y="903391"/>
                </a:cubicBezTo>
                <a:cubicBezTo>
                  <a:pt x="7206365" y="926439"/>
                  <a:pt x="7215679" y="919257"/>
                  <a:pt x="7225565" y="910768"/>
                </a:cubicBezTo>
                <a:cubicBezTo>
                  <a:pt x="7228007" y="908699"/>
                  <a:pt x="7230597" y="906582"/>
                  <a:pt x="7233461" y="904637"/>
                </a:cubicBezTo>
                <a:cubicBezTo>
                  <a:pt x="7236353" y="902848"/>
                  <a:pt x="7239605" y="901289"/>
                  <a:pt x="7243725" y="900551"/>
                </a:cubicBezTo>
                <a:cubicBezTo>
                  <a:pt x="7251961" y="899078"/>
                  <a:pt x="7263422" y="900885"/>
                  <a:pt x="7281354" y="909415"/>
                </a:cubicBezTo>
                <a:cubicBezTo>
                  <a:pt x="7263971" y="880820"/>
                  <a:pt x="7283796" y="884150"/>
                  <a:pt x="7302371" y="885864"/>
                </a:cubicBezTo>
                <a:cubicBezTo>
                  <a:pt x="7320857" y="887516"/>
                  <a:pt x="7338070" y="887396"/>
                  <a:pt x="7314205" y="854300"/>
                </a:cubicBezTo>
                <a:cubicBezTo>
                  <a:pt x="7346468" y="875472"/>
                  <a:pt x="7315462" y="845511"/>
                  <a:pt x="7340030" y="860301"/>
                </a:cubicBezTo>
                <a:cubicBezTo>
                  <a:pt x="7349559" y="876168"/>
                  <a:pt x="7345729" y="882643"/>
                  <a:pt x="7339853" y="887964"/>
                </a:cubicBezTo>
                <a:cubicBezTo>
                  <a:pt x="7336883" y="890676"/>
                  <a:pt x="7333464" y="893103"/>
                  <a:pt x="7330821" y="896299"/>
                </a:cubicBezTo>
                <a:cubicBezTo>
                  <a:pt x="7328178" y="899489"/>
                  <a:pt x="7326400" y="903508"/>
                  <a:pt x="7326690" y="909245"/>
                </a:cubicBezTo>
                <a:cubicBezTo>
                  <a:pt x="7339223" y="920340"/>
                  <a:pt x="7350708" y="932304"/>
                  <a:pt x="7364320" y="942689"/>
                </a:cubicBezTo>
                <a:cubicBezTo>
                  <a:pt x="7369856" y="944097"/>
                  <a:pt x="7373330" y="943786"/>
                  <a:pt x="7373028" y="940265"/>
                </a:cubicBezTo>
                <a:cubicBezTo>
                  <a:pt x="7372790" y="936643"/>
                  <a:pt x="7368661" y="930007"/>
                  <a:pt x="7359254" y="918943"/>
                </a:cubicBezTo>
                <a:cubicBezTo>
                  <a:pt x="7370946" y="922978"/>
                  <a:pt x="7377356" y="931603"/>
                  <a:pt x="7384039" y="939985"/>
                </a:cubicBezTo>
                <a:cubicBezTo>
                  <a:pt x="7390727" y="948365"/>
                  <a:pt x="7397627" y="956606"/>
                  <a:pt x="7410775" y="959335"/>
                </a:cubicBezTo>
                <a:cubicBezTo>
                  <a:pt x="7382795" y="936562"/>
                  <a:pt x="7421038" y="943448"/>
                  <a:pt x="7376413" y="913513"/>
                </a:cubicBezTo>
                <a:cubicBezTo>
                  <a:pt x="7391613" y="920174"/>
                  <a:pt x="7391317" y="914853"/>
                  <a:pt x="7390734" y="910179"/>
                </a:cubicBezTo>
                <a:cubicBezTo>
                  <a:pt x="7390125" y="905349"/>
                  <a:pt x="7389110" y="900964"/>
                  <a:pt x="7403280" y="909063"/>
                </a:cubicBezTo>
                <a:cubicBezTo>
                  <a:pt x="7368479" y="887124"/>
                  <a:pt x="7377783" y="885354"/>
                  <a:pt x="7349463" y="861528"/>
                </a:cubicBezTo>
                <a:cubicBezTo>
                  <a:pt x="7369180" y="870622"/>
                  <a:pt x="7375637" y="869972"/>
                  <a:pt x="7375613" y="864818"/>
                </a:cubicBezTo>
                <a:cubicBezTo>
                  <a:pt x="7375540" y="862133"/>
                  <a:pt x="7373934" y="858483"/>
                  <a:pt x="7371582" y="854221"/>
                </a:cubicBezTo>
                <a:cubicBezTo>
                  <a:pt x="7369136" y="849905"/>
                  <a:pt x="7365974" y="845132"/>
                  <a:pt x="7362836" y="840516"/>
                </a:cubicBezTo>
                <a:cubicBezTo>
                  <a:pt x="7378615" y="845465"/>
                  <a:pt x="7385704" y="858403"/>
                  <a:pt x="7399534" y="865040"/>
                </a:cubicBezTo>
                <a:cubicBezTo>
                  <a:pt x="7396846" y="849317"/>
                  <a:pt x="7414352" y="838137"/>
                  <a:pt x="7443582" y="853925"/>
                </a:cubicBezTo>
                <a:cubicBezTo>
                  <a:pt x="7425282" y="850581"/>
                  <a:pt x="7442322" y="874513"/>
                  <a:pt x="7430073" y="875958"/>
                </a:cubicBezTo>
                <a:cubicBezTo>
                  <a:pt x="7451299" y="885452"/>
                  <a:pt x="7463837" y="902938"/>
                  <a:pt x="7488002" y="909974"/>
                </a:cubicBezTo>
                <a:cubicBezTo>
                  <a:pt x="7463447" y="891165"/>
                  <a:pt x="7478876" y="895474"/>
                  <a:pt x="7461292" y="876197"/>
                </a:cubicBezTo>
                <a:cubicBezTo>
                  <a:pt x="7482452" y="894398"/>
                  <a:pt x="7507489" y="901847"/>
                  <a:pt x="7523455" y="900107"/>
                </a:cubicBezTo>
                <a:cubicBezTo>
                  <a:pt x="7531404" y="899286"/>
                  <a:pt x="7537145" y="896376"/>
                  <a:pt x="7538757" y="891419"/>
                </a:cubicBezTo>
                <a:cubicBezTo>
                  <a:pt x="7540339" y="886312"/>
                  <a:pt x="7537941" y="879520"/>
                  <a:pt x="7529798" y="871056"/>
                </a:cubicBezTo>
                <a:cubicBezTo>
                  <a:pt x="7547342" y="874201"/>
                  <a:pt x="7549823" y="891452"/>
                  <a:pt x="7567278" y="894541"/>
                </a:cubicBezTo>
                <a:cubicBezTo>
                  <a:pt x="7562758" y="888918"/>
                  <a:pt x="7567750" y="890397"/>
                  <a:pt x="7565361" y="886389"/>
                </a:cubicBezTo>
                <a:cubicBezTo>
                  <a:pt x="7540151" y="865221"/>
                  <a:pt x="7529689" y="852238"/>
                  <a:pt x="7500237" y="840201"/>
                </a:cubicBezTo>
                <a:cubicBezTo>
                  <a:pt x="7513583" y="843612"/>
                  <a:pt x="7513165" y="836682"/>
                  <a:pt x="7517662" y="833549"/>
                </a:cubicBezTo>
                <a:cubicBezTo>
                  <a:pt x="7490876" y="817077"/>
                  <a:pt x="7493896" y="832869"/>
                  <a:pt x="7474981" y="815112"/>
                </a:cubicBezTo>
                <a:cubicBezTo>
                  <a:pt x="7491878" y="823678"/>
                  <a:pt x="7490242" y="818482"/>
                  <a:pt x="7489237" y="813684"/>
                </a:cubicBezTo>
                <a:cubicBezTo>
                  <a:pt x="7488078" y="808926"/>
                  <a:pt x="7487549" y="804565"/>
                  <a:pt x="7506551" y="814598"/>
                </a:cubicBezTo>
                <a:cubicBezTo>
                  <a:pt x="7532540" y="837925"/>
                  <a:pt x="7519967" y="837084"/>
                  <a:pt x="7545520" y="856108"/>
                </a:cubicBezTo>
                <a:cubicBezTo>
                  <a:pt x="7568195" y="864707"/>
                  <a:pt x="7546053" y="840470"/>
                  <a:pt x="7565732" y="846629"/>
                </a:cubicBezTo>
                <a:cubicBezTo>
                  <a:pt x="7578142" y="861118"/>
                  <a:pt x="7600184" y="866124"/>
                  <a:pt x="7612504" y="880561"/>
                </a:cubicBezTo>
                <a:cubicBezTo>
                  <a:pt x="7611759" y="886338"/>
                  <a:pt x="7617884" y="907002"/>
                  <a:pt x="7644043" y="919464"/>
                </a:cubicBezTo>
                <a:cubicBezTo>
                  <a:pt x="7655044" y="921402"/>
                  <a:pt x="7617145" y="887788"/>
                  <a:pt x="7631444" y="892081"/>
                </a:cubicBezTo>
                <a:cubicBezTo>
                  <a:pt x="7652470" y="915893"/>
                  <a:pt x="7669571" y="903755"/>
                  <a:pt x="7680880" y="923387"/>
                </a:cubicBezTo>
                <a:cubicBezTo>
                  <a:pt x="7691007" y="921715"/>
                  <a:pt x="7686470" y="902330"/>
                  <a:pt x="7646618" y="887204"/>
                </a:cubicBezTo>
                <a:cubicBezTo>
                  <a:pt x="7680311" y="916499"/>
                  <a:pt x="7634454" y="882310"/>
                  <a:pt x="7617795" y="875563"/>
                </a:cubicBezTo>
                <a:cubicBezTo>
                  <a:pt x="7619795" y="879184"/>
                  <a:pt x="7626505" y="886330"/>
                  <a:pt x="7619596" y="883500"/>
                </a:cubicBezTo>
                <a:cubicBezTo>
                  <a:pt x="7612752" y="873774"/>
                  <a:pt x="7601576" y="868113"/>
                  <a:pt x="7594273" y="858512"/>
                </a:cubicBezTo>
                <a:cubicBezTo>
                  <a:pt x="7600375" y="852635"/>
                  <a:pt x="7625983" y="878364"/>
                  <a:pt x="7649370" y="884633"/>
                </a:cubicBezTo>
                <a:cubicBezTo>
                  <a:pt x="7645416" y="878113"/>
                  <a:pt x="7650797" y="878174"/>
                  <a:pt x="7638203" y="865374"/>
                </a:cubicBezTo>
                <a:cubicBezTo>
                  <a:pt x="7629333" y="860060"/>
                  <a:pt x="7626746" y="861764"/>
                  <a:pt x="7624087" y="862585"/>
                </a:cubicBezTo>
                <a:cubicBezTo>
                  <a:pt x="7621399" y="863251"/>
                  <a:pt x="7618634" y="863039"/>
                  <a:pt x="7609502" y="853947"/>
                </a:cubicBezTo>
                <a:cubicBezTo>
                  <a:pt x="7621315" y="854591"/>
                  <a:pt x="7623652" y="848287"/>
                  <a:pt x="7627487" y="843200"/>
                </a:cubicBezTo>
                <a:cubicBezTo>
                  <a:pt x="7631320" y="838122"/>
                  <a:pt x="7636624" y="834102"/>
                  <a:pt x="7654598" y="838768"/>
                </a:cubicBezTo>
                <a:cubicBezTo>
                  <a:pt x="7657922" y="859475"/>
                  <a:pt x="7674818" y="878041"/>
                  <a:pt x="7675527" y="898903"/>
                </a:cubicBezTo>
                <a:cubicBezTo>
                  <a:pt x="7682680" y="901745"/>
                  <a:pt x="7687726" y="906731"/>
                  <a:pt x="7694323" y="910055"/>
                </a:cubicBezTo>
                <a:cubicBezTo>
                  <a:pt x="7699778" y="894609"/>
                  <a:pt x="7686378" y="866301"/>
                  <a:pt x="7698127" y="855656"/>
                </a:cubicBezTo>
                <a:cubicBezTo>
                  <a:pt x="7711040" y="859354"/>
                  <a:pt x="7718808" y="868415"/>
                  <a:pt x="7729151" y="874794"/>
                </a:cubicBezTo>
                <a:cubicBezTo>
                  <a:pt x="7724506" y="869369"/>
                  <a:pt x="7729442" y="870536"/>
                  <a:pt x="7727145" y="866586"/>
                </a:cubicBezTo>
                <a:cubicBezTo>
                  <a:pt x="7720983" y="859371"/>
                  <a:pt x="7710269" y="856781"/>
                  <a:pt x="7703336" y="850192"/>
                </a:cubicBezTo>
                <a:cubicBezTo>
                  <a:pt x="7703967" y="842393"/>
                  <a:pt x="7704249" y="827158"/>
                  <a:pt x="7735980" y="847575"/>
                </a:cubicBezTo>
                <a:cubicBezTo>
                  <a:pt x="7734250" y="839126"/>
                  <a:pt x="7721736" y="820408"/>
                  <a:pt x="7715564" y="807209"/>
                </a:cubicBezTo>
                <a:cubicBezTo>
                  <a:pt x="7709363" y="793859"/>
                  <a:pt x="7709547" y="785779"/>
                  <a:pt x="7733394" y="798315"/>
                </a:cubicBezTo>
                <a:cubicBezTo>
                  <a:pt x="7733131" y="802732"/>
                  <a:pt x="7751632" y="828141"/>
                  <a:pt x="7765121" y="858309"/>
                </a:cubicBezTo>
                <a:cubicBezTo>
                  <a:pt x="7773524" y="855970"/>
                  <a:pt x="7768900" y="844722"/>
                  <a:pt x="7767212" y="835603"/>
                </a:cubicBezTo>
                <a:cubicBezTo>
                  <a:pt x="7765439" y="826430"/>
                  <a:pt x="7766663" y="819288"/>
                  <a:pt x="7786782" y="824749"/>
                </a:cubicBezTo>
                <a:cubicBezTo>
                  <a:pt x="7761008" y="817668"/>
                  <a:pt x="7749409" y="795493"/>
                  <a:pt x="7726620" y="784878"/>
                </a:cubicBezTo>
                <a:cubicBezTo>
                  <a:pt x="7737677" y="788517"/>
                  <a:pt x="7720240" y="773215"/>
                  <a:pt x="7739170" y="781959"/>
                </a:cubicBezTo>
                <a:cubicBezTo>
                  <a:pt x="7743555" y="794583"/>
                  <a:pt x="7771674" y="816336"/>
                  <a:pt x="7801554" y="829892"/>
                </a:cubicBezTo>
                <a:cubicBezTo>
                  <a:pt x="7771182" y="798526"/>
                  <a:pt x="7796405" y="810677"/>
                  <a:pt x="7826996" y="823715"/>
                </a:cubicBezTo>
                <a:cubicBezTo>
                  <a:pt x="7811359" y="799551"/>
                  <a:pt x="7816183" y="791899"/>
                  <a:pt x="7824426" y="786816"/>
                </a:cubicBezTo>
                <a:cubicBezTo>
                  <a:pt x="7832731" y="781636"/>
                  <a:pt x="7844513" y="778931"/>
                  <a:pt x="7841949" y="764816"/>
                </a:cubicBezTo>
                <a:cubicBezTo>
                  <a:pt x="7884233" y="793272"/>
                  <a:pt x="7838793" y="789212"/>
                  <a:pt x="7887211" y="821124"/>
                </a:cubicBezTo>
                <a:cubicBezTo>
                  <a:pt x="7900683" y="821142"/>
                  <a:pt x="7896117" y="809794"/>
                  <a:pt x="7897235" y="802028"/>
                </a:cubicBezTo>
                <a:cubicBezTo>
                  <a:pt x="7898262" y="794202"/>
                  <a:pt x="7904879" y="789903"/>
                  <a:pt x="7940831" y="803819"/>
                </a:cubicBezTo>
                <a:cubicBezTo>
                  <a:pt x="7932874" y="791859"/>
                  <a:pt x="7933664" y="785413"/>
                  <a:pt x="7937426" y="780842"/>
                </a:cubicBezTo>
                <a:cubicBezTo>
                  <a:pt x="7941280" y="776328"/>
                  <a:pt x="7948082" y="773531"/>
                  <a:pt x="7952451" y="769204"/>
                </a:cubicBezTo>
                <a:cubicBezTo>
                  <a:pt x="7941126" y="756789"/>
                  <a:pt x="7925142" y="749766"/>
                  <a:pt x="7915619" y="735293"/>
                </a:cubicBezTo>
                <a:cubicBezTo>
                  <a:pt x="7923642" y="737156"/>
                  <a:pt x="7937741" y="742573"/>
                  <a:pt x="7933194" y="736790"/>
                </a:cubicBezTo>
                <a:cubicBezTo>
                  <a:pt x="7913347" y="731501"/>
                  <a:pt x="7900040" y="721030"/>
                  <a:pt x="7903681" y="716659"/>
                </a:cubicBezTo>
                <a:cubicBezTo>
                  <a:pt x="7940088" y="727249"/>
                  <a:pt x="7937635" y="741535"/>
                  <a:pt x="7952690" y="757828"/>
                </a:cubicBezTo>
                <a:cubicBezTo>
                  <a:pt x="7960628" y="747833"/>
                  <a:pt x="7970048" y="774461"/>
                  <a:pt x="7992523" y="777385"/>
                </a:cubicBezTo>
                <a:cubicBezTo>
                  <a:pt x="7964912" y="756229"/>
                  <a:pt x="7959943" y="742126"/>
                  <a:pt x="7995408" y="762815"/>
                </a:cubicBezTo>
                <a:cubicBezTo>
                  <a:pt x="8001004" y="779118"/>
                  <a:pt x="8023163" y="795729"/>
                  <a:pt x="8004273" y="796319"/>
                </a:cubicBezTo>
                <a:cubicBezTo>
                  <a:pt x="8011802" y="798564"/>
                  <a:pt x="8017191" y="803209"/>
                  <a:pt x="8024189" y="806095"/>
                </a:cubicBezTo>
                <a:cubicBezTo>
                  <a:pt x="8045632" y="812254"/>
                  <a:pt x="8014550" y="781411"/>
                  <a:pt x="8047205" y="801163"/>
                </a:cubicBezTo>
                <a:cubicBezTo>
                  <a:pt x="8050363" y="811346"/>
                  <a:pt x="8041698" y="814494"/>
                  <a:pt x="8033972" y="817957"/>
                </a:cubicBezTo>
                <a:cubicBezTo>
                  <a:pt x="8030045" y="819787"/>
                  <a:pt x="8026365" y="821632"/>
                  <a:pt x="8024398" y="824556"/>
                </a:cubicBezTo>
                <a:cubicBezTo>
                  <a:pt x="8023456" y="826049"/>
                  <a:pt x="8022878" y="827766"/>
                  <a:pt x="8023018" y="829937"/>
                </a:cubicBezTo>
                <a:cubicBezTo>
                  <a:pt x="8023073" y="832054"/>
                  <a:pt x="8023754" y="834566"/>
                  <a:pt x="8025340" y="837652"/>
                </a:cubicBezTo>
                <a:cubicBezTo>
                  <a:pt x="8036578" y="846399"/>
                  <a:pt x="8054988" y="847175"/>
                  <a:pt x="8064958" y="857346"/>
                </a:cubicBezTo>
                <a:cubicBezTo>
                  <a:pt x="8038958" y="847621"/>
                  <a:pt x="8062556" y="868749"/>
                  <a:pt x="8029344" y="854478"/>
                </a:cubicBezTo>
                <a:cubicBezTo>
                  <a:pt x="8022720" y="847801"/>
                  <a:pt x="8017121" y="839692"/>
                  <a:pt x="8007673" y="836096"/>
                </a:cubicBezTo>
                <a:cubicBezTo>
                  <a:pt x="8000770" y="841048"/>
                  <a:pt x="8008092" y="867607"/>
                  <a:pt x="8035411" y="879830"/>
                </a:cubicBezTo>
                <a:cubicBezTo>
                  <a:pt x="8009194" y="868857"/>
                  <a:pt x="8021594" y="882364"/>
                  <a:pt x="7995438" y="871294"/>
                </a:cubicBezTo>
                <a:cubicBezTo>
                  <a:pt x="7969947" y="847169"/>
                  <a:pt x="8022326" y="872411"/>
                  <a:pt x="7996682" y="848331"/>
                </a:cubicBezTo>
                <a:cubicBezTo>
                  <a:pt x="7966953" y="844726"/>
                  <a:pt x="7977496" y="854985"/>
                  <a:pt x="7924358" y="833151"/>
                </a:cubicBezTo>
                <a:cubicBezTo>
                  <a:pt x="7931211" y="840665"/>
                  <a:pt x="7931214" y="843860"/>
                  <a:pt x="7931187" y="846900"/>
                </a:cubicBezTo>
                <a:cubicBezTo>
                  <a:pt x="7953797" y="860598"/>
                  <a:pt x="7940139" y="849487"/>
                  <a:pt x="7960927" y="856482"/>
                </a:cubicBezTo>
                <a:cubicBezTo>
                  <a:pt x="7968634" y="865646"/>
                  <a:pt x="7978760" y="872166"/>
                  <a:pt x="7989942" y="877410"/>
                </a:cubicBezTo>
                <a:cubicBezTo>
                  <a:pt x="8008785" y="897485"/>
                  <a:pt x="7985053" y="890161"/>
                  <a:pt x="8000772" y="908399"/>
                </a:cubicBezTo>
                <a:cubicBezTo>
                  <a:pt x="8033046" y="925555"/>
                  <a:pt x="8013965" y="893666"/>
                  <a:pt x="8037976" y="920330"/>
                </a:cubicBezTo>
                <a:cubicBezTo>
                  <a:pt x="8032752" y="923424"/>
                  <a:pt x="8026473" y="929188"/>
                  <a:pt x="8018413" y="932577"/>
                </a:cubicBezTo>
                <a:cubicBezTo>
                  <a:pt x="8010289" y="936068"/>
                  <a:pt x="8000571" y="937300"/>
                  <a:pt x="7988750" y="932066"/>
                </a:cubicBezTo>
                <a:cubicBezTo>
                  <a:pt x="8004383" y="936650"/>
                  <a:pt x="7993101" y="923564"/>
                  <a:pt x="7980406" y="909730"/>
                </a:cubicBezTo>
                <a:cubicBezTo>
                  <a:pt x="7958379" y="903899"/>
                  <a:pt x="7953463" y="911494"/>
                  <a:pt x="7949801" y="918904"/>
                </a:cubicBezTo>
                <a:cubicBezTo>
                  <a:pt x="7946045" y="926259"/>
                  <a:pt x="7943480" y="933527"/>
                  <a:pt x="7926002" y="926677"/>
                </a:cubicBezTo>
                <a:cubicBezTo>
                  <a:pt x="7933275" y="936123"/>
                  <a:pt x="7944085" y="941963"/>
                  <a:pt x="7957308" y="945164"/>
                </a:cubicBezTo>
                <a:cubicBezTo>
                  <a:pt x="7980080" y="968403"/>
                  <a:pt x="7970378" y="970206"/>
                  <a:pt x="7967526" y="976323"/>
                </a:cubicBezTo>
                <a:cubicBezTo>
                  <a:pt x="7953420" y="971317"/>
                  <a:pt x="7943394" y="969439"/>
                  <a:pt x="7936449" y="970063"/>
                </a:cubicBezTo>
                <a:cubicBezTo>
                  <a:pt x="7929417" y="970628"/>
                  <a:pt x="7925438" y="973537"/>
                  <a:pt x="7923016" y="977983"/>
                </a:cubicBezTo>
                <a:cubicBezTo>
                  <a:pt x="7918384" y="986727"/>
                  <a:pt x="7920756" y="1001554"/>
                  <a:pt x="7920712" y="1015413"/>
                </a:cubicBezTo>
                <a:cubicBezTo>
                  <a:pt x="7908400" y="1003765"/>
                  <a:pt x="7923521" y="999967"/>
                  <a:pt x="7898152" y="987446"/>
                </a:cubicBezTo>
                <a:cubicBezTo>
                  <a:pt x="7867386" y="975687"/>
                  <a:pt x="7908633" y="1014187"/>
                  <a:pt x="7893148" y="1013173"/>
                </a:cubicBezTo>
                <a:cubicBezTo>
                  <a:pt x="7881134" y="1005044"/>
                  <a:pt x="7874205" y="991650"/>
                  <a:pt x="7857821" y="988265"/>
                </a:cubicBezTo>
                <a:cubicBezTo>
                  <a:pt x="7863794" y="995779"/>
                  <a:pt x="7869766" y="1003295"/>
                  <a:pt x="7875709" y="1010654"/>
                </a:cubicBezTo>
                <a:cubicBezTo>
                  <a:pt x="7851433" y="1001597"/>
                  <a:pt x="7856266" y="1013118"/>
                  <a:pt x="7865690" y="1027943"/>
                </a:cubicBezTo>
                <a:cubicBezTo>
                  <a:pt x="7875054" y="1042872"/>
                  <a:pt x="7888825" y="1060999"/>
                  <a:pt x="7882794" y="1064974"/>
                </a:cubicBezTo>
                <a:cubicBezTo>
                  <a:pt x="7858463" y="1053800"/>
                  <a:pt x="7848762" y="1056993"/>
                  <a:pt x="7849957" y="1066494"/>
                </a:cubicBezTo>
                <a:cubicBezTo>
                  <a:pt x="7851302" y="1075953"/>
                  <a:pt x="7863385" y="1091762"/>
                  <a:pt x="7883053" y="1105131"/>
                </a:cubicBezTo>
                <a:cubicBezTo>
                  <a:pt x="7885971" y="1103499"/>
                  <a:pt x="7863821" y="1071484"/>
                  <a:pt x="7891697" y="1096415"/>
                </a:cubicBezTo>
                <a:cubicBezTo>
                  <a:pt x="7873692" y="1093398"/>
                  <a:pt x="7916682" y="1109947"/>
                  <a:pt x="7919367" y="1119275"/>
                </a:cubicBezTo>
                <a:cubicBezTo>
                  <a:pt x="7901365" y="1114456"/>
                  <a:pt x="7887983" y="1113100"/>
                  <a:pt x="7870015" y="1108024"/>
                </a:cubicBezTo>
                <a:cubicBezTo>
                  <a:pt x="7843641" y="1077511"/>
                  <a:pt x="7847906" y="1082141"/>
                  <a:pt x="7842170" y="1065057"/>
                </a:cubicBezTo>
                <a:cubicBezTo>
                  <a:pt x="7824088" y="1062962"/>
                  <a:pt x="7812945" y="1067045"/>
                  <a:pt x="7809057" y="1075009"/>
                </a:cubicBezTo>
                <a:cubicBezTo>
                  <a:pt x="7807191" y="1078973"/>
                  <a:pt x="7807010" y="1083857"/>
                  <a:pt x="7808792" y="1089423"/>
                </a:cubicBezTo>
                <a:cubicBezTo>
                  <a:pt x="7810572" y="1094991"/>
                  <a:pt x="7814077" y="1101228"/>
                  <a:pt x="7819549" y="1107735"/>
                </a:cubicBezTo>
                <a:cubicBezTo>
                  <a:pt x="7808976" y="1095931"/>
                  <a:pt x="7783333" y="1093233"/>
                  <a:pt x="7780675" y="1095449"/>
                </a:cubicBezTo>
                <a:cubicBezTo>
                  <a:pt x="7801584" y="1112653"/>
                  <a:pt x="7796233" y="1114145"/>
                  <a:pt x="7786793" y="1113330"/>
                </a:cubicBezTo>
                <a:cubicBezTo>
                  <a:pt x="7777288" y="1112618"/>
                  <a:pt x="7763756" y="1109501"/>
                  <a:pt x="7767769" y="1117725"/>
                </a:cubicBezTo>
                <a:cubicBezTo>
                  <a:pt x="7778115" y="1125496"/>
                  <a:pt x="7810255" y="1161453"/>
                  <a:pt x="7797568" y="1158589"/>
                </a:cubicBezTo>
                <a:cubicBezTo>
                  <a:pt x="7781074" y="1144584"/>
                  <a:pt x="7766034" y="1129271"/>
                  <a:pt x="7744897" y="1119832"/>
                </a:cubicBezTo>
                <a:cubicBezTo>
                  <a:pt x="7757677" y="1137334"/>
                  <a:pt x="7747137" y="1133464"/>
                  <a:pt x="7737671" y="1130691"/>
                </a:cubicBezTo>
                <a:cubicBezTo>
                  <a:pt x="7728208" y="1127919"/>
                  <a:pt x="7719608" y="1125969"/>
                  <a:pt x="7736021" y="1147702"/>
                </a:cubicBezTo>
                <a:cubicBezTo>
                  <a:pt x="7742228" y="1142452"/>
                  <a:pt x="7752063" y="1156429"/>
                  <a:pt x="7765816" y="1168986"/>
                </a:cubicBezTo>
                <a:cubicBezTo>
                  <a:pt x="7752184" y="1171227"/>
                  <a:pt x="7747582" y="1191517"/>
                  <a:pt x="7724512" y="1158366"/>
                </a:cubicBezTo>
                <a:cubicBezTo>
                  <a:pt x="7736073" y="1182594"/>
                  <a:pt x="7740231" y="1212575"/>
                  <a:pt x="7704756" y="1205488"/>
                </a:cubicBezTo>
                <a:cubicBezTo>
                  <a:pt x="7710147" y="1213329"/>
                  <a:pt x="7715652" y="1221383"/>
                  <a:pt x="7721068" y="1229380"/>
                </a:cubicBezTo>
                <a:cubicBezTo>
                  <a:pt x="7699915" y="1225764"/>
                  <a:pt x="7701106" y="1202491"/>
                  <a:pt x="7683780" y="1195596"/>
                </a:cubicBezTo>
                <a:cubicBezTo>
                  <a:pt x="7678609" y="1212192"/>
                  <a:pt x="7700806" y="1239935"/>
                  <a:pt x="7680259" y="1246150"/>
                </a:cubicBezTo>
                <a:cubicBezTo>
                  <a:pt x="7704701" y="1261139"/>
                  <a:pt x="7682694" y="1236295"/>
                  <a:pt x="7707198" y="1251186"/>
                </a:cubicBezTo>
                <a:cubicBezTo>
                  <a:pt x="7699955" y="1251482"/>
                  <a:pt x="7700015" y="1261379"/>
                  <a:pt x="7697907" y="1268520"/>
                </a:cubicBezTo>
                <a:cubicBezTo>
                  <a:pt x="7695952" y="1275621"/>
                  <a:pt x="7691826" y="1279964"/>
                  <a:pt x="7676375" y="1268697"/>
                </a:cubicBezTo>
                <a:cubicBezTo>
                  <a:pt x="7685605" y="1272848"/>
                  <a:pt x="7687941" y="1258351"/>
                  <a:pt x="7674294" y="1251416"/>
                </a:cubicBezTo>
                <a:cubicBezTo>
                  <a:pt x="7667072" y="1257279"/>
                  <a:pt x="7645310" y="1250221"/>
                  <a:pt x="7664507" y="1279130"/>
                </a:cubicBezTo>
                <a:cubicBezTo>
                  <a:pt x="7673157" y="1280000"/>
                  <a:pt x="7672656" y="1269405"/>
                  <a:pt x="7692195" y="1292971"/>
                </a:cubicBezTo>
                <a:cubicBezTo>
                  <a:pt x="7685586" y="1291863"/>
                  <a:pt x="7684539" y="1295923"/>
                  <a:pt x="7681814" y="1296843"/>
                </a:cubicBezTo>
                <a:cubicBezTo>
                  <a:pt x="7679183" y="1297822"/>
                  <a:pt x="7674785" y="1295606"/>
                  <a:pt x="7661421" y="1281627"/>
                </a:cubicBezTo>
                <a:cubicBezTo>
                  <a:pt x="7695120" y="1315510"/>
                  <a:pt x="7667827" y="1300250"/>
                  <a:pt x="7674900" y="1317206"/>
                </a:cubicBezTo>
                <a:cubicBezTo>
                  <a:pt x="7689959" y="1323501"/>
                  <a:pt x="7694780" y="1320849"/>
                  <a:pt x="7719590" y="1335655"/>
                </a:cubicBezTo>
                <a:cubicBezTo>
                  <a:pt x="7707452" y="1319534"/>
                  <a:pt x="7724093" y="1328912"/>
                  <a:pt x="7707046" y="1308585"/>
                </a:cubicBezTo>
                <a:cubicBezTo>
                  <a:pt x="7748514" y="1335141"/>
                  <a:pt x="7752470" y="1323469"/>
                  <a:pt x="7755096" y="1309711"/>
                </a:cubicBezTo>
                <a:cubicBezTo>
                  <a:pt x="7757721" y="1295952"/>
                  <a:pt x="7758866" y="1280144"/>
                  <a:pt x="7795675" y="1297102"/>
                </a:cubicBezTo>
                <a:cubicBezTo>
                  <a:pt x="7791828" y="1289815"/>
                  <a:pt x="7792525" y="1286505"/>
                  <a:pt x="7795291" y="1284918"/>
                </a:cubicBezTo>
                <a:cubicBezTo>
                  <a:pt x="7798212" y="1283287"/>
                  <a:pt x="7803133" y="1283474"/>
                  <a:pt x="7807757" y="1283332"/>
                </a:cubicBezTo>
                <a:cubicBezTo>
                  <a:pt x="7817095" y="1283109"/>
                  <a:pt x="7825115" y="1281777"/>
                  <a:pt x="7811754" y="1262802"/>
                </a:cubicBezTo>
                <a:cubicBezTo>
                  <a:pt x="7825756" y="1260379"/>
                  <a:pt x="7839403" y="1257314"/>
                  <a:pt x="7850171" y="1252024"/>
                </a:cubicBezTo>
                <a:cubicBezTo>
                  <a:pt x="7860915" y="1246573"/>
                  <a:pt x="7868960" y="1239010"/>
                  <a:pt x="7871314" y="1226884"/>
                </a:cubicBezTo>
                <a:cubicBezTo>
                  <a:pt x="7883910" y="1237878"/>
                  <a:pt x="7900902" y="1244698"/>
                  <a:pt x="7912656" y="1256833"/>
                </a:cubicBezTo>
                <a:cubicBezTo>
                  <a:pt x="7914761" y="1251494"/>
                  <a:pt x="7937578" y="1262269"/>
                  <a:pt x="7924610" y="1245064"/>
                </a:cubicBezTo>
                <a:cubicBezTo>
                  <a:pt x="7949928" y="1253666"/>
                  <a:pt x="7966794" y="1270686"/>
                  <a:pt x="7987837" y="1283673"/>
                </a:cubicBezTo>
                <a:cubicBezTo>
                  <a:pt x="7976518" y="1267649"/>
                  <a:pt x="7966582" y="1250833"/>
                  <a:pt x="7951140" y="1239153"/>
                </a:cubicBezTo>
                <a:cubicBezTo>
                  <a:pt x="7962510" y="1232711"/>
                  <a:pt x="7989608" y="1245488"/>
                  <a:pt x="8000853" y="1250631"/>
                </a:cubicBezTo>
                <a:cubicBezTo>
                  <a:pt x="7986165" y="1234155"/>
                  <a:pt x="7976282" y="1226253"/>
                  <a:pt x="7987052" y="1224158"/>
                </a:cubicBezTo>
                <a:cubicBezTo>
                  <a:pt x="8015951" y="1248071"/>
                  <a:pt x="8002364" y="1256031"/>
                  <a:pt x="8031241" y="1271178"/>
                </a:cubicBezTo>
                <a:cubicBezTo>
                  <a:pt x="8030037" y="1265698"/>
                  <a:pt x="8027156" y="1257075"/>
                  <a:pt x="8029356" y="1253186"/>
                </a:cubicBezTo>
                <a:cubicBezTo>
                  <a:pt x="8031555" y="1249296"/>
                  <a:pt x="8038709" y="1250335"/>
                  <a:pt x="8057941" y="1264403"/>
                </a:cubicBezTo>
                <a:cubicBezTo>
                  <a:pt x="8046301" y="1249288"/>
                  <a:pt x="8056309" y="1250599"/>
                  <a:pt x="8051327" y="1240515"/>
                </a:cubicBezTo>
                <a:cubicBezTo>
                  <a:pt x="8031948" y="1229684"/>
                  <a:pt x="8014899" y="1216161"/>
                  <a:pt x="8003607" y="1197097"/>
                </a:cubicBezTo>
                <a:cubicBezTo>
                  <a:pt x="8028694" y="1206665"/>
                  <a:pt x="8013914" y="1211927"/>
                  <a:pt x="8045765" y="1225760"/>
                </a:cubicBezTo>
                <a:cubicBezTo>
                  <a:pt x="8030581" y="1198273"/>
                  <a:pt x="8072341" y="1220570"/>
                  <a:pt x="8077306" y="1203704"/>
                </a:cubicBezTo>
                <a:cubicBezTo>
                  <a:pt x="8094850" y="1230036"/>
                  <a:pt x="8089718" y="1229580"/>
                  <a:pt x="8122239" y="1249943"/>
                </a:cubicBezTo>
                <a:cubicBezTo>
                  <a:pt x="8105463" y="1242976"/>
                  <a:pt x="8134101" y="1269499"/>
                  <a:pt x="8136312" y="1276588"/>
                </a:cubicBezTo>
                <a:cubicBezTo>
                  <a:pt x="8117799" y="1272973"/>
                  <a:pt x="8117590" y="1282701"/>
                  <a:pt x="8113536" y="1289728"/>
                </a:cubicBezTo>
                <a:cubicBezTo>
                  <a:pt x="8093413" y="1271488"/>
                  <a:pt x="8117279" y="1273202"/>
                  <a:pt x="8092160" y="1260283"/>
                </a:cubicBezTo>
                <a:cubicBezTo>
                  <a:pt x="8103420" y="1274603"/>
                  <a:pt x="8091877" y="1272324"/>
                  <a:pt x="8083353" y="1271256"/>
                </a:cubicBezTo>
                <a:cubicBezTo>
                  <a:pt x="8074767" y="1270286"/>
                  <a:pt x="8069379" y="1270639"/>
                  <a:pt x="8092693" y="1290616"/>
                </a:cubicBezTo>
                <a:cubicBezTo>
                  <a:pt x="8073115" y="1285497"/>
                  <a:pt x="8060441" y="1283616"/>
                  <a:pt x="8049439" y="1283483"/>
                </a:cubicBezTo>
                <a:cubicBezTo>
                  <a:pt x="8038343" y="1283295"/>
                  <a:pt x="8028919" y="1284854"/>
                  <a:pt x="8015791" y="1286296"/>
                </a:cubicBezTo>
                <a:cubicBezTo>
                  <a:pt x="8022471" y="1296480"/>
                  <a:pt x="8030216" y="1305386"/>
                  <a:pt x="8039558" y="1312947"/>
                </a:cubicBezTo>
                <a:cubicBezTo>
                  <a:pt x="8031370" y="1310146"/>
                  <a:pt x="8023690" y="1307942"/>
                  <a:pt x="8033452" y="1319236"/>
                </a:cubicBezTo>
                <a:cubicBezTo>
                  <a:pt x="8014170" y="1318047"/>
                  <a:pt x="8014980" y="1297176"/>
                  <a:pt x="7999165" y="1292482"/>
                </a:cubicBezTo>
                <a:cubicBezTo>
                  <a:pt x="7979440" y="1288795"/>
                  <a:pt x="7991303" y="1306553"/>
                  <a:pt x="8016828" y="1325418"/>
                </a:cubicBezTo>
                <a:cubicBezTo>
                  <a:pt x="7999777" y="1321890"/>
                  <a:pt x="7992284" y="1309390"/>
                  <a:pt x="7976533" y="1304600"/>
                </a:cubicBezTo>
                <a:cubicBezTo>
                  <a:pt x="7970764" y="1309155"/>
                  <a:pt x="7975572" y="1318715"/>
                  <a:pt x="7974770" y="1324183"/>
                </a:cubicBezTo>
                <a:cubicBezTo>
                  <a:pt x="7974124" y="1329607"/>
                  <a:pt x="7967896" y="1331094"/>
                  <a:pt x="7940414" y="1319327"/>
                </a:cubicBezTo>
                <a:cubicBezTo>
                  <a:pt x="7948615" y="1331300"/>
                  <a:pt x="7965263" y="1335270"/>
                  <a:pt x="7971143" y="1349529"/>
                </a:cubicBezTo>
                <a:cubicBezTo>
                  <a:pt x="7951278" y="1350059"/>
                  <a:pt x="7946503" y="1348439"/>
                  <a:pt x="7976121" y="1364609"/>
                </a:cubicBezTo>
                <a:cubicBezTo>
                  <a:pt x="7976240" y="1373017"/>
                  <a:pt x="7948589" y="1358921"/>
                  <a:pt x="7945114" y="1364230"/>
                </a:cubicBezTo>
                <a:cubicBezTo>
                  <a:pt x="7954214" y="1386770"/>
                  <a:pt x="7942276" y="1391322"/>
                  <a:pt x="7926341" y="1391414"/>
                </a:cubicBezTo>
                <a:cubicBezTo>
                  <a:pt x="7910317" y="1391451"/>
                  <a:pt x="7890241" y="1387128"/>
                  <a:pt x="7882692" y="1392507"/>
                </a:cubicBezTo>
                <a:cubicBezTo>
                  <a:pt x="7899154" y="1416357"/>
                  <a:pt x="7910728" y="1444762"/>
                  <a:pt x="7939130" y="1457668"/>
                </a:cubicBezTo>
                <a:cubicBezTo>
                  <a:pt x="7928750" y="1441958"/>
                  <a:pt x="7913782" y="1432522"/>
                  <a:pt x="7919847" y="1426900"/>
                </a:cubicBezTo>
                <a:cubicBezTo>
                  <a:pt x="7937886" y="1429661"/>
                  <a:pt x="7937735" y="1449289"/>
                  <a:pt x="7956019" y="1452062"/>
                </a:cubicBezTo>
                <a:cubicBezTo>
                  <a:pt x="7963280" y="1447337"/>
                  <a:pt x="7970334" y="1442343"/>
                  <a:pt x="7977781" y="1437729"/>
                </a:cubicBezTo>
                <a:cubicBezTo>
                  <a:pt x="7981532" y="1435373"/>
                  <a:pt x="7985285" y="1433019"/>
                  <a:pt x="7989065" y="1430819"/>
                </a:cubicBezTo>
                <a:cubicBezTo>
                  <a:pt x="7992907" y="1428521"/>
                  <a:pt x="7996868" y="1426434"/>
                  <a:pt x="8001165" y="1424418"/>
                </a:cubicBezTo>
                <a:cubicBezTo>
                  <a:pt x="8017790" y="1416432"/>
                  <a:pt x="8037475" y="1410785"/>
                  <a:pt x="8063635" y="1410059"/>
                </a:cubicBezTo>
                <a:cubicBezTo>
                  <a:pt x="8085559" y="1436236"/>
                  <a:pt x="8060239" y="1424443"/>
                  <a:pt x="8065924" y="1437608"/>
                </a:cubicBezTo>
                <a:cubicBezTo>
                  <a:pt x="8089680" y="1460084"/>
                  <a:pt x="8093018" y="1447189"/>
                  <a:pt x="8106954" y="1468057"/>
                </a:cubicBezTo>
                <a:cubicBezTo>
                  <a:pt x="8097054" y="1464177"/>
                  <a:pt x="8089069" y="1458450"/>
                  <a:pt x="8081206" y="1452937"/>
                </a:cubicBezTo>
                <a:cubicBezTo>
                  <a:pt x="8089180" y="1477264"/>
                  <a:pt x="8104142" y="1491698"/>
                  <a:pt x="8095063" y="1499307"/>
                </a:cubicBezTo>
                <a:cubicBezTo>
                  <a:pt x="8096429" y="1481555"/>
                  <a:pt x="8073970" y="1479203"/>
                  <a:pt x="8056917" y="1456092"/>
                </a:cubicBezTo>
                <a:cubicBezTo>
                  <a:pt x="8067096" y="1459734"/>
                  <a:pt x="8085033" y="1469652"/>
                  <a:pt x="8081948" y="1462153"/>
                </a:cubicBezTo>
                <a:cubicBezTo>
                  <a:pt x="8066506" y="1450473"/>
                  <a:pt x="8056797" y="1433103"/>
                  <a:pt x="8037021" y="1425498"/>
                </a:cubicBezTo>
                <a:cubicBezTo>
                  <a:pt x="8059992" y="1444421"/>
                  <a:pt x="8057411" y="1445715"/>
                  <a:pt x="8051205" y="1445967"/>
                </a:cubicBezTo>
                <a:cubicBezTo>
                  <a:pt x="8044910" y="1446162"/>
                  <a:pt x="8035108" y="1445123"/>
                  <a:pt x="8043389" y="1459369"/>
                </a:cubicBezTo>
                <a:cubicBezTo>
                  <a:pt x="8065658" y="1468409"/>
                  <a:pt x="8072537" y="1494268"/>
                  <a:pt x="8074173" y="1499469"/>
                </a:cubicBezTo>
                <a:cubicBezTo>
                  <a:pt x="8070612" y="1499721"/>
                  <a:pt x="8067639" y="1501041"/>
                  <a:pt x="8064893" y="1503201"/>
                </a:cubicBezTo>
                <a:cubicBezTo>
                  <a:pt x="8062208" y="1505257"/>
                  <a:pt x="8059846" y="1508211"/>
                  <a:pt x="8057686" y="1511433"/>
                </a:cubicBezTo>
                <a:cubicBezTo>
                  <a:pt x="8053337" y="1518136"/>
                  <a:pt x="8049593" y="1526469"/>
                  <a:pt x="8045166" y="1534094"/>
                </a:cubicBezTo>
                <a:cubicBezTo>
                  <a:pt x="8036371" y="1549239"/>
                  <a:pt x="8024778" y="1561235"/>
                  <a:pt x="7999993" y="1548390"/>
                </a:cubicBezTo>
                <a:cubicBezTo>
                  <a:pt x="8010143" y="1561869"/>
                  <a:pt x="8030561" y="1565852"/>
                  <a:pt x="8036350" y="1583251"/>
                </a:cubicBezTo>
                <a:cubicBezTo>
                  <a:pt x="8009598" y="1568333"/>
                  <a:pt x="7997290" y="1563071"/>
                  <a:pt x="7989559" y="1561946"/>
                </a:cubicBezTo>
                <a:cubicBezTo>
                  <a:pt x="7981760" y="1560921"/>
                  <a:pt x="7978389" y="1564072"/>
                  <a:pt x="7969356" y="1566014"/>
                </a:cubicBezTo>
                <a:cubicBezTo>
                  <a:pt x="7972012" y="1553801"/>
                  <a:pt x="7941462" y="1530515"/>
                  <a:pt x="7961172" y="1535026"/>
                </a:cubicBezTo>
                <a:cubicBezTo>
                  <a:pt x="7966498" y="1542962"/>
                  <a:pt x="7972126" y="1550820"/>
                  <a:pt x="7982800" y="1554077"/>
                </a:cubicBezTo>
                <a:cubicBezTo>
                  <a:pt x="7976825" y="1543367"/>
                  <a:pt x="7976490" y="1528713"/>
                  <a:pt x="7956400" y="1510216"/>
                </a:cubicBezTo>
                <a:cubicBezTo>
                  <a:pt x="7958026" y="1514435"/>
                  <a:pt x="7955846" y="1517088"/>
                  <a:pt x="7952609" y="1519627"/>
                </a:cubicBezTo>
                <a:cubicBezTo>
                  <a:pt x="7949369" y="1522168"/>
                  <a:pt x="7945158" y="1524653"/>
                  <a:pt x="7942778" y="1528428"/>
                </a:cubicBezTo>
                <a:cubicBezTo>
                  <a:pt x="7938071" y="1536295"/>
                  <a:pt x="7940708" y="1549900"/>
                  <a:pt x="7973383" y="1581606"/>
                </a:cubicBezTo>
                <a:cubicBezTo>
                  <a:pt x="7958648" y="1579402"/>
                  <a:pt x="7964218" y="1595547"/>
                  <a:pt x="7949366" y="1593128"/>
                </a:cubicBezTo>
                <a:cubicBezTo>
                  <a:pt x="7927687" y="1565160"/>
                  <a:pt x="7945035" y="1562624"/>
                  <a:pt x="7916528" y="1545487"/>
                </a:cubicBezTo>
                <a:cubicBezTo>
                  <a:pt x="7905156" y="1540542"/>
                  <a:pt x="7909903" y="1550199"/>
                  <a:pt x="7914857" y="1560130"/>
                </a:cubicBezTo>
                <a:cubicBezTo>
                  <a:pt x="7919814" y="1570056"/>
                  <a:pt x="7924820" y="1580297"/>
                  <a:pt x="7914292" y="1576016"/>
                </a:cubicBezTo>
                <a:cubicBezTo>
                  <a:pt x="7941794" y="1597941"/>
                  <a:pt x="7939817" y="1606276"/>
                  <a:pt x="7934641" y="1613287"/>
                </a:cubicBezTo>
                <a:cubicBezTo>
                  <a:pt x="7929618" y="1620259"/>
                  <a:pt x="7921341" y="1625593"/>
                  <a:pt x="7936626" y="1642313"/>
                </a:cubicBezTo>
                <a:cubicBezTo>
                  <a:pt x="7914778" y="1625210"/>
                  <a:pt x="7925259" y="1627370"/>
                  <a:pt x="7911906" y="1616173"/>
                </a:cubicBezTo>
                <a:cubicBezTo>
                  <a:pt x="7896706" y="1610902"/>
                  <a:pt x="7886001" y="1616095"/>
                  <a:pt x="7908712" y="1637633"/>
                </a:cubicBezTo>
                <a:cubicBezTo>
                  <a:pt x="7876583" y="1619047"/>
                  <a:pt x="7904865" y="1649925"/>
                  <a:pt x="7870585" y="1622765"/>
                </a:cubicBezTo>
                <a:cubicBezTo>
                  <a:pt x="7870675" y="1636012"/>
                  <a:pt x="7871983" y="1650724"/>
                  <a:pt x="7898756" y="1674408"/>
                </a:cubicBezTo>
                <a:cubicBezTo>
                  <a:pt x="7896859" y="1688211"/>
                  <a:pt x="7863358" y="1640426"/>
                  <a:pt x="7864064" y="1656289"/>
                </a:cubicBezTo>
                <a:cubicBezTo>
                  <a:pt x="7873722" y="1665151"/>
                  <a:pt x="7881705" y="1674075"/>
                  <a:pt x="7884022" y="1680392"/>
                </a:cubicBezTo>
                <a:cubicBezTo>
                  <a:pt x="7886487" y="1686671"/>
                  <a:pt x="7883325" y="1690095"/>
                  <a:pt x="7871019" y="1688028"/>
                </a:cubicBezTo>
                <a:cubicBezTo>
                  <a:pt x="7859517" y="1681889"/>
                  <a:pt x="7857554" y="1668013"/>
                  <a:pt x="7846828" y="1661251"/>
                </a:cubicBezTo>
                <a:cubicBezTo>
                  <a:pt x="7839909" y="1667027"/>
                  <a:pt x="7856563" y="1675585"/>
                  <a:pt x="7867530" y="1690968"/>
                </a:cubicBezTo>
                <a:cubicBezTo>
                  <a:pt x="7853608" y="1682469"/>
                  <a:pt x="7855990" y="1690081"/>
                  <a:pt x="7843209" y="1682579"/>
                </a:cubicBezTo>
                <a:cubicBezTo>
                  <a:pt x="7815338" y="1659037"/>
                  <a:pt x="7854847" y="1673113"/>
                  <a:pt x="7826114" y="1650139"/>
                </a:cubicBezTo>
                <a:cubicBezTo>
                  <a:pt x="7814788" y="1647719"/>
                  <a:pt x="7812173" y="1654267"/>
                  <a:pt x="7816472" y="1665033"/>
                </a:cubicBezTo>
                <a:cubicBezTo>
                  <a:pt x="7820863" y="1675851"/>
                  <a:pt x="7832476" y="1690812"/>
                  <a:pt x="7849877" y="1704976"/>
                </a:cubicBezTo>
                <a:cubicBezTo>
                  <a:pt x="7817131" y="1681973"/>
                  <a:pt x="7781534" y="1666891"/>
                  <a:pt x="7822412" y="1708771"/>
                </a:cubicBezTo>
                <a:cubicBezTo>
                  <a:pt x="7815110" y="1714164"/>
                  <a:pt x="7807437" y="1698356"/>
                  <a:pt x="7791650" y="1687019"/>
                </a:cubicBezTo>
                <a:cubicBezTo>
                  <a:pt x="7790398" y="1695806"/>
                  <a:pt x="7787220" y="1701444"/>
                  <a:pt x="7783155" y="1705688"/>
                </a:cubicBezTo>
                <a:cubicBezTo>
                  <a:pt x="7779157" y="1709834"/>
                  <a:pt x="7774336" y="1712485"/>
                  <a:pt x="7769901" y="1715526"/>
                </a:cubicBezTo>
                <a:cubicBezTo>
                  <a:pt x="7760942" y="1721542"/>
                  <a:pt x="7753418" y="1728881"/>
                  <a:pt x="7755770" y="1751332"/>
                </a:cubicBezTo>
                <a:cubicBezTo>
                  <a:pt x="7737050" y="1744251"/>
                  <a:pt x="7729891" y="1728630"/>
                  <a:pt x="7715794" y="1718213"/>
                </a:cubicBezTo>
                <a:cubicBezTo>
                  <a:pt x="7714873" y="1728467"/>
                  <a:pt x="7721693" y="1744434"/>
                  <a:pt x="7723530" y="1753507"/>
                </a:cubicBezTo>
                <a:cubicBezTo>
                  <a:pt x="7725459" y="1762636"/>
                  <a:pt x="7722076" y="1764809"/>
                  <a:pt x="7701273" y="1747248"/>
                </a:cubicBezTo>
                <a:cubicBezTo>
                  <a:pt x="7715539" y="1776380"/>
                  <a:pt x="7690824" y="1763023"/>
                  <a:pt x="7703094" y="1781729"/>
                </a:cubicBezTo>
                <a:cubicBezTo>
                  <a:pt x="7698296" y="1773150"/>
                  <a:pt x="7689209" y="1767978"/>
                  <a:pt x="7680034" y="1762750"/>
                </a:cubicBezTo>
                <a:cubicBezTo>
                  <a:pt x="7685422" y="1772393"/>
                  <a:pt x="7690418" y="1793043"/>
                  <a:pt x="7688643" y="1805255"/>
                </a:cubicBezTo>
                <a:cubicBezTo>
                  <a:pt x="7686957" y="1817524"/>
                  <a:pt x="7678797" y="1821268"/>
                  <a:pt x="7657969" y="1796749"/>
                </a:cubicBezTo>
                <a:cubicBezTo>
                  <a:pt x="7670400" y="1828195"/>
                  <a:pt x="7667831" y="1850459"/>
                  <a:pt x="7683284" y="1876311"/>
                </a:cubicBezTo>
                <a:cubicBezTo>
                  <a:pt x="7654771" y="1854587"/>
                  <a:pt x="7644200" y="1865560"/>
                  <a:pt x="7636159" y="1874519"/>
                </a:cubicBezTo>
                <a:cubicBezTo>
                  <a:pt x="7632062" y="1879017"/>
                  <a:pt x="7628826" y="1882950"/>
                  <a:pt x="7624318" y="1881912"/>
                </a:cubicBezTo>
                <a:cubicBezTo>
                  <a:pt x="7619806" y="1880872"/>
                  <a:pt x="7614264" y="1874878"/>
                  <a:pt x="7605726" y="1859636"/>
                </a:cubicBezTo>
                <a:cubicBezTo>
                  <a:pt x="7584627" y="1851337"/>
                  <a:pt x="7627102" y="1899081"/>
                  <a:pt x="7593898" y="1876204"/>
                </a:cubicBezTo>
                <a:cubicBezTo>
                  <a:pt x="7571590" y="1859225"/>
                  <a:pt x="7610448" y="1872335"/>
                  <a:pt x="7582666" y="1848848"/>
                </a:cubicBezTo>
                <a:cubicBezTo>
                  <a:pt x="7566059" y="1844216"/>
                  <a:pt x="7543875" y="1850228"/>
                  <a:pt x="7582069" y="1892771"/>
                </a:cubicBezTo>
                <a:cubicBezTo>
                  <a:pt x="7580415" y="1883401"/>
                  <a:pt x="7596173" y="1878194"/>
                  <a:pt x="7605904" y="1894329"/>
                </a:cubicBezTo>
                <a:cubicBezTo>
                  <a:pt x="7586421" y="1895656"/>
                  <a:pt x="7574861" y="1914198"/>
                  <a:pt x="7544697" y="1891296"/>
                </a:cubicBezTo>
                <a:cubicBezTo>
                  <a:pt x="7545570" y="1908094"/>
                  <a:pt x="7567285" y="1911226"/>
                  <a:pt x="7568248" y="1928085"/>
                </a:cubicBezTo>
                <a:cubicBezTo>
                  <a:pt x="7553317" y="1918395"/>
                  <a:pt x="7551074" y="1919756"/>
                  <a:pt x="7551095" y="1923519"/>
                </a:cubicBezTo>
                <a:cubicBezTo>
                  <a:pt x="7551116" y="1927282"/>
                  <a:pt x="7553221" y="1933333"/>
                  <a:pt x="7546904" y="1932960"/>
                </a:cubicBezTo>
                <a:lnTo>
                  <a:pt x="7556808" y="1941323"/>
                </a:lnTo>
                <a:lnTo>
                  <a:pt x="7557459" y="1936266"/>
                </a:lnTo>
                <a:cubicBezTo>
                  <a:pt x="7558506" y="1934992"/>
                  <a:pt x="7560812" y="1934632"/>
                  <a:pt x="7565732" y="1936172"/>
                </a:cubicBezTo>
                <a:lnTo>
                  <a:pt x="7588400" y="1952631"/>
                </a:lnTo>
                <a:lnTo>
                  <a:pt x="7590182" y="1948856"/>
                </a:lnTo>
                <a:lnTo>
                  <a:pt x="7596135" y="1949892"/>
                </a:lnTo>
                <a:lnTo>
                  <a:pt x="7594273" y="1948054"/>
                </a:lnTo>
                <a:cubicBezTo>
                  <a:pt x="7600375" y="1942178"/>
                  <a:pt x="7625985" y="1967904"/>
                  <a:pt x="7649309" y="1974274"/>
                </a:cubicBezTo>
                <a:cubicBezTo>
                  <a:pt x="7645416" y="1967656"/>
                  <a:pt x="7650799" y="1967714"/>
                  <a:pt x="7638203" y="1954917"/>
                </a:cubicBezTo>
                <a:cubicBezTo>
                  <a:pt x="7629333" y="1949603"/>
                  <a:pt x="7626684" y="1951405"/>
                  <a:pt x="7623996" y="1952070"/>
                </a:cubicBezTo>
                <a:cubicBezTo>
                  <a:pt x="7621399" y="1952793"/>
                  <a:pt x="7618637" y="1952578"/>
                  <a:pt x="7609502" y="1943489"/>
                </a:cubicBezTo>
                <a:cubicBezTo>
                  <a:pt x="7621317" y="1944130"/>
                  <a:pt x="7623654" y="1937826"/>
                  <a:pt x="7627487" y="1932743"/>
                </a:cubicBezTo>
                <a:cubicBezTo>
                  <a:pt x="7631322" y="1927662"/>
                  <a:pt x="7636624" y="1923645"/>
                  <a:pt x="7654598" y="1928311"/>
                </a:cubicBezTo>
                <a:cubicBezTo>
                  <a:pt x="7657924" y="1949015"/>
                  <a:pt x="7674819" y="1967584"/>
                  <a:pt x="7675529" y="1988443"/>
                </a:cubicBezTo>
                <a:cubicBezTo>
                  <a:pt x="7682682" y="1991285"/>
                  <a:pt x="7687726" y="1996273"/>
                  <a:pt x="7694323" y="1999598"/>
                </a:cubicBezTo>
                <a:cubicBezTo>
                  <a:pt x="7699780" y="1984148"/>
                  <a:pt x="7686378" y="1955844"/>
                  <a:pt x="7698129" y="1945196"/>
                </a:cubicBezTo>
                <a:cubicBezTo>
                  <a:pt x="7710979" y="1948995"/>
                  <a:pt x="7718810" y="1957955"/>
                  <a:pt x="7729151" y="1964337"/>
                </a:cubicBezTo>
                <a:cubicBezTo>
                  <a:pt x="7724508" y="1958909"/>
                  <a:pt x="7729442" y="1960078"/>
                  <a:pt x="7727145" y="1956129"/>
                </a:cubicBezTo>
                <a:cubicBezTo>
                  <a:pt x="7720985" y="1948911"/>
                  <a:pt x="7710269" y="1946324"/>
                  <a:pt x="7703338" y="1939732"/>
                </a:cubicBezTo>
                <a:cubicBezTo>
                  <a:pt x="7703967" y="1931936"/>
                  <a:pt x="7704249" y="1916701"/>
                  <a:pt x="7735980" y="1937118"/>
                </a:cubicBezTo>
                <a:cubicBezTo>
                  <a:pt x="7734250" y="1928669"/>
                  <a:pt x="7721675" y="1910048"/>
                  <a:pt x="7715564" y="1896752"/>
                </a:cubicBezTo>
                <a:cubicBezTo>
                  <a:pt x="7709366" y="1883399"/>
                  <a:pt x="7709485" y="1875419"/>
                  <a:pt x="7733396" y="1887854"/>
                </a:cubicBezTo>
                <a:cubicBezTo>
                  <a:pt x="7733133" y="1892272"/>
                  <a:pt x="7751632" y="1917684"/>
                  <a:pt x="7765121" y="1947852"/>
                </a:cubicBezTo>
                <a:cubicBezTo>
                  <a:pt x="7773526" y="1945510"/>
                  <a:pt x="7768902" y="1934262"/>
                  <a:pt x="7767123" y="1925090"/>
                </a:cubicBezTo>
                <a:cubicBezTo>
                  <a:pt x="7765439" y="1915973"/>
                  <a:pt x="7766665" y="1908827"/>
                  <a:pt x="7786784" y="1914288"/>
                </a:cubicBezTo>
                <a:cubicBezTo>
                  <a:pt x="7761010" y="1907208"/>
                  <a:pt x="7749317" y="1884979"/>
                  <a:pt x="7726528" y="1874363"/>
                </a:cubicBezTo>
                <a:cubicBezTo>
                  <a:pt x="7737679" y="1878057"/>
                  <a:pt x="7720240" y="1862758"/>
                  <a:pt x="7739170" y="1871502"/>
                </a:cubicBezTo>
                <a:cubicBezTo>
                  <a:pt x="7743557" y="1884122"/>
                  <a:pt x="7771674" y="1905879"/>
                  <a:pt x="7801554" y="1919435"/>
                </a:cubicBezTo>
                <a:cubicBezTo>
                  <a:pt x="7771182" y="1888069"/>
                  <a:pt x="7796405" y="1900220"/>
                  <a:pt x="7826998" y="1913254"/>
                </a:cubicBezTo>
                <a:cubicBezTo>
                  <a:pt x="7811359" y="1889094"/>
                  <a:pt x="7816122" y="1881539"/>
                  <a:pt x="7824426" y="1876359"/>
                </a:cubicBezTo>
                <a:cubicBezTo>
                  <a:pt x="7832730" y="1871179"/>
                  <a:pt x="7844452" y="1868571"/>
                  <a:pt x="7841951" y="1854356"/>
                </a:cubicBezTo>
                <a:cubicBezTo>
                  <a:pt x="7884233" y="1882814"/>
                  <a:pt x="7838793" y="1878755"/>
                  <a:pt x="7887213" y="1910663"/>
                </a:cubicBezTo>
                <a:cubicBezTo>
                  <a:pt x="7900683" y="1910685"/>
                  <a:pt x="7896119" y="1899334"/>
                  <a:pt x="7897148" y="1891512"/>
                </a:cubicBezTo>
                <a:cubicBezTo>
                  <a:pt x="7898263" y="1883745"/>
                  <a:pt x="7904879" y="1879446"/>
                  <a:pt x="7940833" y="1893359"/>
                </a:cubicBezTo>
                <a:cubicBezTo>
                  <a:pt x="7932876" y="1881399"/>
                  <a:pt x="7933666" y="1874953"/>
                  <a:pt x="7937428" y="1870381"/>
                </a:cubicBezTo>
                <a:cubicBezTo>
                  <a:pt x="7941193" y="1865811"/>
                  <a:pt x="7948082" y="1863074"/>
                  <a:pt x="7952453" y="1858744"/>
                </a:cubicBezTo>
                <a:cubicBezTo>
                  <a:pt x="7941128" y="1846329"/>
                  <a:pt x="7925142" y="1839309"/>
                  <a:pt x="7915621" y="1824832"/>
                </a:cubicBezTo>
                <a:cubicBezTo>
                  <a:pt x="7923644" y="1826696"/>
                  <a:pt x="7937743" y="1832112"/>
                  <a:pt x="7933196" y="1826330"/>
                </a:cubicBezTo>
                <a:cubicBezTo>
                  <a:pt x="7913349" y="1821040"/>
                  <a:pt x="7900043" y="1810570"/>
                  <a:pt x="7903683" y="1806198"/>
                </a:cubicBezTo>
                <a:cubicBezTo>
                  <a:pt x="7940091" y="1816789"/>
                  <a:pt x="7937637" y="1831075"/>
                  <a:pt x="7952690" y="1847371"/>
                </a:cubicBezTo>
                <a:cubicBezTo>
                  <a:pt x="7960628" y="1837376"/>
                  <a:pt x="7970048" y="1864004"/>
                  <a:pt x="7992434" y="1866867"/>
                </a:cubicBezTo>
                <a:cubicBezTo>
                  <a:pt x="7964914" y="1845769"/>
                  <a:pt x="7959943" y="1831669"/>
                  <a:pt x="7995408" y="1852358"/>
                </a:cubicBezTo>
                <a:cubicBezTo>
                  <a:pt x="8001004" y="1868661"/>
                  <a:pt x="8023101" y="1885370"/>
                  <a:pt x="8004272" y="1885862"/>
                </a:cubicBezTo>
                <a:cubicBezTo>
                  <a:pt x="8011802" y="1888107"/>
                  <a:pt x="8017191" y="1892752"/>
                  <a:pt x="8024189" y="1895637"/>
                </a:cubicBezTo>
                <a:cubicBezTo>
                  <a:pt x="8045543" y="1901736"/>
                  <a:pt x="8014553" y="1870951"/>
                  <a:pt x="8047207" y="1890702"/>
                </a:cubicBezTo>
                <a:cubicBezTo>
                  <a:pt x="8050363" y="1900888"/>
                  <a:pt x="8041699" y="1904037"/>
                  <a:pt x="8033911" y="1907598"/>
                </a:cubicBezTo>
                <a:cubicBezTo>
                  <a:pt x="8030047" y="1909327"/>
                  <a:pt x="8026365" y="1911174"/>
                  <a:pt x="8024398" y="1914099"/>
                </a:cubicBezTo>
                <a:cubicBezTo>
                  <a:pt x="8023459" y="1915589"/>
                  <a:pt x="8022880" y="1917306"/>
                  <a:pt x="8023018" y="1919480"/>
                </a:cubicBezTo>
                <a:cubicBezTo>
                  <a:pt x="8023073" y="1921597"/>
                  <a:pt x="8023755" y="1924109"/>
                  <a:pt x="8025250" y="1927133"/>
                </a:cubicBezTo>
                <a:lnTo>
                  <a:pt x="8030732" y="1929672"/>
                </a:lnTo>
                <a:lnTo>
                  <a:pt x="8040068" y="1922915"/>
                </a:lnTo>
                <a:lnTo>
                  <a:pt x="8048699" y="1938233"/>
                </a:lnTo>
                <a:lnTo>
                  <a:pt x="8064896" y="1946987"/>
                </a:lnTo>
                <a:lnTo>
                  <a:pt x="8055603" y="1944968"/>
                </a:lnTo>
                <a:lnTo>
                  <a:pt x="8070690" y="1953883"/>
                </a:lnTo>
                <a:cubicBezTo>
                  <a:pt x="8057495" y="1927650"/>
                  <a:pt x="8047694" y="1905224"/>
                  <a:pt x="8055686" y="1900539"/>
                </a:cubicBezTo>
                <a:cubicBezTo>
                  <a:pt x="8060760" y="1908877"/>
                  <a:pt x="8068583" y="1915057"/>
                  <a:pt x="8076314" y="1921179"/>
                </a:cubicBezTo>
                <a:cubicBezTo>
                  <a:pt x="8075292" y="1904014"/>
                  <a:pt x="8086449" y="1899101"/>
                  <a:pt x="8096418" y="1892888"/>
                </a:cubicBezTo>
                <a:cubicBezTo>
                  <a:pt x="8106266" y="1886458"/>
                  <a:pt x="8114589" y="1878651"/>
                  <a:pt x="8107976" y="1856567"/>
                </a:cubicBezTo>
                <a:cubicBezTo>
                  <a:pt x="8113392" y="1867759"/>
                  <a:pt x="8122175" y="1876212"/>
                  <a:pt x="8132320" y="1883304"/>
                </a:cubicBezTo>
                <a:cubicBezTo>
                  <a:pt x="8144469" y="1844439"/>
                  <a:pt x="8156569" y="1862620"/>
                  <a:pt x="8194879" y="1857610"/>
                </a:cubicBezTo>
                <a:cubicBezTo>
                  <a:pt x="8200640" y="1871658"/>
                  <a:pt x="8209423" y="1883304"/>
                  <a:pt x="8222819" y="1890637"/>
                </a:cubicBezTo>
                <a:cubicBezTo>
                  <a:pt x="8204296" y="1856462"/>
                  <a:pt x="8246476" y="1900275"/>
                  <a:pt x="8237846" y="1877192"/>
                </a:cubicBezTo>
                <a:cubicBezTo>
                  <a:pt x="8232117" y="1862892"/>
                  <a:pt x="8223272" y="1851343"/>
                  <a:pt x="8213277" y="1841015"/>
                </a:cubicBezTo>
                <a:cubicBezTo>
                  <a:pt x="8226135" y="1846204"/>
                  <a:pt x="8235020" y="1847500"/>
                  <a:pt x="8234960" y="1840796"/>
                </a:cubicBezTo>
                <a:cubicBezTo>
                  <a:pt x="8229112" y="1829889"/>
                  <a:pt x="8213089" y="1828121"/>
                  <a:pt x="8206498" y="1817993"/>
                </a:cubicBezTo>
                <a:cubicBezTo>
                  <a:pt x="8233472" y="1817779"/>
                  <a:pt x="8232896" y="1829080"/>
                  <a:pt x="8249924" y="1817457"/>
                </a:cubicBezTo>
                <a:cubicBezTo>
                  <a:pt x="8236345" y="1810423"/>
                  <a:pt x="8217415" y="1808072"/>
                  <a:pt x="8213976" y="1791738"/>
                </a:cubicBezTo>
                <a:cubicBezTo>
                  <a:pt x="8242927" y="1804577"/>
                  <a:pt x="8259234" y="1797497"/>
                  <a:pt x="8274088" y="1794915"/>
                </a:cubicBezTo>
                <a:cubicBezTo>
                  <a:pt x="8288789" y="1792382"/>
                  <a:pt x="8302436" y="1794319"/>
                  <a:pt x="8326491" y="1825312"/>
                </a:cubicBezTo>
                <a:cubicBezTo>
                  <a:pt x="8349354" y="1828616"/>
                  <a:pt x="8332993" y="1797608"/>
                  <a:pt x="8348556" y="1794507"/>
                </a:cubicBezTo>
                <a:cubicBezTo>
                  <a:pt x="8353999" y="1802658"/>
                  <a:pt x="8357650" y="1812459"/>
                  <a:pt x="8366869" y="1817022"/>
                </a:cubicBezTo>
                <a:cubicBezTo>
                  <a:pt x="8360904" y="1792709"/>
                  <a:pt x="8404303" y="1831590"/>
                  <a:pt x="8403605" y="1811709"/>
                </a:cubicBezTo>
                <a:cubicBezTo>
                  <a:pt x="8383738" y="1787658"/>
                  <a:pt x="8354062" y="1772978"/>
                  <a:pt x="8333802" y="1748957"/>
                </a:cubicBezTo>
                <a:cubicBezTo>
                  <a:pt x="8352180" y="1761376"/>
                  <a:pt x="8371818" y="1768202"/>
                  <a:pt x="8381636" y="1766614"/>
                </a:cubicBezTo>
                <a:cubicBezTo>
                  <a:pt x="8391546" y="1765083"/>
                  <a:pt x="8391367" y="1754975"/>
                  <a:pt x="8370136" y="1734091"/>
                </a:cubicBezTo>
                <a:cubicBezTo>
                  <a:pt x="8393620" y="1728620"/>
                  <a:pt x="8414682" y="1720789"/>
                  <a:pt x="8434312" y="1711636"/>
                </a:cubicBezTo>
                <a:cubicBezTo>
                  <a:pt x="8444064" y="1706953"/>
                  <a:pt x="8453549" y="1702103"/>
                  <a:pt x="8462734" y="1696922"/>
                </a:cubicBezTo>
                <a:cubicBezTo>
                  <a:pt x="8471834" y="1691687"/>
                  <a:pt x="8480658" y="1686278"/>
                  <a:pt x="8489305" y="1680758"/>
                </a:cubicBezTo>
                <a:cubicBezTo>
                  <a:pt x="8506749" y="1669676"/>
                  <a:pt x="8523868" y="1658106"/>
                  <a:pt x="8541465" y="1646978"/>
                </a:cubicBezTo>
                <a:cubicBezTo>
                  <a:pt x="8545867" y="1644199"/>
                  <a:pt x="8550416" y="1641376"/>
                  <a:pt x="8554908" y="1638650"/>
                </a:cubicBezTo>
                <a:cubicBezTo>
                  <a:pt x="8559307" y="1635868"/>
                  <a:pt x="8563886" y="1633201"/>
                  <a:pt x="8568376" y="1630478"/>
                </a:cubicBezTo>
                <a:cubicBezTo>
                  <a:pt x="8577534" y="1625138"/>
                  <a:pt x="8586964" y="1619975"/>
                  <a:pt x="8596936" y="1615153"/>
                </a:cubicBezTo>
                <a:cubicBezTo>
                  <a:pt x="8617784" y="1640237"/>
                  <a:pt x="8577066" y="1619289"/>
                  <a:pt x="8587030" y="1636264"/>
                </a:cubicBezTo>
                <a:cubicBezTo>
                  <a:pt x="8608387" y="1651950"/>
                  <a:pt x="8589258" y="1652112"/>
                  <a:pt x="8618277" y="1666240"/>
                </a:cubicBezTo>
                <a:cubicBezTo>
                  <a:pt x="8613050" y="1657943"/>
                  <a:pt x="8627702" y="1664678"/>
                  <a:pt x="8625107" y="1658599"/>
                </a:cubicBezTo>
                <a:cubicBezTo>
                  <a:pt x="8617401" y="1649441"/>
                  <a:pt x="8606843" y="1643200"/>
                  <a:pt x="8601622" y="1631298"/>
                </a:cubicBezTo>
                <a:cubicBezTo>
                  <a:pt x="8620644" y="1631903"/>
                  <a:pt x="8626264" y="1646973"/>
                  <a:pt x="8639828" y="1653437"/>
                </a:cubicBezTo>
                <a:cubicBezTo>
                  <a:pt x="8645811" y="1650543"/>
                  <a:pt x="8655993" y="1650574"/>
                  <a:pt x="8657899" y="1644554"/>
                </a:cubicBezTo>
                <a:cubicBezTo>
                  <a:pt x="8649421" y="1636015"/>
                  <a:pt x="8640696" y="1627877"/>
                  <a:pt x="8630604" y="1621100"/>
                </a:cubicBezTo>
                <a:cubicBezTo>
                  <a:pt x="8599740" y="1614698"/>
                  <a:pt x="8578475" y="1599069"/>
                  <a:pt x="8554497" y="1586733"/>
                </a:cubicBezTo>
                <a:cubicBezTo>
                  <a:pt x="8571059" y="1590644"/>
                  <a:pt x="8554355" y="1569976"/>
                  <a:pt x="8579942" y="1580552"/>
                </a:cubicBezTo>
                <a:cubicBezTo>
                  <a:pt x="8589001" y="1591958"/>
                  <a:pt x="8592731" y="1609031"/>
                  <a:pt x="8611440" y="1610131"/>
                </a:cubicBezTo>
                <a:cubicBezTo>
                  <a:pt x="8610373" y="1597234"/>
                  <a:pt x="8628920" y="1598789"/>
                  <a:pt x="8644228" y="1597887"/>
                </a:cubicBezTo>
                <a:cubicBezTo>
                  <a:pt x="8659539" y="1596982"/>
                  <a:pt x="8671673" y="1593524"/>
                  <a:pt x="8657070" y="1571123"/>
                </a:cubicBezTo>
                <a:cubicBezTo>
                  <a:pt x="8685268" y="1585150"/>
                  <a:pt x="8686856" y="1583235"/>
                  <a:pt x="8663809" y="1563430"/>
                </a:cubicBezTo>
                <a:cubicBezTo>
                  <a:pt x="8693426" y="1576405"/>
                  <a:pt x="8691421" y="1566393"/>
                  <a:pt x="8701209" y="1565064"/>
                </a:cubicBezTo>
                <a:cubicBezTo>
                  <a:pt x="8710520" y="1584265"/>
                  <a:pt x="8692707" y="1584144"/>
                  <a:pt x="8704056" y="1604912"/>
                </a:cubicBezTo>
                <a:cubicBezTo>
                  <a:pt x="8732396" y="1614722"/>
                  <a:pt x="8738798" y="1608757"/>
                  <a:pt x="8740704" y="1599543"/>
                </a:cubicBezTo>
                <a:cubicBezTo>
                  <a:pt x="8742607" y="1590327"/>
                  <a:pt x="8740009" y="1577859"/>
                  <a:pt x="8750347" y="1574653"/>
                </a:cubicBezTo>
                <a:cubicBezTo>
                  <a:pt x="8783668" y="1600940"/>
                  <a:pt x="8775907" y="1571881"/>
                  <a:pt x="8795467" y="1577824"/>
                </a:cubicBezTo>
                <a:cubicBezTo>
                  <a:pt x="8816018" y="1594388"/>
                  <a:pt x="8825642" y="1623094"/>
                  <a:pt x="8851966" y="1633301"/>
                </a:cubicBezTo>
                <a:cubicBezTo>
                  <a:pt x="8828779" y="1603129"/>
                  <a:pt x="8857428" y="1609248"/>
                  <a:pt x="8856902" y="1594888"/>
                </a:cubicBezTo>
                <a:cubicBezTo>
                  <a:pt x="8837152" y="1569662"/>
                  <a:pt x="8841608" y="1578581"/>
                  <a:pt x="8816154" y="1554201"/>
                </a:cubicBezTo>
                <a:cubicBezTo>
                  <a:pt x="8851020" y="1567847"/>
                  <a:pt x="8843181" y="1562492"/>
                  <a:pt x="8877534" y="1570953"/>
                </a:cubicBezTo>
                <a:cubicBezTo>
                  <a:pt x="8890528" y="1590115"/>
                  <a:pt x="8899196" y="1591552"/>
                  <a:pt x="8926180" y="1613702"/>
                </a:cubicBezTo>
                <a:cubicBezTo>
                  <a:pt x="8924782" y="1623513"/>
                  <a:pt x="8896640" y="1614799"/>
                  <a:pt x="8920636" y="1642286"/>
                </a:cubicBezTo>
                <a:cubicBezTo>
                  <a:pt x="8892035" y="1636891"/>
                  <a:pt x="8880645" y="1642769"/>
                  <a:pt x="8871523" y="1651042"/>
                </a:cubicBezTo>
                <a:cubicBezTo>
                  <a:pt x="8862310" y="1659263"/>
                  <a:pt x="8855210" y="1669923"/>
                  <a:pt x="8835501" y="1673609"/>
                </a:cubicBezTo>
                <a:cubicBezTo>
                  <a:pt x="8856539" y="1698398"/>
                  <a:pt x="8850565" y="1704072"/>
                  <a:pt x="8839854" y="1706073"/>
                </a:cubicBezTo>
                <a:cubicBezTo>
                  <a:pt x="8829084" y="1708168"/>
                  <a:pt x="8813361" y="1706730"/>
                  <a:pt x="8815161" y="1717861"/>
                </a:cubicBezTo>
                <a:cubicBezTo>
                  <a:pt x="8824917" y="1721374"/>
                  <a:pt x="8834487" y="1725183"/>
                  <a:pt x="8838441" y="1734897"/>
                </a:cubicBezTo>
                <a:cubicBezTo>
                  <a:pt x="8812450" y="1724764"/>
                  <a:pt x="8833405" y="1749082"/>
                  <a:pt x="8800638" y="1733706"/>
                </a:cubicBezTo>
                <a:cubicBezTo>
                  <a:pt x="8785691" y="1721641"/>
                  <a:pt x="8776050" y="1703763"/>
                  <a:pt x="8754028" y="1699321"/>
                </a:cubicBezTo>
                <a:cubicBezTo>
                  <a:pt x="8758107" y="1705642"/>
                  <a:pt x="8752614" y="1704959"/>
                  <a:pt x="8754477" y="1709605"/>
                </a:cubicBezTo>
                <a:cubicBezTo>
                  <a:pt x="8765559" y="1736588"/>
                  <a:pt x="8798339" y="1739752"/>
                  <a:pt x="8809297" y="1766939"/>
                </a:cubicBezTo>
                <a:cubicBezTo>
                  <a:pt x="8780730" y="1758093"/>
                  <a:pt x="8781066" y="1761357"/>
                  <a:pt x="8798702" y="1789142"/>
                </a:cubicBezTo>
                <a:cubicBezTo>
                  <a:pt x="8788392" y="1786114"/>
                  <a:pt x="8780095" y="1780883"/>
                  <a:pt x="8771862" y="1775557"/>
                </a:cubicBezTo>
                <a:cubicBezTo>
                  <a:pt x="8771937" y="1784630"/>
                  <a:pt x="8789017" y="1806505"/>
                  <a:pt x="8780396" y="1808989"/>
                </a:cubicBezTo>
                <a:cubicBezTo>
                  <a:pt x="8732492" y="1775455"/>
                  <a:pt x="8776064" y="1778484"/>
                  <a:pt x="8775225" y="1761430"/>
                </a:cubicBezTo>
                <a:cubicBezTo>
                  <a:pt x="8758972" y="1754236"/>
                  <a:pt x="8753668" y="1735064"/>
                  <a:pt x="8732942" y="1732966"/>
                </a:cubicBezTo>
                <a:cubicBezTo>
                  <a:pt x="8738682" y="1745054"/>
                  <a:pt x="8735721" y="1750550"/>
                  <a:pt x="8732577" y="1755931"/>
                </a:cubicBezTo>
                <a:cubicBezTo>
                  <a:pt x="8729438" y="1761311"/>
                  <a:pt x="8726091" y="1766422"/>
                  <a:pt x="8730657" y="1777770"/>
                </a:cubicBezTo>
                <a:cubicBezTo>
                  <a:pt x="8715513" y="1780999"/>
                  <a:pt x="8691913" y="1756682"/>
                  <a:pt x="8711999" y="1786981"/>
                </a:cubicBezTo>
                <a:cubicBezTo>
                  <a:pt x="8695281" y="1783522"/>
                  <a:pt x="8688388" y="1769873"/>
                  <a:pt x="8670297" y="1768192"/>
                </a:cubicBezTo>
                <a:cubicBezTo>
                  <a:pt x="8687570" y="1789354"/>
                  <a:pt x="8676727" y="1788770"/>
                  <a:pt x="8685936" y="1803742"/>
                </a:cubicBezTo>
                <a:cubicBezTo>
                  <a:pt x="8673763" y="1801067"/>
                  <a:pt x="8637518" y="1773220"/>
                  <a:pt x="8640790" y="1788614"/>
                </a:cubicBezTo>
                <a:cubicBezTo>
                  <a:pt x="8664749" y="1801772"/>
                  <a:pt x="8689828" y="1813554"/>
                  <a:pt x="8701414" y="1839743"/>
                </a:cubicBezTo>
                <a:cubicBezTo>
                  <a:pt x="8646357" y="1803368"/>
                  <a:pt x="8683904" y="1844538"/>
                  <a:pt x="8629994" y="1810139"/>
                </a:cubicBezTo>
                <a:cubicBezTo>
                  <a:pt x="8655199" y="1841300"/>
                  <a:pt x="8642615" y="1831285"/>
                  <a:pt x="8649002" y="1852534"/>
                </a:cubicBezTo>
                <a:cubicBezTo>
                  <a:pt x="8667420" y="1857893"/>
                  <a:pt x="8659067" y="1824575"/>
                  <a:pt x="8690314" y="1851358"/>
                </a:cubicBezTo>
                <a:cubicBezTo>
                  <a:pt x="8686701" y="1869077"/>
                  <a:pt x="8655586" y="1864876"/>
                  <a:pt x="8645057" y="1876982"/>
                </a:cubicBezTo>
                <a:cubicBezTo>
                  <a:pt x="8666910" y="1893679"/>
                  <a:pt x="8662403" y="1902224"/>
                  <a:pt x="8652695" y="1909435"/>
                </a:cubicBezTo>
                <a:cubicBezTo>
                  <a:pt x="8643075" y="1916702"/>
                  <a:pt x="8628283" y="1922376"/>
                  <a:pt x="8629561" y="1933739"/>
                </a:cubicBezTo>
                <a:cubicBezTo>
                  <a:pt x="8645456" y="1937507"/>
                  <a:pt x="8664114" y="1934690"/>
                  <a:pt x="8684024" y="1936684"/>
                </a:cubicBezTo>
                <a:cubicBezTo>
                  <a:pt x="8703957" y="1938834"/>
                  <a:pt x="8725143" y="1945802"/>
                  <a:pt x="8745952" y="1969755"/>
                </a:cubicBezTo>
                <a:cubicBezTo>
                  <a:pt x="8753571" y="1968862"/>
                  <a:pt x="8752265" y="1960540"/>
                  <a:pt x="8746492" y="1948708"/>
                </a:cubicBezTo>
                <a:cubicBezTo>
                  <a:pt x="8733585" y="1944600"/>
                  <a:pt x="8724239" y="1937040"/>
                  <a:pt x="8716293" y="1927862"/>
                </a:cubicBezTo>
                <a:cubicBezTo>
                  <a:pt x="8752760" y="1928772"/>
                  <a:pt x="8681325" y="1883603"/>
                  <a:pt x="8705434" y="1877136"/>
                </a:cubicBezTo>
                <a:cubicBezTo>
                  <a:pt x="8713810" y="1892832"/>
                  <a:pt x="8722283" y="1908170"/>
                  <a:pt x="8739310" y="1914739"/>
                </a:cubicBezTo>
                <a:cubicBezTo>
                  <a:pt x="8746424" y="1914640"/>
                  <a:pt x="8752495" y="1913606"/>
                  <a:pt x="8754396" y="1909391"/>
                </a:cubicBezTo>
                <a:cubicBezTo>
                  <a:pt x="8749419" y="1900696"/>
                  <a:pt x="8744377" y="1892104"/>
                  <a:pt x="8739340" y="1883512"/>
                </a:cubicBezTo>
                <a:cubicBezTo>
                  <a:pt x="8760116" y="1889524"/>
                  <a:pt x="8763934" y="1882071"/>
                  <a:pt x="8784708" y="1888086"/>
                </a:cubicBezTo>
                <a:cubicBezTo>
                  <a:pt x="8809244" y="1917719"/>
                  <a:pt x="8783580" y="1908065"/>
                  <a:pt x="8796152" y="1928493"/>
                </a:cubicBezTo>
                <a:cubicBezTo>
                  <a:pt x="8809646" y="1932274"/>
                  <a:pt x="8818883" y="1932407"/>
                  <a:pt x="8818859" y="1925448"/>
                </a:cubicBezTo>
                <a:cubicBezTo>
                  <a:pt x="8811198" y="1912422"/>
                  <a:pt x="8803712" y="1899511"/>
                  <a:pt x="8796049" y="1886488"/>
                </a:cubicBezTo>
                <a:cubicBezTo>
                  <a:pt x="8789503" y="1890276"/>
                  <a:pt x="8781713" y="1887447"/>
                  <a:pt x="8769487" y="1872659"/>
                </a:cubicBezTo>
                <a:cubicBezTo>
                  <a:pt x="8801268" y="1875613"/>
                  <a:pt x="8804848" y="1856342"/>
                  <a:pt x="8822542" y="1848055"/>
                </a:cubicBezTo>
                <a:cubicBezTo>
                  <a:pt x="8811734" y="1835824"/>
                  <a:pt x="8804979" y="1826153"/>
                  <a:pt x="8801229" y="1818509"/>
                </a:cubicBezTo>
                <a:cubicBezTo>
                  <a:pt x="8797450" y="1810714"/>
                  <a:pt x="8796857" y="1805059"/>
                  <a:pt x="8798426" y="1800773"/>
                </a:cubicBezTo>
                <a:cubicBezTo>
                  <a:pt x="8801654" y="1792256"/>
                  <a:pt x="8813656" y="1789406"/>
                  <a:pt x="8827343" y="1787477"/>
                </a:cubicBezTo>
                <a:cubicBezTo>
                  <a:pt x="8854684" y="1783882"/>
                  <a:pt x="8888515" y="1784378"/>
                  <a:pt x="8869429" y="1754295"/>
                </a:cubicBezTo>
                <a:cubicBezTo>
                  <a:pt x="8879064" y="1775783"/>
                  <a:pt x="8895870" y="1789293"/>
                  <a:pt x="8912795" y="1803020"/>
                </a:cubicBezTo>
                <a:cubicBezTo>
                  <a:pt x="8893432" y="1799561"/>
                  <a:pt x="8869584" y="1795221"/>
                  <a:pt x="8855897" y="1797144"/>
                </a:cubicBezTo>
                <a:cubicBezTo>
                  <a:pt x="8842362" y="1799028"/>
                  <a:pt x="8838897" y="1807122"/>
                  <a:pt x="8859996" y="1828615"/>
                </a:cubicBezTo>
                <a:cubicBezTo>
                  <a:pt x="8824175" y="1814089"/>
                  <a:pt x="8825027" y="1827123"/>
                  <a:pt x="8822491" y="1837749"/>
                </a:cubicBezTo>
                <a:cubicBezTo>
                  <a:pt x="8850001" y="1856062"/>
                  <a:pt x="8837763" y="1828906"/>
                  <a:pt x="8872035" y="1858288"/>
                </a:cubicBezTo>
                <a:cubicBezTo>
                  <a:pt x="8850740" y="1834307"/>
                  <a:pt x="8864962" y="1836329"/>
                  <a:pt x="8877276" y="1837981"/>
                </a:cubicBezTo>
                <a:cubicBezTo>
                  <a:pt x="8889678" y="1839690"/>
                  <a:pt x="8900111" y="1841127"/>
                  <a:pt x="8871167" y="1816493"/>
                </a:cubicBezTo>
                <a:cubicBezTo>
                  <a:pt x="8897185" y="1826785"/>
                  <a:pt x="8905658" y="1823935"/>
                  <a:pt x="8911466" y="1819121"/>
                </a:cubicBezTo>
                <a:cubicBezTo>
                  <a:pt x="8917269" y="1814310"/>
                  <a:pt x="8920318" y="1807479"/>
                  <a:pt x="8935843" y="1809630"/>
                </a:cubicBezTo>
                <a:cubicBezTo>
                  <a:pt x="8944764" y="1825255"/>
                  <a:pt x="8933456" y="1825207"/>
                  <a:pt x="8959289" y="1837190"/>
                </a:cubicBezTo>
                <a:cubicBezTo>
                  <a:pt x="8950637" y="1821735"/>
                  <a:pt x="8984242" y="1842779"/>
                  <a:pt x="8990200" y="1846120"/>
                </a:cubicBezTo>
                <a:cubicBezTo>
                  <a:pt x="8960825" y="1824964"/>
                  <a:pt x="8997967" y="1836992"/>
                  <a:pt x="8974173" y="1810183"/>
                </a:cubicBezTo>
                <a:cubicBezTo>
                  <a:pt x="8967410" y="1814117"/>
                  <a:pt x="8959428" y="1811586"/>
                  <a:pt x="8946893" y="1797296"/>
                </a:cubicBezTo>
                <a:cubicBezTo>
                  <a:pt x="8952572" y="1797682"/>
                  <a:pt x="8955970" y="1796489"/>
                  <a:pt x="8958527" y="1794630"/>
                </a:cubicBezTo>
                <a:cubicBezTo>
                  <a:pt x="8960996" y="1792714"/>
                  <a:pt x="8962653" y="1790287"/>
                  <a:pt x="8965119" y="1788369"/>
                </a:cubicBezTo>
                <a:cubicBezTo>
                  <a:pt x="8969875" y="1784424"/>
                  <a:pt x="8977479" y="1782552"/>
                  <a:pt x="9000057" y="1791509"/>
                </a:cubicBezTo>
                <a:cubicBezTo>
                  <a:pt x="9007540" y="1801224"/>
                  <a:pt x="9012197" y="1814019"/>
                  <a:pt x="9023935" y="1818781"/>
                </a:cubicBezTo>
                <a:cubicBezTo>
                  <a:pt x="9034966" y="1807683"/>
                  <a:pt x="9008456" y="1790972"/>
                  <a:pt x="9007001" y="1772696"/>
                </a:cubicBezTo>
                <a:cubicBezTo>
                  <a:pt x="9033536" y="1786366"/>
                  <a:pt x="9041302" y="1784040"/>
                  <a:pt x="9049645" y="1781800"/>
                </a:cubicBezTo>
                <a:cubicBezTo>
                  <a:pt x="9058048" y="1779461"/>
                  <a:pt x="9066967" y="1777306"/>
                  <a:pt x="9095839" y="1791064"/>
                </a:cubicBezTo>
                <a:cubicBezTo>
                  <a:pt x="9093107" y="1781005"/>
                  <a:pt x="9104355" y="1779352"/>
                  <a:pt x="9117005" y="1779271"/>
                </a:cubicBezTo>
                <a:cubicBezTo>
                  <a:pt x="9129593" y="1779288"/>
                  <a:pt x="9143516" y="1780985"/>
                  <a:pt x="9145584" y="1777705"/>
                </a:cubicBezTo>
                <a:cubicBezTo>
                  <a:pt x="9128371" y="1774631"/>
                  <a:pt x="9161480" y="1801057"/>
                  <a:pt x="9169714" y="1804580"/>
                </a:cubicBezTo>
                <a:cubicBezTo>
                  <a:pt x="9172498" y="1800366"/>
                  <a:pt x="9187277" y="1801905"/>
                  <a:pt x="9195886" y="1801637"/>
                </a:cubicBezTo>
                <a:cubicBezTo>
                  <a:pt x="9204468" y="1801216"/>
                  <a:pt x="9206729" y="1799027"/>
                  <a:pt x="9184385" y="1787307"/>
                </a:cubicBezTo>
                <a:cubicBezTo>
                  <a:pt x="9205520" y="1782159"/>
                  <a:pt x="9205390" y="1797354"/>
                  <a:pt x="9231624" y="1809304"/>
                </a:cubicBezTo>
                <a:cubicBezTo>
                  <a:pt x="9216814" y="1791225"/>
                  <a:pt x="9256900" y="1810380"/>
                  <a:pt x="9250378" y="1797940"/>
                </a:cubicBezTo>
                <a:cubicBezTo>
                  <a:pt x="9219969" y="1773631"/>
                  <a:pt x="9230876" y="1790503"/>
                  <a:pt x="9211480" y="1788691"/>
                </a:cubicBezTo>
                <a:cubicBezTo>
                  <a:pt x="9188872" y="1773191"/>
                  <a:pt x="9208539" y="1778367"/>
                  <a:pt x="9190654" y="1757375"/>
                </a:cubicBezTo>
                <a:cubicBezTo>
                  <a:pt x="9213510" y="1766088"/>
                  <a:pt x="9217058" y="1761659"/>
                  <a:pt x="9201596" y="1744412"/>
                </a:cubicBezTo>
                <a:cubicBezTo>
                  <a:pt x="9227962" y="1762145"/>
                  <a:pt x="9234646" y="1739555"/>
                  <a:pt x="9256865" y="1767867"/>
                </a:cubicBezTo>
                <a:cubicBezTo>
                  <a:pt x="9251093" y="1769227"/>
                  <a:pt x="9204259" y="1743590"/>
                  <a:pt x="9234380" y="1783549"/>
                </a:cubicBezTo>
                <a:cubicBezTo>
                  <a:pt x="9265641" y="1779924"/>
                  <a:pt x="9269973" y="1797235"/>
                  <a:pt x="9305388" y="1810812"/>
                </a:cubicBezTo>
                <a:cubicBezTo>
                  <a:pt x="9291708" y="1794133"/>
                  <a:pt x="9302205" y="1793670"/>
                  <a:pt x="9314687" y="1794454"/>
                </a:cubicBezTo>
                <a:cubicBezTo>
                  <a:pt x="9327108" y="1795340"/>
                  <a:pt x="9341480" y="1797320"/>
                  <a:pt x="9335523" y="1785787"/>
                </a:cubicBezTo>
                <a:cubicBezTo>
                  <a:pt x="9353937" y="1806143"/>
                  <a:pt x="9334209" y="1801065"/>
                  <a:pt x="9352495" y="1821623"/>
                </a:cubicBezTo>
                <a:cubicBezTo>
                  <a:pt x="9315414" y="1809496"/>
                  <a:pt x="9316502" y="1822958"/>
                  <a:pt x="9313983" y="1834146"/>
                </a:cubicBezTo>
                <a:cubicBezTo>
                  <a:pt x="9323496" y="1837645"/>
                  <a:pt x="9339585" y="1848895"/>
                  <a:pt x="9330073" y="1848594"/>
                </a:cubicBezTo>
                <a:cubicBezTo>
                  <a:pt x="9299669" y="1833870"/>
                  <a:pt x="9304838" y="1873236"/>
                  <a:pt x="9316037" y="1899044"/>
                </a:cubicBezTo>
                <a:cubicBezTo>
                  <a:pt x="9298801" y="1897205"/>
                  <a:pt x="9291728" y="1883442"/>
                  <a:pt x="9272851" y="1883206"/>
                </a:cubicBezTo>
                <a:cubicBezTo>
                  <a:pt x="9283025" y="1905038"/>
                  <a:pt x="9271461" y="1925381"/>
                  <a:pt x="9242199" y="1908046"/>
                </a:cubicBezTo>
                <a:cubicBezTo>
                  <a:pt x="9213747" y="1879831"/>
                  <a:pt x="9274466" y="1914222"/>
                  <a:pt x="9261353" y="1896652"/>
                </a:cubicBezTo>
                <a:cubicBezTo>
                  <a:pt x="9240393" y="1884131"/>
                  <a:pt x="9235682" y="1852831"/>
                  <a:pt x="9209774" y="1846358"/>
                </a:cubicBezTo>
                <a:cubicBezTo>
                  <a:pt x="9202687" y="1854807"/>
                  <a:pt x="9221613" y="1858961"/>
                  <a:pt x="9229955" y="1878107"/>
                </a:cubicBezTo>
                <a:cubicBezTo>
                  <a:pt x="9203376" y="1870100"/>
                  <a:pt x="9219692" y="1892190"/>
                  <a:pt x="9206739" y="1893748"/>
                </a:cubicBezTo>
                <a:cubicBezTo>
                  <a:pt x="9186553" y="1895187"/>
                  <a:pt x="9187934" y="1871614"/>
                  <a:pt x="9167658" y="1872998"/>
                </a:cubicBezTo>
                <a:cubicBezTo>
                  <a:pt x="9197261" y="1894994"/>
                  <a:pt x="9196246" y="1916990"/>
                  <a:pt x="9184057" y="1920136"/>
                </a:cubicBezTo>
                <a:cubicBezTo>
                  <a:pt x="9211693" y="1941448"/>
                  <a:pt x="9217066" y="1946917"/>
                  <a:pt x="9231116" y="1964800"/>
                </a:cubicBezTo>
                <a:cubicBezTo>
                  <a:pt x="9216468" y="1964455"/>
                  <a:pt x="9212984" y="1971982"/>
                  <a:pt x="9208383" y="1979078"/>
                </a:cubicBezTo>
                <a:cubicBezTo>
                  <a:pt x="9203846" y="1986077"/>
                  <a:pt x="9198405" y="1992507"/>
                  <a:pt x="9180428" y="1989648"/>
                </a:cubicBezTo>
                <a:cubicBezTo>
                  <a:pt x="9165760" y="1975540"/>
                  <a:pt x="9190840" y="1974128"/>
                  <a:pt x="9165038" y="1963695"/>
                </a:cubicBezTo>
                <a:cubicBezTo>
                  <a:pt x="9168789" y="1987724"/>
                  <a:pt x="9132199" y="1960630"/>
                  <a:pt x="9141443" y="1989931"/>
                </a:cubicBezTo>
                <a:cubicBezTo>
                  <a:pt x="9120490" y="1977000"/>
                  <a:pt x="9080988" y="1980702"/>
                  <a:pt x="9091004" y="2002990"/>
                </a:cubicBezTo>
                <a:cubicBezTo>
                  <a:pt x="9063779" y="1997213"/>
                  <a:pt x="9055358" y="1970796"/>
                  <a:pt x="9025676" y="1967917"/>
                </a:cubicBezTo>
                <a:cubicBezTo>
                  <a:pt x="9041671" y="1980916"/>
                  <a:pt x="9041496" y="1987194"/>
                  <a:pt x="9041256" y="1993567"/>
                </a:cubicBezTo>
                <a:cubicBezTo>
                  <a:pt x="9041017" y="1999945"/>
                  <a:pt x="9040470" y="2006407"/>
                  <a:pt x="9056027" y="2020101"/>
                </a:cubicBezTo>
                <a:cubicBezTo>
                  <a:pt x="9032211" y="2009115"/>
                  <a:pt x="9047906" y="2028590"/>
                  <a:pt x="9032668" y="2023983"/>
                </a:cubicBezTo>
                <a:cubicBezTo>
                  <a:pt x="9026017" y="2013544"/>
                  <a:pt x="9020552" y="2001624"/>
                  <a:pt x="9006052" y="1999846"/>
                </a:cubicBezTo>
                <a:cubicBezTo>
                  <a:pt x="9014813" y="2012727"/>
                  <a:pt x="9005589" y="2011774"/>
                  <a:pt x="9013213" y="2023665"/>
                </a:cubicBezTo>
                <a:cubicBezTo>
                  <a:pt x="8990822" y="2019409"/>
                  <a:pt x="8982911" y="1999979"/>
                  <a:pt x="8963624" y="1992405"/>
                </a:cubicBezTo>
                <a:cubicBezTo>
                  <a:pt x="8995127" y="2031563"/>
                  <a:pt x="8957306" y="2016611"/>
                  <a:pt x="8962797" y="2035486"/>
                </a:cubicBezTo>
                <a:cubicBezTo>
                  <a:pt x="8984828" y="2039514"/>
                  <a:pt x="8998980" y="2037050"/>
                  <a:pt x="9013043" y="2034525"/>
                </a:cubicBezTo>
                <a:cubicBezTo>
                  <a:pt x="9015863" y="2049638"/>
                  <a:pt x="9002414" y="2051990"/>
                  <a:pt x="8989050" y="2054395"/>
                </a:cubicBezTo>
                <a:cubicBezTo>
                  <a:pt x="8975688" y="2056806"/>
                  <a:pt x="8962481" y="2059174"/>
                  <a:pt x="8965602" y="2074609"/>
                </a:cubicBezTo>
                <a:cubicBezTo>
                  <a:pt x="8981100" y="2071604"/>
                  <a:pt x="9001491" y="2072239"/>
                  <a:pt x="9019005" y="2070640"/>
                </a:cubicBezTo>
                <a:cubicBezTo>
                  <a:pt x="9036513" y="2069043"/>
                  <a:pt x="9051182" y="2064959"/>
                  <a:pt x="9055183" y="2052619"/>
                </a:cubicBezTo>
                <a:cubicBezTo>
                  <a:pt x="9042824" y="2048441"/>
                  <a:pt x="9028923" y="2045510"/>
                  <a:pt x="9024633" y="2032527"/>
                </a:cubicBezTo>
                <a:cubicBezTo>
                  <a:pt x="9053832" y="2041772"/>
                  <a:pt x="9050734" y="2046484"/>
                  <a:pt x="9070987" y="2046335"/>
                </a:cubicBezTo>
                <a:cubicBezTo>
                  <a:pt x="9083737" y="2057288"/>
                  <a:pt x="9092264" y="2072942"/>
                  <a:pt x="9104925" y="2083840"/>
                </a:cubicBezTo>
                <a:cubicBezTo>
                  <a:pt x="9046385" y="2071375"/>
                  <a:pt x="9005122" y="2076473"/>
                  <a:pt x="9037465" y="2124495"/>
                </a:cubicBezTo>
                <a:cubicBezTo>
                  <a:pt x="9025168" y="2107025"/>
                  <a:pt x="8999721" y="2108620"/>
                  <a:pt x="9021660" y="2130779"/>
                </a:cubicBezTo>
                <a:cubicBezTo>
                  <a:pt x="8998247" y="2127547"/>
                  <a:pt x="8995797" y="2102255"/>
                  <a:pt x="8976633" y="2094480"/>
                </a:cubicBezTo>
                <a:cubicBezTo>
                  <a:pt x="8982623" y="2109364"/>
                  <a:pt x="8960868" y="2101901"/>
                  <a:pt x="8960298" y="2111402"/>
                </a:cubicBezTo>
                <a:cubicBezTo>
                  <a:pt x="8974685" y="2117555"/>
                  <a:pt x="8990093" y="2103107"/>
                  <a:pt x="9002239" y="2130204"/>
                </a:cubicBezTo>
                <a:cubicBezTo>
                  <a:pt x="9017377" y="2150163"/>
                  <a:pt x="8963473" y="2113959"/>
                  <a:pt x="8978611" y="2133917"/>
                </a:cubicBezTo>
                <a:cubicBezTo>
                  <a:pt x="9005441" y="2164303"/>
                  <a:pt x="9002328" y="2158449"/>
                  <a:pt x="9003308" y="2180873"/>
                </a:cubicBezTo>
                <a:cubicBezTo>
                  <a:pt x="9024920" y="2182970"/>
                  <a:pt x="9032773" y="2198892"/>
                  <a:pt x="9044592" y="2210922"/>
                </a:cubicBezTo>
                <a:cubicBezTo>
                  <a:pt x="9010837" y="2198117"/>
                  <a:pt x="9052995" y="2238161"/>
                  <a:pt x="9057836" y="2249268"/>
                </a:cubicBezTo>
                <a:cubicBezTo>
                  <a:pt x="9031738" y="2241705"/>
                  <a:pt x="9027930" y="2210974"/>
                  <a:pt x="9002080" y="2203012"/>
                </a:cubicBezTo>
                <a:cubicBezTo>
                  <a:pt x="9008812" y="2225308"/>
                  <a:pt x="8994278" y="2230174"/>
                  <a:pt x="8980560" y="2235550"/>
                </a:cubicBezTo>
                <a:cubicBezTo>
                  <a:pt x="8972875" y="2218764"/>
                  <a:pt x="8984391" y="2219079"/>
                  <a:pt x="8959128" y="2205792"/>
                </a:cubicBezTo>
                <a:cubicBezTo>
                  <a:pt x="8950863" y="2215303"/>
                  <a:pt x="8935700" y="2195187"/>
                  <a:pt x="8913471" y="2190478"/>
                </a:cubicBezTo>
                <a:cubicBezTo>
                  <a:pt x="8945584" y="2218084"/>
                  <a:pt x="8905752" y="2206721"/>
                  <a:pt x="8878083" y="2195252"/>
                </a:cubicBezTo>
                <a:cubicBezTo>
                  <a:pt x="8886223" y="2218712"/>
                  <a:pt x="8885308" y="2230360"/>
                  <a:pt x="8912901" y="2252337"/>
                </a:cubicBezTo>
                <a:cubicBezTo>
                  <a:pt x="8883716" y="2247271"/>
                  <a:pt x="8866549" y="2230335"/>
                  <a:pt x="8849685" y="2213316"/>
                </a:cubicBezTo>
                <a:cubicBezTo>
                  <a:pt x="8860891" y="2230517"/>
                  <a:pt x="8854492" y="2236070"/>
                  <a:pt x="8849534" y="2241136"/>
                </a:cubicBezTo>
                <a:cubicBezTo>
                  <a:pt x="8844578" y="2246204"/>
                  <a:pt x="8840841" y="2250933"/>
                  <a:pt x="8857089" y="2266730"/>
                </a:cubicBezTo>
                <a:cubicBezTo>
                  <a:pt x="8847938" y="2266656"/>
                  <a:pt x="8814324" y="2244632"/>
                  <a:pt x="8822794" y="2259968"/>
                </a:cubicBezTo>
                <a:cubicBezTo>
                  <a:pt x="8880562" y="2312632"/>
                  <a:pt x="8887319" y="2248153"/>
                  <a:pt x="8937123" y="2289267"/>
                </a:cubicBezTo>
                <a:cubicBezTo>
                  <a:pt x="8919583" y="2293906"/>
                  <a:pt x="8894539" y="2291864"/>
                  <a:pt x="8878053" y="2297026"/>
                </a:cubicBezTo>
                <a:cubicBezTo>
                  <a:pt x="8906722" y="2316903"/>
                  <a:pt x="8922799" y="2335372"/>
                  <a:pt x="8937382" y="2354009"/>
                </a:cubicBezTo>
                <a:cubicBezTo>
                  <a:pt x="8952057" y="2372701"/>
                  <a:pt x="8965119" y="2391350"/>
                  <a:pt x="8988463" y="2411484"/>
                </a:cubicBezTo>
                <a:cubicBezTo>
                  <a:pt x="8965901" y="2401703"/>
                  <a:pt x="8958501" y="2410647"/>
                  <a:pt x="8954040" y="2424916"/>
                </a:cubicBezTo>
                <a:cubicBezTo>
                  <a:pt x="8949580" y="2439186"/>
                  <a:pt x="8948153" y="2458839"/>
                  <a:pt x="8937753" y="2470339"/>
                </a:cubicBezTo>
                <a:cubicBezTo>
                  <a:pt x="8933415" y="2448441"/>
                  <a:pt x="8922255" y="2436959"/>
                  <a:pt x="8917315" y="2409820"/>
                </a:cubicBezTo>
                <a:cubicBezTo>
                  <a:pt x="8890395" y="2403962"/>
                  <a:pt x="8866858" y="2400926"/>
                  <a:pt x="8851036" y="2404839"/>
                </a:cubicBezTo>
                <a:cubicBezTo>
                  <a:pt x="8835150" y="2408853"/>
                  <a:pt x="8827227" y="2419827"/>
                  <a:pt x="8830673" y="2442138"/>
                </a:cubicBezTo>
                <a:cubicBezTo>
                  <a:pt x="8794451" y="2426248"/>
                  <a:pt x="8785642" y="2435830"/>
                  <a:pt x="8776316" y="2445227"/>
                </a:cubicBezTo>
                <a:cubicBezTo>
                  <a:pt x="8766962" y="2454466"/>
                  <a:pt x="8757158" y="2463421"/>
                  <a:pt x="8719912" y="2445359"/>
                </a:cubicBezTo>
                <a:cubicBezTo>
                  <a:pt x="8733408" y="2466920"/>
                  <a:pt x="8711186" y="2453609"/>
                  <a:pt x="8716944" y="2467654"/>
                </a:cubicBezTo>
                <a:cubicBezTo>
                  <a:pt x="8704511" y="2462591"/>
                  <a:pt x="8692142" y="2457432"/>
                  <a:pt x="8679769" y="2452275"/>
                </a:cubicBezTo>
                <a:cubicBezTo>
                  <a:pt x="8681763" y="2477693"/>
                  <a:pt x="8659984" y="2481464"/>
                  <a:pt x="8635765" y="2480913"/>
                </a:cubicBezTo>
                <a:cubicBezTo>
                  <a:pt x="8611630" y="2480419"/>
                  <a:pt x="8585181" y="2475414"/>
                  <a:pt x="8576986" y="2484413"/>
                </a:cubicBezTo>
                <a:cubicBezTo>
                  <a:pt x="8585892" y="2489472"/>
                  <a:pt x="8597241" y="2492458"/>
                  <a:pt x="8601542" y="2501419"/>
                </a:cubicBezTo>
                <a:cubicBezTo>
                  <a:pt x="8599526" y="2503620"/>
                  <a:pt x="8602338" y="2512752"/>
                  <a:pt x="8602509" y="2518277"/>
                </a:cubicBezTo>
                <a:cubicBezTo>
                  <a:pt x="8602681" y="2523802"/>
                  <a:pt x="8600276" y="2525617"/>
                  <a:pt x="8587979" y="2513144"/>
                </a:cubicBezTo>
                <a:cubicBezTo>
                  <a:pt x="8605198" y="2520805"/>
                  <a:pt x="8577842" y="2492452"/>
                  <a:pt x="8567782" y="2492221"/>
                </a:cubicBezTo>
                <a:cubicBezTo>
                  <a:pt x="8568598" y="2499123"/>
                  <a:pt x="8552143" y="2502637"/>
                  <a:pt x="8537434" y="2505584"/>
                </a:cubicBezTo>
                <a:cubicBezTo>
                  <a:pt x="8522661" y="2508632"/>
                  <a:pt x="8509634" y="2511113"/>
                  <a:pt x="8516559" y="2516312"/>
                </a:cubicBezTo>
                <a:cubicBezTo>
                  <a:pt x="8507369" y="2498714"/>
                  <a:pt x="8524329" y="2487600"/>
                  <a:pt x="8507630" y="2476517"/>
                </a:cubicBezTo>
                <a:cubicBezTo>
                  <a:pt x="8485671" y="2471982"/>
                  <a:pt x="8478744" y="2483166"/>
                  <a:pt x="8463113" y="2484980"/>
                </a:cubicBezTo>
                <a:cubicBezTo>
                  <a:pt x="8479290" y="2509480"/>
                  <a:pt x="8503904" y="2526801"/>
                  <a:pt x="8517953" y="2552879"/>
                </a:cubicBezTo>
                <a:cubicBezTo>
                  <a:pt x="8496637" y="2531528"/>
                  <a:pt x="8470268" y="2507406"/>
                  <a:pt x="8450149" y="2495552"/>
                </a:cubicBezTo>
                <a:cubicBezTo>
                  <a:pt x="8430086" y="2483602"/>
                  <a:pt x="8416430" y="2483882"/>
                  <a:pt x="8419602" y="2511433"/>
                </a:cubicBezTo>
                <a:cubicBezTo>
                  <a:pt x="8438984" y="2520457"/>
                  <a:pt x="8438371" y="2530622"/>
                  <a:pt x="8448468" y="2525602"/>
                </a:cubicBezTo>
                <a:cubicBezTo>
                  <a:pt x="8456665" y="2550766"/>
                  <a:pt x="8450774" y="2558716"/>
                  <a:pt x="8443139" y="2565430"/>
                </a:cubicBezTo>
                <a:cubicBezTo>
                  <a:pt x="8435441" y="2572246"/>
                  <a:pt x="8425851" y="2577865"/>
                  <a:pt x="8426369" y="2599022"/>
                </a:cubicBezTo>
                <a:cubicBezTo>
                  <a:pt x="8403016" y="2582910"/>
                  <a:pt x="8396858" y="2592082"/>
                  <a:pt x="8388372" y="2600342"/>
                </a:cubicBezTo>
                <a:cubicBezTo>
                  <a:pt x="8386176" y="2602429"/>
                  <a:pt x="8383888" y="2604459"/>
                  <a:pt x="8381184" y="2605948"/>
                </a:cubicBezTo>
                <a:cubicBezTo>
                  <a:pt x="8378480" y="2607437"/>
                  <a:pt x="8375300" y="2608489"/>
                  <a:pt x="8371314" y="2608615"/>
                </a:cubicBezTo>
                <a:cubicBezTo>
                  <a:pt x="8363432" y="2608922"/>
                  <a:pt x="8352581" y="2605553"/>
                  <a:pt x="8336503" y="2595282"/>
                </a:cubicBezTo>
                <a:cubicBezTo>
                  <a:pt x="8347411" y="2620351"/>
                  <a:pt x="8320173" y="2600400"/>
                  <a:pt x="8336491" y="2632074"/>
                </a:cubicBezTo>
                <a:cubicBezTo>
                  <a:pt x="8345238" y="2637588"/>
                  <a:pt x="8356174" y="2641425"/>
                  <a:pt x="8360138" y="2650731"/>
                </a:cubicBezTo>
                <a:cubicBezTo>
                  <a:pt x="8337815" y="2637770"/>
                  <a:pt x="8334813" y="2648931"/>
                  <a:pt x="8331897" y="2661950"/>
                </a:cubicBezTo>
                <a:cubicBezTo>
                  <a:pt x="8329042" y="2674872"/>
                  <a:pt x="8326429" y="2689613"/>
                  <a:pt x="8305237" y="2683056"/>
                </a:cubicBezTo>
                <a:cubicBezTo>
                  <a:pt x="8296353" y="2663569"/>
                  <a:pt x="8304171" y="2658360"/>
                  <a:pt x="8311366" y="2654147"/>
                </a:cubicBezTo>
                <a:cubicBezTo>
                  <a:pt x="8318495" y="2650030"/>
                  <a:pt x="8324909" y="2646852"/>
                  <a:pt x="8312937" y="2631669"/>
                </a:cubicBezTo>
                <a:cubicBezTo>
                  <a:pt x="8305385" y="2630658"/>
                  <a:pt x="8297457" y="2633438"/>
                  <a:pt x="8289575" y="2637353"/>
                </a:cubicBezTo>
                <a:cubicBezTo>
                  <a:pt x="8285584" y="2639284"/>
                  <a:pt x="8281586" y="2641625"/>
                  <a:pt x="8277655" y="2643867"/>
                </a:cubicBezTo>
                <a:cubicBezTo>
                  <a:pt x="8273633" y="2646052"/>
                  <a:pt x="8269669" y="2648136"/>
                  <a:pt x="8265745" y="2649968"/>
                </a:cubicBezTo>
                <a:cubicBezTo>
                  <a:pt x="8250075" y="2657035"/>
                  <a:pt x="8235856" y="2658209"/>
                  <a:pt x="8225929" y="2632783"/>
                </a:cubicBezTo>
                <a:cubicBezTo>
                  <a:pt x="8219017" y="2639952"/>
                  <a:pt x="8215575" y="2655005"/>
                  <a:pt x="8208952" y="2667911"/>
                </a:cubicBezTo>
                <a:cubicBezTo>
                  <a:pt x="8202329" y="2680817"/>
                  <a:pt x="8192558" y="2691320"/>
                  <a:pt x="8173024" y="2688728"/>
                </a:cubicBezTo>
                <a:cubicBezTo>
                  <a:pt x="8141552" y="2672497"/>
                  <a:pt x="8130311" y="2652357"/>
                  <a:pt x="8120134" y="2663301"/>
                </a:cubicBezTo>
                <a:cubicBezTo>
                  <a:pt x="8095913" y="2638172"/>
                  <a:pt x="8109007" y="2628790"/>
                  <a:pt x="8093992" y="2610440"/>
                </a:cubicBezTo>
                <a:cubicBezTo>
                  <a:pt x="8086722" y="2607383"/>
                  <a:pt x="8085718" y="2612168"/>
                  <a:pt x="8084565" y="2616995"/>
                </a:cubicBezTo>
                <a:cubicBezTo>
                  <a:pt x="8089203" y="2634220"/>
                  <a:pt x="8102335" y="2645971"/>
                  <a:pt x="8103640" y="2665683"/>
                </a:cubicBezTo>
                <a:cubicBezTo>
                  <a:pt x="8079903" y="2655576"/>
                  <a:pt x="8083141" y="2626649"/>
                  <a:pt x="8066269" y="2611849"/>
                </a:cubicBezTo>
                <a:cubicBezTo>
                  <a:pt x="8051297" y="2604215"/>
                  <a:pt x="8057585" y="2617624"/>
                  <a:pt x="8063597" y="2631273"/>
                </a:cubicBezTo>
                <a:cubicBezTo>
                  <a:pt x="8069761" y="2644877"/>
                  <a:pt x="8075709" y="2658628"/>
                  <a:pt x="8060218" y="2651223"/>
                </a:cubicBezTo>
                <a:lnTo>
                  <a:pt x="8042028" y="2626975"/>
                </a:lnTo>
                <a:lnTo>
                  <a:pt x="8036379" y="2632988"/>
                </a:lnTo>
                <a:lnTo>
                  <a:pt x="8037109" y="2637991"/>
                </a:lnTo>
                <a:cubicBezTo>
                  <a:pt x="8040974" y="2644577"/>
                  <a:pt x="8046901" y="2652063"/>
                  <a:pt x="8052663" y="2665208"/>
                </a:cubicBezTo>
                <a:cubicBezTo>
                  <a:pt x="8028493" y="2642194"/>
                  <a:pt x="8053976" y="2686311"/>
                  <a:pt x="8029864" y="2663197"/>
                </a:cubicBezTo>
                <a:cubicBezTo>
                  <a:pt x="8020281" y="2652919"/>
                  <a:pt x="8021787" y="2649181"/>
                  <a:pt x="8023111" y="2645606"/>
                </a:cubicBezTo>
                <a:lnTo>
                  <a:pt x="8023364" y="2642137"/>
                </a:lnTo>
                <a:lnTo>
                  <a:pt x="8016264" y="2643259"/>
                </a:lnTo>
                <a:lnTo>
                  <a:pt x="8006403" y="2640029"/>
                </a:lnTo>
                <a:lnTo>
                  <a:pt x="8007017" y="2643588"/>
                </a:lnTo>
                <a:lnTo>
                  <a:pt x="8019807" y="2653893"/>
                </a:lnTo>
                <a:cubicBezTo>
                  <a:pt x="8026904" y="2658748"/>
                  <a:pt x="8033457" y="2664093"/>
                  <a:pt x="8036352" y="2672791"/>
                </a:cubicBezTo>
                <a:lnTo>
                  <a:pt x="8012372" y="2660401"/>
                </a:lnTo>
                <a:lnTo>
                  <a:pt x="8014978" y="2668427"/>
                </a:lnTo>
                <a:cubicBezTo>
                  <a:pt x="8017470" y="2676316"/>
                  <a:pt x="8019353" y="2683370"/>
                  <a:pt x="8019169" y="2687560"/>
                </a:cubicBezTo>
                <a:cubicBezTo>
                  <a:pt x="8021932" y="2682777"/>
                  <a:pt x="8031970" y="2684243"/>
                  <a:pt x="8042426" y="2690835"/>
                </a:cubicBezTo>
                <a:cubicBezTo>
                  <a:pt x="8052887" y="2697429"/>
                  <a:pt x="8063795" y="2709304"/>
                  <a:pt x="8068211" y="2725282"/>
                </a:cubicBezTo>
                <a:cubicBezTo>
                  <a:pt x="8055948" y="2727548"/>
                  <a:pt x="8041757" y="2727077"/>
                  <a:pt x="8030180" y="2730052"/>
                </a:cubicBezTo>
                <a:cubicBezTo>
                  <a:pt x="8018600" y="2733031"/>
                  <a:pt x="8009662" y="2739617"/>
                  <a:pt x="8007709" y="2756301"/>
                </a:cubicBezTo>
                <a:cubicBezTo>
                  <a:pt x="8013245" y="2761316"/>
                  <a:pt x="8020958" y="2765067"/>
                  <a:pt x="8022765" y="2772594"/>
                </a:cubicBezTo>
                <a:cubicBezTo>
                  <a:pt x="8007085" y="2765488"/>
                  <a:pt x="8000366" y="2752364"/>
                  <a:pt x="7994015" y="2739056"/>
                </a:cubicBezTo>
                <a:cubicBezTo>
                  <a:pt x="7987510" y="2725789"/>
                  <a:pt x="7981437" y="2712242"/>
                  <a:pt x="7967301" y="2703887"/>
                </a:cubicBezTo>
                <a:cubicBezTo>
                  <a:pt x="7975313" y="2724351"/>
                  <a:pt x="7965960" y="2720401"/>
                  <a:pt x="7955577" y="2714689"/>
                </a:cubicBezTo>
                <a:cubicBezTo>
                  <a:pt x="7945196" y="2708974"/>
                  <a:pt x="7933599" y="2701385"/>
                  <a:pt x="7936540" y="2714908"/>
                </a:cubicBezTo>
                <a:cubicBezTo>
                  <a:pt x="7954343" y="2733630"/>
                  <a:pt x="7969493" y="2721793"/>
                  <a:pt x="7988139" y="2768959"/>
                </a:cubicBezTo>
                <a:cubicBezTo>
                  <a:pt x="7967712" y="2758997"/>
                  <a:pt x="7956149" y="2742961"/>
                  <a:pt x="7940062" y="2729904"/>
                </a:cubicBezTo>
                <a:cubicBezTo>
                  <a:pt x="7944144" y="2747612"/>
                  <a:pt x="7947984" y="2765310"/>
                  <a:pt x="7951910" y="2783061"/>
                </a:cubicBezTo>
                <a:cubicBezTo>
                  <a:pt x="7937100" y="2776778"/>
                  <a:pt x="7929536" y="2781177"/>
                  <a:pt x="7921859" y="2785363"/>
                </a:cubicBezTo>
                <a:cubicBezTo>
                  <a:pt x="7914181" y="2789549"/>
                  <a:pt x="7906385" y="2793523"/>
                  <a:pt x="7891136" y="2786134"/>
                </a:cubicBezTo>
                <a:cubicBezTo>
                  <a:pt x="7879468" y="2749477"/>
                  <a:pt x="7905356" y="2801344"/>
                  <a:pt x="7900976" y="2780117"/>
                </a:cubicBezTo>
                <a:cubicBezTo>
                  <a:pt x="7899003" y="2774151"/>
                  <a:pt x="7894970" y="2769456"/>
                  <a:pt x="7890592" y="2764960"/>
                </a:cubicBezTo>
                <a:lnTo>
                  <a:pt x="7882773" y="2756196"/>
                </a:lnTo>
                <a:lnTo>
                  <a:pt x="7880428" y="2754130"/>
                </a:lnTo>
                <a:lnTo>
                  <a:pt x="7878107" y="2752081"/>
                </a:lnTo>
                <a:lnTo>
                  <a:pt x="7877842" y="2762525"/>
                </a:lnTo>
                <a:lnTo>
                  <a:pt x="7884022" y="2769935"/>
                </a:lnTo>
                <a:cubicBezTo>
                  <a:pt x="7885255" y="2773073"/>
                  <a:pt x="7885066" y="2775523"/>
                  <a:pt x="7883037" y="2776918"/>
                </a:cubicBezTo>
                <a:lnTo>
                  <a:pt x="7877471" y="2777221"/>
                </a:lnTo>
                <a:lnTo>
                  <a:pt x="7877007" y="2795556"/>
                </a:lnTo>
                <a:cubicBezTo>
                  <a:pt x="7872936" y="2808408"/>
                  <a:pt x="7865104" y="2817631"/>
                  <a:pt x="7852886" y="2817428"/>
                </a:cubicBezTo>
                <a:cubicBezTo>
                  <a:pt x="7834260" y="2808603"/>
                  <a:pt x="7836537" y="2787403"/>
                  <a:pt x="7817819" y="2778520"/>
                </a:cubicBezTo>
                <a:lnTo>
                  <a:pt x="7806859" y="2779303"/>
                </a:lnTo>
                <a:lnTo>
                  <a:pt x="7822325" y="2798254"/>
                </a:lnTo>
                <a:cubicBezTo>
                  <a:pt x="7818717" y="2800981"/>
                  <a:pt x="7814980" y="2798416"/>
                  <a:pt x="7810179" y="2793740"/>
                </a:cubicBezTo>
                <a:lnTo>
                  <a:pt x="7800836" y="2785076"/>
                </a:lnTo>
                <a:lnTo>
                  <a:pt x="7800592" y="2788284"/>
                </a:lnTo>
                <a:cubicBezTo>
                  <a:pt x="7801520" y="2793010"/>
                  <a:pt x="7803695" y="2799927"/>
                  <a:pt x="7807415" y="2810014"/>
                </a:cubicBezTo>
                <a:lnTo>
                  <a:pt x="7785998" y="2788985"/>
                </a:lnTo>
                <a:lnTo>
                  <a:pt x="7783157" y="2795228"/>
                </a:lnTo>
                <a:cubicBezTo>
                  <a:pt x="7779157" y="2799377"/>
                  <a:pt x="7774336" y="2802028"/>
                  <a:pt x="7769904" y="2805066"/>
                </a:cubicBezTo>
                <a:cubicBezTo>
                  <a:pt x="7760881" y="2811183"/>
                  <a:pt x="7753420" y="2818421"/>
                  <a:pt x="7755771" y="2840875"/>
                </a:cubicBezTo>
                <a:cubicBezTo>
                  <a:pt x="7737049" y="2833794"/>
                  <a:pt x="7729891" y="2818173"/>
                  <a:pt x="7715794" y="2807756"/>
                </a:cubicBezTo>
                <a:lnTo>
                  <a:pt x="7718457" y="2824743"/>
                </a:lnTo>
                <a:lnTo>
                  <a:pt x="7732604" y="2852145"/>
                </a:lnTo>
                <a:cubicBezTo>
                  <a:pt x="7729697" y="2853959"/>
                  <a:pt x="7727395" y="2853576"/>
                  <a:pt x="7725282" y="2851797"/>
                </a:cubicBezTo>
                <a:lnTo>
                  <a:pt x="7721977" y="2847139"/>
                </a:lnTo>
                <a:lnTo>
                  <a:pt x="7720902" y="2849967"/>
                </a:lnTo>
                <a:cubicBezTo>
                  <a:pt x="7717705" y="2849444"/>
                  <a:pt x="7711674" y="2845572"/>
                  <a:pt x="7701273" y="2836791"/>
                </a:cubicBezTo>
                <a:cubicBezTo>
                  <a:pt x="7715477" y="2866020"/>
                  <a:pt x="7690824" y="2852566"/>
                  <a:pt x="7703095" y="2871269"/>
                </a:cubicBezTo>
                <a:cubicBezTo>
                  <a:pt x="7698295" y="2862693"/>
                  <a:pt x="7689211" y="2857518"/>
                  <a:pt x="7680036" y="2852290"/>
                </a:cubicBezTo>
                <a:cubicBezTo>
                  <a:pt x="7685422" y="2861936"/>
                  <a:pt x="7690328" y="2882525"/>
                  <a:pt x="7688643" y="2894798"/>
                </a:cubicBezTo>
                <a:cubicBezTo>
                  <a:pt x="7686959" y="2907063"/>
                  <a:pt x="7678710" y="2910752"/>
                  <a:pt x="7657969" y="2886291"/>
                </a:cubicBezTo>
                <a:cubicBezTo>
                  <a:pt x="7670402" y="2917735"/>
                  <a:pt x="7667831" y="2940002"/>
                  <a:pt x="7683284" y="2965854"/>
                </a:cubicBezTo>
                <a:lnTo>
                  <a:pt x="7666865" y="2956229"/>
                </a:lnTo>
                <a:lnTo>
                  <a:pt x="7685737" y="2973382"/>
                </a:lnTo>
                <a:cubicBezTo>
                  <a:pt x="7691163" y="2980239"/>
                  <a:pt x="7696140" y="2987335"/>
                  <a:pt x="7703356" y="2993273"/>
                </a:cubicBezTo>
                <a:lnTo>
                  <a:pt x="7705281" y="2982195"/>
                </a:lnTo>
                <a:lnTo>
                  <a:pt x="7692498" y="2966976"/>
                </a:lnTo>
                <a:cubicBezTo>
                  <a:pt x="7698770" y="2969367"/>
                  <a:pt x="7702545" y="2971486"/>
                  <a:pt x="7705178" y="2973536"/>
                </a:cubicBezTo>
                <a:lnTo>
                  <a:pt x="7706537" y="2974970"/>
                </a:lnTo>
                <a:lnTo>
                  <a:pt x="7707750" y="2967992"/>
                </a:lnTo>
                <a:cubicBezTo>
                  <a:pt x="7708071" y="2959063"/>
                  <a:pt x="7707800" y="2950247"/>
                  <a:pt x="7708596" y="2943388"/>
                </a:cubicBezTo>
                <a:cubicBezTo>
                  <a:pt x="7710341" y="2929631"/>
                  <a:pt x="7716349" y="2923695"/>
                  <a:pt x="7740733" y="2940178"/>
                </a:cubicBezTo>
                <a:cubicBezTo>
                  <a:pt x="7753366" y="2956265"/>
                  <a:pt x="7741025" y="2959578"/>
                  <a:pt x="7745728" y="2969046"/>
                </a:cubicBezTo>
                <a:lnTo>
                  <a:pt x="7756709" y="2980285"/>
                </a:lnTo>
                <a:lnTo>
                  <a:pt x="7757041" y="2980276"/>
                </a:lnTo>
                <a:lnTo>
                  <a:pt x="7757360" y="2980043"/>
                </a:lnTo>
                <a:lnTo>
                  <a:pt x="7752312" y="2959981"/>
                </a:lnTo>
                <a:cubicBezTo>
                  <a:pt x="7749231" y="2943920"/>
                  <a:pt x="7752880" y="2941690"/>
                  <a:pt x="7762412" y="2936764"/>
                </a:cubicBezTo>
                <a:cubicBezTo>
                  <a:pt x="7770636" y="2945905"/>
                  <a:pt x="7767934" y="2954339"/>
                  <a:pt x="7766946" y="2963351"/>
                </a:cubicBezTo>
                <a:lnTo>
                  <a:pt x="7768268" y="2976828"/>
                </a:lnTo>
                <a:lnTo>
                  <a:pt x="7769727" y="2979120"/>
                </a:lnTo>
                <a:lnTo>
                  <a:pt x="7781766" y="2993405"/>
                </a:lnTo>
                <a:cubicBezTo>
                  <a:pt x="7771222" y="2960368"/>
                  <a:pt x="7788600" y="2967574"/>
                  <a:pt x="7765096" y="2918317"/>
                </a:cubicBezTo>
                <a:cubicBezTo>
                  <a:pt x="7783832" y="2929572"/>
                  <a:pt x="7784391" y="2938677"/>
                  <a:pt x="7784577" y="2948376"/>
                </a:cubicBezTo>
                <a:cubicBezTo>
                  <a:pt x="7784915" y="2958029"/>
                  <a:pt x="7784816" y="2968383"/>
                  <a:pt x="7802656" y="2981852"/>
                </a:cubicBezTo>
                <a:cubicBezTo>
                  <a:pt x="7792542" y="2938535"/>
                  <a:pt x="7820908" y="2959889"/>
                  <a:pt x="7788032" y="2922502"/>
                </a:cubicBezTo>
                <a:cubicBezTo>
                  <a:pt x="7824897" y="2954767"/>
                  <a:pt x="7837343" y="2947614"/>
                  <a:pt x="7813567" y="2908186"/>
                </a:cubicBezTo>
                <a:cubicBezTo>
                  <a:pt x="7821283" y="2913328"/>
                  <a:pt x="7828326" y="2917349"/>
                  <a:pt x="7823767" y="2902397"/>
                </a:cubicBezTo>
                <a:cubicBezTo>
                  <a:pt x="7836387" y="2910352"/>
                  <a:pt x="7855574" y="2956469"/>
                  <a:pt x="7863712" y="2938963"/>
                </a:cubicBezTo>
                <a:cubicBezTo>
                  <a:pt x="7857159" y="2919975"/>
                  <a:pt x="7846021" y="2904065"/>
                  <a:pt x="7837783" y="2885955"/>
                </a:cubicBezTo>
                <a:cubicBezTo>
                  <a:pt x="7845026" y="2880661"/>
                  <a:pt x="7858299" y="2856812"/>
                  <a:pt x="7877388" y="2888286"/>
                </a:cubicBezTo>
                <a:cubicBezTo>
                  <a:pt x="7859750" y="2876890"/>
                  <a:pt x="7863471" y="2899374"/>
                  <a:pt x="7850680" y="2895475"/>
                </a:cubicBezTo>
                <a:cubicBezTo>
                  <a:pt x="7872226" y="2907668"/>
                  <a:pt x="7883217" y="2898627"/>
                  <a:pt x="7894696" y="2896003"/>
                </a:cubicBezTo>
                <a:cubicBezTo>
                  <a:pt x="7906205" y="2893536"/>
                  <a:pt x="7918329" y="2897292"/>
                  <a:pt x="7942529" y="2935046"/>
                </a:cubicBezTo>
                <a:cubicBezTo>
                  <a:pt x="7940606" y="2919113"/>
                  <a:pt x="7949028" y="2919142"/>
                  <a:pt x="7957150" y="2918849"/>
                </a:cubicBezTo>
                <a:cubicBezTo>
                  <a:pt x="7965365" y="2918610"/>
                  <a:pt x="7973341" y="2917943"/>
                  <a:pt x="7970523" y="2901031"/>
                </a:cubicBezTo>
                <a:cubicBezTo>
                  <a:pt x="7965675" y="2903529"/>
                  <a:pt x="7954374" y="2896268"/>
                  <a:pt x="7945829" y="2893242"/>
                </a:cubicBezTo>
                <a:cubicBezTo>
                  <a:pt x="7937369" y="2890269"/>
                  <a:pt x="7931778" y="2891742"/>
                  <a:pt x="7938306" y="2911968"/>
                </a:cubicBezTo>
                <a:lnTo>
                  <a:pt x="7912106" y="2893369"/>
                </a:lnTo>
                <a:cubicBezTo>
                  <a:pt x="7910201" y="2883001"/>
                  <a:pt x="7908232" y="2872734"/>
                  <a:pt x="7906382" y="2862679"/>
                </a:cubicBezTo>
                <a:cubicBezTo>
                  <a:pt x="7916554" y="2869926"/>
                  <a:pt x="7925424" y="2872045"/>
                  <a:pt x="7934765" y="2873213"/>
                </a:cubicBezTo>
                <a:cubicBezTo>
                  <a:pt x="7943956" y="2874423"/>
                  <a:pt x="7953682" y="2874582"/>
                  <a:pt x="7965876" y="2877827"/>
                </a:cubicBezTo>
                <a:cubicBezTo>
                  <a:pt x="7976053" y="2894658"/>
                  <a:pt x="7978331" y="2916232"/>
                  <a:pt x="7998412" y="2926945"/>
                </a:cubicBezTo>
                <a:cubicBezTo>
                  <a:pt x="7994704" y="2905445"/>
                  <a:pt x="8003956" y="2900165"/>
                  <a:pt x="8015570" y="2900128"/>
                </a:cubicBezTo>
                <a:cubicBezTo>
                  <a:pt x="8027122" y="2900188"/>
                  <a:pt x="8041038" y="2905489"/>
                  <a:pt x="8046115" y="2905632"/>
                </a:cubicBezTo>
                <a:cubicBezTo>
                  <a:pt x="8027941" y="2872511"/>
                  <a:pt x="8047856" y="2865902"/>
                  <a:pt x="8019989" y="2835560"/>
                </a:cubicBezTo>
                <a:cubicBezTo>
                  <a:pt x="8024762" y="2837179"/>
                  <a:pt x="8026424" y="2834340"/>
                  <a:pt x="8023381" y="2824781"/>
                </a:cubicBezTo>
                <a:cubicBezTo>
                  <a:pt x="8049095" y="2859739"/>
                  <a:pt x="8062244" y="2850670"/>
                  <a:pt x="8076944" y="2885907"/>
                </a:cubicBezTo>
                <a:cubicBezTo>
                  <a:pt x="8086998" y="2878358"/>
                  <a:pt x="8065903" y="2841869"/>
                  <a:pt x="8051734" y="2823770"/>
                </a:cubicBezTo>
                <a:cubicBezTo>
                  <a:pt x="8079542" y="2836023"/>
                  <a:pt x="8085542" y="2771340"/>
                  <a:pt x="8105396" y="2832183"/>
                </a:cubicBezTo>
                <a:cubicBezTo>
                  <a:pt x="8116973" y="2837399"/>
                  <a:pt x="8122581" y="2808718"/>
                  <a:pt x="8142749" y="2842677"/>
                </a:cubicBezTo>
                <a:cubicBezTo>
                  <a:pt x="8140430" y="2851353"/>
                  <a:pt x="8123759" y="2840429"/>
                  <a:pt x="8129260" y="2860280"/>
                </a:cubicBezTo>
                <a:cubicBezTo>
                  <a:pt x="8147603" y="2876149"/>
                  <a:pt x="8152785" y="2873726"/>
                  <a:pt x="8155863" y="2868444"/>
                </a:cubicBezTo>
                <a:cubicBezTo>
                  <a:pt x="8159029" y="2863218"/>
                  <a:pt x="8160093" y="2855137"/>
                  <a:pt x="8170229" y="2859444"/>
                </a:cubicBezTo>
                <a:cubicBezTo>
                  <a:pt x="8171354" y="2864459"/>
                  <a:pt x="8172504" y="2869626"/>
                  <a:pt x="8173718" y="2874697"/>
                </a:cubicBezTo>
                <a:cubicBezTo>
                  <a:pt x="8179403" y="2879671"/>
                  <a:pt x="8183147" y="2885922"/>
                  <a:pt x="8184121" y="2894172"/>
                </a:cubicBezTo>
                <a:cubicBezTo>
                  <a:pt x="8174026" y="2889198"/>
                  <a:pt x="8158039" y="2875785"/>
                  <a:pt x="8158295" y="2884972"/>
                </a:cubicBezTo>
                <a:cubicBezTo>
                  <a:pt x="8161430" y="2894588"/>
                  <a:pt x="8161980" y="2905906"/>
                  <a:pt x="8170381" y="2912173"/>
                </a:cubicBezTo>
                <a:cubicBezTo>
                  <a:pt x="8178471" y="2910329"/>
                  <a:pt x="8190231" y="2910662"/>
                  <a:pt x="8196348" y="2905352"/>
                </a:cubicBezTo>
                <a:cubicBezTo>
                  <a:pt x="8202469" y="2900043"/>
                  <a:pt x="8203161" y="2888952"/>
                  <a:pt x="8188959" y="2864308"/>
                </a:cubicBezTo>
                <a:cubicBezTo>
                  <a:pt x="8216893" y="2866362"/>
                  <a:pt x="8239448" y="2860169"/>
                  <a:pt x="8246295" y="2833518"/>
                </a:cubicBezTo>
                <a:cubicBezTo>
                  <a:pt x="8226923" y="2817278"/>
                  <a:pt x="8212201" y="2797860"/>
                  <a:pt x="8201914" y="2775406"/>
                </a:cubicBezTo>
                <a:cubicBezTo>
                  <a:pt x="8225318" y="2802238"/>
                  <a:pt x="8226126" y="2799553"/>
                  <a:pt x="8224992" y="2791758"/>
                </a:cubicBezTo>
                <a:cubicBezTo>
                  <a:pt x="8224015" y="2783920"/>
                  <a:pt x="8221181" y="2771026"/>
                  <a:pt x="8237638" y="2777095"/>
                </a:cubicBezTo>
                <a:cubicBezTo>
                  <a:pt x="8261106" y="2810219"/>
                  <a:pt x="8237410" y="2820832"/>
                  <a:pt x="8267110" y="2845664"/>
                </a:cubicBezTo>
                <a:cubicBezTo>
                  <a:pt x="8272282" y="2842259"/>
                  <a:pt x="8278611" y="2840417"/>
                  <a:pt x="8285117" y="2838686"/>
                </a:cubicBezTo>
                <a:cubicBezTo>
                  <a:pt x="8288414" y="2837849"/>
                  <a:pt x="8291714" y="2837013"/>
                  <a:pt x="8294923" y="2836120"/>
                </a:cubicBezTo>
                <a:cubicBezTo>
                  <a:pt x="8298106" y="2835070"/>
                  <a:pt x="8301046" y="2834007"/>
                  <a:pt x="8303927" y="2832629"/>
                </a:cubicBezTo>
                <a:cubicBezTo>
                  <a:pt x="8315131" y="2827053"/>
                  <a:pt x="8322920" y="2816691"/>
                  <a:pt x="8318257" y="2791112"/>
                </a:cubicBezTo>
                <a:cubicBezTo>
                  <a:pt x="8344058" y="2806548"/>
                  <a:pt x="8360198" y="2801724"/>
                  <a:pt x="8375650" y="2796602"/>
                </a:cubicBezTo>
                <a:cubicBezTo>
                  <a:pt x="8383297" y="2794064"/>
                  <a:pt x="8390919" y="2791370"/>
                  <a:pt x="8399373" y="2791145"/>
                </a:cubicBezTo>
                <a:cubicBezTo>
                  <a:pt x="8407802" y="2790764"/>
                  <a:pt x="8417220" y="2792814"/>
                  <a:pt x="8428922" y="2799635"/>
                </a:cubicBezTo>
                <a:lnTo>
                  <a:pt x="8429249" y="2802867"/>
                </a:lnTo>
                <a:lnTo>
                  <a:pt x="8434220" y="2801121"/>
                </a:lnTo>
                <a:lnTo>
                  <a:pt x="8443222" y="2796494"/>
                </a:lnTo>
                <a:lnTo>
                  <a:pt x="8443279" y="2786552"/>
                </a:lnTo>
                <a:cubicBezTo>
                  <a:pt x="8444973" y="2781666"/>
                  <a:pt x="8448028" y="2778420"/>
                  <a:pt x="8451560" y="2775716"/>
                </a:cubicBezTo>
                <a:cubicBezTo>
                  <a:pt x="8458561" y="2770407"/>
                  <a:pt x="8467465" y="2767272"/>
                  <a:pt x="8471133" y="2758057"/>
                </a:cubicBezTo>
                <a:cubicBezTo>
                  <a:pt x="8452069" y="2748122"/>
                  <a:pt x="8430226" y="2740603"/>
                  <a:pt x="8423656" y="2721047"/>
                </a:cubicBezTo>
                <a:cubicBezTo>
                  <a:pt x="8430039" y="2711321"/>
                  <a:pt x="8453121" y="2720874"/>
                  <a:pt x="8455221" y="2705950"/>
                </a:cubicBezTo>
                <a:cubicBezTo>
                  <a:pt x="8458452" y="2722011"/>
                  <a:pt x="8478651" y="2724748"/>
                  <a:pt x="8483739" y="2739063"/>
                </a:cubicBezTo>
                <a:cubicBezTo>
                  <a:pt x="8457641" y="2724694"/>
                  <a:pt x="8442059" y="2722233"/>
                  <a:pt x="8440225" y="2735935"/>
                </a:cubicBezTo>
                <a:cubicBezTo>
                  <a:pt x="8465140" y="2741781"/>
                  <a:pt x="8456708" y="2727577"/>
                  <a:pt x="8478333" y="2761625"/>
                </a:cubicBezTo>
                <a:cubicBezTo>
                  <a:pt x="8486557" y="2755975"/>
                  <a:pt x="8498021" y="2754176"/>
                  <a:pt x="8509280" y="2752107"/>
                </a:cubicBezTo>
                <a:lnTo>
                  <a:pt x="8527235" y="2745736"/>
                </a:lnTo>
                <a:lnTo>
                  <a:pt x="8541465" y="2736521"/>
                </a:lnTo>
                <a:cubicBezTo>
                  <a:pt x="8545867" y="2733742"/>
                  <a:pt x="8550354" y="2731017"/>
                  <a:pt x="8554908" y="2728193"/>
                </a:cubicBezTo>
                <a:cubicBezTo>
                  <a:pt x="8559307" y="2725412"/>
                  <a:pt x="8563797" y="2722688"/>
                  <a:pt x="8568379" y="2720018"/>
                </a:cubicBezTo>
                <a:cubicBezTo>
                  <a:pt x="8577534" y="2714681"/>
                  <a:pt x="8586964" y="2709518"/>
                  <a:pt x="8596846" y="2704635"/>
                </a:cubicBezTo>
                <a:cubicBezTo>
                  <a:pt x="8612551" y="2723491"/>
                  <a:pt x="8593572" y="2716424"/>
                  <a:pt x="8587305" y="2718873"/>
                </a:cubicBezTo>
                <a:lnTo>
                  <a:pt x="8587145" y="2722910"/>
                </a:lnTo>
                <a:lnTo>
                  <a:pt x="8609601" y="2718279"/>
                </a:lnTo>
                <a:lnTo>
                  <a:pt x="8623674" y="2708195"/>
                </a:lnTo>
                <a:lnTo>
                  <a:pt x="8589962" y="2695695"/>
                </a:lnTo>
                <a:cubicBezTo>
                  <a:pt x="8577798" y="2689433"/>
                  <a:pt x="8566488" y="2682442"/>
                  <a:pt x="8554500" y="2676273"/>
                </a:cubicBezTo>
                <a:cubicBezTo>
                  <a:pt x="8571059" y="2680187"/>
                  <a:pt x="8554355" y="2659519"/>
                  <a:pt x="8579880" y="2670193"/>
                </a:cubicBezTo>
                <a:cubicBezTo>
                  <a:pt x="8588912" y="2681445"/>
                  <a:pt x="8592733" y="2698570"/>
                  <a:pt x="8611442" y="2699671"/>
                </a:cubicBezTo>
                <a:cubicBezTo>
                  <a:pt x="8610908" y="2693224"/>
                  <a:pt x="8615262" y="2690414"/>
                  <a:pt x="8621671" y="2689090"/>
                </a:cubicBezTo>
                <a:lnTo>
                  <a:pt x="8628954" y="2688553"/>
                </a:lnTo>
                <a:lnTo>
                  <a:pt x="8629142" y="2677687"/>
                </a:lnTo>
                <a:lnTo>
                  <a:pt x="8645167" y="2687145"/>
                </a:lnTo>
                <a:lnTo>
                  <a:pt x="8661867" y="2682109"/>
                </a:lnTo>
                <a:cubicBezTo>
                  <a:pt x="8664989" y="2678331"/>
                  <a:pt x="8664371" y="2671866"/>
                  <a:pt x="8657070" y="2660666"/>
                </a:cubicBezTo>
                <a:lnTo>
                  <a:pt x="8666462" y="2664358"/>
                </a:lnTo>
                <a:lnTo>
                  <a:pt x="8667641" y="2664181"/>
                </a:lnTo>
                <a:lnTo>
                  <a:pt x="8677081" y="2666882"/>
                </a:lnTo>
                <a:lnTo>
                  <a:pt x="8663809" y="2652973"/>
                </a:lnTo>
                <a:cubicBezTo>
                  <a:pt x="8693427" y="2665948"/>
                  <a:pt x="8691360" y="2656034"/>
                  <a:pt x="8701209" y="2654607"/>
                </a:cubicBezTo>
                <a:lnTo>
                  <a:pt x="8701793" y="2671711"/>
                </a:lnTo>
                <a:lnTo>
                  <a:pt x="8724713" y="2667387"/>
                </a:lnTo>
                <a:cubicBezTo>
                  <a:pt x="8740393" y="2659498"/>
                  <a:pt x="8747456" y="2642700"/>
                  <a:pt x="8732303" y="2618569"/>
                </a:cubicBezTo>
                <a:cubicBezTo>
                  <a:pt x="8754472" y="2618378"/>
                  <a:pt x="8746040" y="2645143"/>
                  <a:pt x="8762648" y="2649780"/>
                </a:cubicBezTo>
                <a:cubicBezTo>
                  <a:pt x="8760067" y="2639679"/>
                  <a:pt x="8778105" y="2650636"/>
                  <a:pt x="8789700" y="2655029"/>
                </a:cubicBezTo>
                <a:cubicBezTo>
                  <a:pt x="8773245" y="2627575"/>
                  <a:pt x="8791066" y="2635474"/>
                  <a:pt x="8811432" y="2645538"/>
                </a:cubicBezTo>
                <a:cubicBezTo>
                  <a:pt x="8807509" y="2635980"/>
                  <a:pt x="8798135" y="2631460"/>
                  <a:pt x="8795814" y="2620552"/>
                </a:cubicBezTo>
                <a:cubicBezTo>
                  <a:pt x="8818324" y="2631412"/>
                  <a:pt x="8812450" y="2613544"/>
                  <a:pt x="8835205" y="2624417"/>
                </a:cubicBezTo>
                <a:cubicBezTo>
                  <a:pt x="8839600" y="2636632"/>
                  <a:pt x="8848015" y="2645268"/>
                  <a:pt x="8858530" y="2652174"/>
                </a:cubicBezTo>
                <a:cubicBezTo>
                  <a:pt x="8858246" y="2642828"/>
                  <a:pt x="8862648" y="2638245"/>
                  <a:pt x="8862573" y="2629171"/>
                </a:cubicBezTo>
                <a:cubicBezTo>
                  <a:pt x="8847660" y="2621853"/>
                  <a:pt x="8849047" y="2630641"/>
                  <a:pt x="8835205" y="2624417"/>
                </a:cubicBezTo>
                <a:cubicBezTo>
                  <a:pt x="8838790" y="2609732"/>
                  <a:pt x="8848111" y="2603944"/>
                  <a:pt x="8841074" y="2589927"/>
                </a:cubicBezTo>
                <a:cubicBezTo>
                  <a:pt x="8867830" y="2629428"/>
                  <a:pt x="8864494" y="2579554"/>
                  <a:pt x="8901084" y="2613450"/>
                </a:cubicBezTo>
                <a:cubicBezTo>
                  <a:pt x="8909532" y="2575866"/>
                  <a:pt x="8941027" y="2561280"/>
                  <a:pt x="8999919" y="2571187"/>
                </a:cubicBezTo>
                <a:cubicBezTo>
                  <a:pt x="8985602" y="2541330"/>
                  <a:pt x="8995974" y="2556061"/>
                  <a:pt x="9016723" y="2565113"/>
                </a:cubicBezTo>
                <a:cubicBezTo>
                  <a:pt x="9018649" y="2538275"/>
                  <a:pt x="9041673" y="2511547"/>
                  <a:pt x="9081044" y="2533031"/>
                </a:cubicBezTo>
                <a:cubicBezTo>
                  <a:pt x="9069567" y="2512465"/>
                  <a:pt x="9081723" y="2507771"/>
                  <a:pt x="9099358" y="2509580"/>
                </a:cubicBezTo>
                <a:cubicBezTo>
                  <a:pt x="9108249" y="2510465"/>
                  <a:pt x="9118415" y="2513124"/>
                  <a:pt x="9127690" y="2516195"/>
                </a:cubicBezTo>
                <a:cubicBezTo>
                  <a:pt x="9136818" y="2519307"/>
                  <a:pt x="9145230" y="2522947"/>
                  <a:pt x="9150346" y="2526031"/>
                </a:cubicBezTo>
                <a:cubicBezTo>
                  <a:pt x="9144593" y="2524764"/>
                  <a:pt x="9137315" y="2541704"/>
                  <a:pt x="9152035" y="2544733"/>
                </a:cubicBezTo>
                <a:cubicBezTo>
                  <a:pt x="9166184" y="2545875"/>
                  <a:pt x="9172226" y="2539687"/>
                  <a:pt x="9170220" y="2526477"/>
                </a:cubicBezTo>
                <a:cubicBezTo>
                  <a:pt x="9160473" y="2522556"/>
                  <a:pt x="9151093" y="2518446"/>
                  <a:pt x="9148564" y="2507271"/>
                </a:cubicBezTo>
                <a:cubicBezTo>
                  <a:pt x="9169185" y="2506939"/>
                  <a:pt x="9165835" y="2485664"/>
                  <a:pt x="9172424" y="2473014"/>
                </a:cubicBezTo>
                <a:cubicBezTo>
                  <a:pt x="9184464" y="2529068"/>
                  <a:pt x="9225421" y="2565024"/>
                  <a:pt x="9175094" y="2552325"/>
                </a:cubicBezTo>
                <a:cubicBezTo>
                  <a:pt x="9179193" y="2567407"/>
                  <a:pt x="9174251" y="2574848"/>
                  <a:pt x="9168805" y="2581689"/>
                </a:cubicBezTo>
                <a:cubicBezTo>
                  <a:pt x="9163447" y="2588590"/>
                  <a:pt x="9157522" y="2594992"/>
                  <a:pt x="9159309" y="2608339"/>
                </a:cubicBezTo>
                <a:cubicBezTo>
                  <a:pt x="9136560" y="2603858"/>
                  <a:pt x="9122634" y="2582581"/>
                  <a:pt x="9113201" y="2592745"/>
                </a:cubicBezTo>
                <a:cubicBezTo>
                  <a:pt x="9100239" y="2576933"/>
                  <a:pt x="9125995" y="2576645"/>
                  <a:pt x="9101115" y="2564154"/>
                </a:cubicBezTo>
                <a:cubicBezTo>
                  <a:pt x="9091290" y="2575739"/>
                  <a:pt x="9078853" y="2587476"/>
                  <a:pt x="9072322" y="2601830"/>
                </a:cubicBezTo>
                <a:cubicBezTo>
                  <a:pt x="9065855" y="2616087"/>
                  <a:pt x="9065634" y="2633029"/>
                  <a:pt x="9079850" y="2655044"/>
                </a:cubicBezTo>
                <a:cubicBezTo>
                  <a:pt x="9054324" y="2649368"/>
                  <a:pt x="9050861" y="2622883"/>
                  <a:pt x="9025310" y="2617049"/>
                </a:cubicBezTo>
                <a:cubicBezTo>
                  <a:pt x="9037928" y="2640002"/>
                  <a:pt x="9029807" y="2646688"/>
                  <a:pt x="9017884" y="2648612"/>
                </a:cubicBezTo>
                <a:cubicBezTo>
                  <a:pt x="9005898" y="2650643"/>
                  <a:pt x="8990107" y="2647909"/>
                  <a:pt x="8987133" y="2652423"/>
                </a:cubicBezTo>
                <a:cubicBezTo>
                  <a:pt x="8994613" y="2647556"/>
                  <a:pt x="8991784" y="2632856"/>
                  <a:pt x="8985130" y="2614633"/>
                </a:cubicBezTo>
                <a:cubicBezTo>
                  <a:pt x="9017317" y="2631730"/>
                  <a:pt x="9033581" y="2610322"/>
                  <a:pt x="9005887" y="2585501"/>
                </a:cubicBezTo>
                <a:cubicBezTo>
                  <a:pt x="8987834" y="2581761"/>
                  <a:pt x="8980450" y="2588077"/>
                  <a:pt x="8973427" y="2594621"/>
                </a:cubicBezTo>
                <a:cubicBezTo>
                  <a:pt x="8966315" y="2601110"/>
                  <a:pt x="8959500" y="2607921"/>
                  <a:pt x="8942531" y="2604860"/>
                </a:cubicBezTo>
                <a:cubicBezTo>
                  <a:pt x="8945345" y="2612193"/>
                  <a:pt x="8948283" y="2619321"/>
                  <a:pt x="8951067" y="2626493"/>
                </a:cubicBezTo>
                <a:cubicBezTo>
                  <a:pt x="8972349" y="2643103"/>
                  <a:pt x="8972287" y="2618620"/>
                  <a:pt x="8981535" y="2637922"/>
                </a:cubicBezTo>
                <a:cubicBezTo>
                  <a:pt x="8964462" y="2630632"/>
                  <a:pt x="8988075" y="2662320"/>
                  <a:pt x="8988000" y="2671435"/>
                </a:cubicBezTo>
                <a:cubicBezTo>
                  <a:pt x="8958713" y="2660335"/>
                  <a:pt x="8961185" y="2673002"/>
                  <a:pt x="8966455" y="2688826"/>
                </a:cubicBezTo>
                <a:cubicBezTo>
                  <a:pt x="8971882" y="2704603"/>
                  <a:pt x="8980257" y="2723493"/>
                  <a:pt x="8962913" y="2724227"/>
                </a:cubicBezTo>
                <a:cubicBezTo>
                  <a:pt x="8954570" y="2713272"/>
                  <a:pt x="8955528" y="2705963"/>
                  <a:pt x="8956326" y="2700493"/>
                </a:cubicBezTo>
                <a:cubicBezTo>
                  <a:pt x="8957039" y="2694969"/>
                  <a:pt x="8957685" y="2691348"/>
                  <a:pt x="8949088" y="2687596"/>
                </a:cubicBezTo>
                <a:cubicBezTo>
                  <a:pt x="8942090" y="2694297"/>
                  <a:pt x="8932913" y="2699064"/>
                  <a:pt x="8924691" y="2704711"/>
                </a:cubicBezTo>
                <a:lnTo>
                  <a:pt x="8912293" y="2718871"/>
                </a:lnTo>
                <a:lnTo>
                  <a:pt x="8920636" y="2731829"/>
                </a:lnTo>
                <a:cubicBezTo>
                  <a:pt x="8892035" y="2726434"/>
                  <a:pt x="8880647" y="2732309"/>
                  <a:pt x="8871523" y="2740585"/>
                </a:cubicBezTo>
                <a:lnTo>
                  <a:pt x="8868178" y="2743671"/>
                </a:lnTo>
                <a:lnTo>
                  <a:pt x="8868673" y="2749805"/>
                </a:lnTo>
                <a:lnTo>
                  <a:pt x="8865857" y="2745812"/>
                </a:lnTo>
                <a:lnTo>
                  <a:pt x="8857450" y="2753568"/>
                </a:lnTo>
                <a:cubicBezTo>
                  <a:pt x="8852060" y="2757721"/>
                  <a:pt x="8845357" y="2761307"/>
                  <a:pt x="8835503" y="2763149"/>
                </a:cubicBezTo>
                <a:cubicBezTo>
                  <a:pt x="8856541" y="2787938"/>
                  <a:pt x="8850565" y="2793615"/>
                  <a:pt x="8839792" y="2795714"/>
                </a:cubicBezTo>
                <a:cubicBezTo>
                  <a:pt x="8829084" y="2797711"/>
                  <a:pt x="8813363" y="2796270"/>
                  <a:pt x="8815099" y="2807502"/>
                </a:cubicBezTo>
                <a:cubicBezTo>
                  <a:pt x="8824829" y="2810861"/>
                  <a:pt x="8834395" y="2814668"/>
                  <a:pt x="8838441" y="2824440"/>
                </a:cubicBezTo>
                <a:cubicBezTo>
                  <a:pt x="8812453" y="2814304"/>
                  <a:pt x="8833314" y="2838567"/>
                  <a:pt x="8800576" y="2823347"/>
                </a:cubicBezTo>
                <a:cubicBezTo>
                  <a:pt x="8785691" y="2811184"/>
                  <a:pt x="8775960" y="2793245"/>
                  <a:pt x="8754028" y="2788864"/>
                </a:cubicBezTo>
                <a:cubicBezTo>
                  <a:pt x="8758107" y="2795185"/>
                  <a:pt x="8752617" y="2794499"/>
                  <a:pt x="8754387" y="2799087"/>
                </a:cubicBezTo>
                <a:cubicBezTo>
                  <a:pt x="8759974" y="2812607"/>
                  <a:pt x="8770962" y="2820159"/>
                  <a:pt x="8781924" y="2827729"/>
                </a:cubicBezTo>
                <a:lnTo>
                  <a:pt x="8794776" y="2837620"/>
                </a:lnTo>
                <a:lnTo>
                  <a:pt x="8806769" y="2832017"/>
                </a:lnTo>
                <a:cubicBezTo>
                  <a:pt x="8808151" y="2839417"/>
                  <a:pt x="8807404" y="2845299"/>
                  <a:pt x="8805115" y="2850053"/>
                </a:cubicBezTo>
                <a:lnTo>
                  <a:pt x="8804936" y="2850239"/>
                </a:lnTo>
                <a:lnTo>
                  <a:pt x="8809299" y="2856479"/>
                </a:lnTo>
                <a:lnTo>
                  <a:pt x="8799952" y="2855391"/>
                </a:lnTo>
                <a:lnTo>
                  <a:pt x="8794215" y="2861322"/>
                </a:lnTo>
                <a:lnTo>
                  <a:pt x="8789508" y="2863269"/>
                </a:lnTo>
                <a:lnTo>
                  <a:pt x="8798703" y="2878685"/>
                </a:lnTo>
                <a:lnTo>
                  <a:pt x="8777801" y="2868102"/>
                </a:lnTo>
                <a:lnTo>
                  <a:pt x="8773471" y="2869193"/>
                </a:lnTo>
                <a:lnTo>
                  <a:pt x="8779391" y="2884286"/>
                </a:lnTo>
                <a:cubicBezTo>
                  <a:pt x="8782593" y="2891200"/>
                  <a:pt x="8784708" y="2897289"/>
                  <a:pt x="8780398" y="2898529"/>
                </a:cubicBezTo>
                <a:cubicBezTo>
                  <a:pt x="8768399" y="2890132"/>
                  <a:pt x="8762129" y="2884027"/>
                  <a:pt x="8759460" y="2879327"/>
                </a:cubicBezTo>
                <a:lnTo>
                  <a:pt x="8759877" y="2872618"/>
                </a:lnTo>
                <a:lnTo>
                  <a:pt x="8759279" y="2872768"/>
                </a:lnTo>
                <a:cubicBezTo>
                  <a:pt x="8734972" y="2878554"/>
                  <a:pt x="8715155" y="2884805"/>
                  <a:pt x="8737498" y="2917917"/>
                </a:cubicBezTo>
                <a:cubicBezTo>
                  <a:pt x="8743626" y="2939972"/>
                  <a:pt x="8728936" y="2938489"/>
                  <a:pt x="8719136" y="2942448"/>
                </a:cubicBezTo>
                <a:cubicBezTo>
                  <a:pt x="8715451" y="2932904"/>
                  <a:pt x="8714143" y="2921386"/>
                  <a:pt x="8705145" y="2916270"/>
                </a:cubicBezTo>
                <a:lnTo>
                  <a:pt x="8692153" y="2918363"/>
                </a:lnTo>
                <a:lnTo>
                  <a:pt x="8701326" y="2929230"/>
                </a:lnTo>
                <a:lnTo>
                  <a:pt x="8684262" y="2919634"/>
                </a:lnTo>
                <a:lnTo>
                  <a:pt x="8668827" y="2922120"/>
                </a:lnTo>
                <a:cubicBezTo>
                  <a:pt x="8662030" y="2922211"/>
                  <a:pt x="8655232" y="2922301"/>
                  <a:pt x="8648978" y="2923028"/>
                </a:cubicBezTo>
                <a:lnTo>
                  <a:pt x="8646190" y="2923823"/>
                </a:lnTo>
                <a:lnTo>
                  <a:pt x="8646556" y="2924596"/>
                </a:lnTo>
                <a:cubicBezTo>
                  <a:pt x="8647359" y="2928643"/>
                  <a:pt x="8645810" y="2931451"/>
                  <a:pt x="8649005" y="2942074"/>
                </a:cubicBezTo>
                <a:cubicBezTo>
                  <a:pt x="8667421" y="2947436"/>
                  <a:pt x="8659067" y="2914118"/>
                  <a:pt x="8690317" y="2940898"/>
                </a:cubicBezTo>
                <a:cubicBezTo>
                  <a:pt x="8686703" y="2958617"/>
                  <a:pt x="8655588" y="2954416"/>
                  <a:pt x="8645057" y="2966525"/>
                </a:cubicBezTo>
                <a:cubicBezTo>
                  <a:pt x="8666912" y="2983219"/>
                  <a:pt x="8662404" y="2991767"/>
                  <a:pt x="8652695" y="2998978"/>
                </a:cubicBezTo>
                <a:lnTo>
                  <a:pt x="8640278" y="3007363"/>
                </a:lnTo>
                <a:lnTo>
                  <a:pt x="8644672" y="3019799"/>
                </a:lnTo>
                <a:lnTo>
                  <a:pt x="8631833" y="3019101"/>
                </a:lnTo>
                <a:lnTo>
                  <a:pt x="8631797" y="3019166"/>
                </a:lnTo>
                <a:lnTo>
                  <a:pt x="8631254" y="3023419"/>
                </a:lnTo>
                <a:lnTo>
                  <a:pt x="8655288" y="3025418"/>
                </a:lnTo>
                <a:cubicBezTo>
                  <a:pt x="8664428" y="3025434"/>
                  <a:pt x="8674070" y="3025228"/>
                  <a:pt x="8684025" y="3026228"/>
                </a:cubicBezTo>
                <a:cubicBezTo>
                  <a:pt x="8703957" y="3028377"/>
                  <a:pt x="8725143" y="3035345"/>
                  <a:pt x="8745954" y="3059294"/>
                </a:cubicBezTo>
                <a:cubicBezTo>
                  <a:pt x="8753573" y="3058402"/>
                  <a:pt x="8752175" y="3050022"/>
                  <a:pt x="8746405" y="3038192"/>
                </a:cubicBezTo>
                <a:cubicBezTo>
                  <a:pt x="8733587" y="3034140"/>
                  <a:pt x="8724241" y="3026580"/>
                  <a:pt x="8716293" y="3017405"/>
                </a:cubicBezTo>
                <a:cubicBezTo>
                  <a:pt x="8752760" y="3018315"/>
                  <a:pt x="8681236" y="2973085"/>
                  <a:pt x="8705434" y="2966679"/>
                </a:cubicBezTo>
                <a:cubicBezTo>
                  <a:pt x="8713810" y="2982375"/>
                  <a:pt x="8722283" y="2997713"/>
                  <a:pt x="8739312" y="3004279"/>
                </a:cubicBezTo>
                <a:cubicBezTo>
                  <a:pt x="8746424" y="3004183"/>
                  <a:pt x="8752406" y="3003093"/>
                  <a:pt x="8754398" y="2998931"/>
                </a:cubicBezTo>
                <a:cubicBezTo>
                  <a:pt x="8749420" y="2990239"/>
                  <a:pt x="8744379" y="2981644"/>
                  <a:pt x="8739342" y="2973052"/>
                </a:cubicBezTo>
                <a:cubicBezTo>
                  <a:pt x="8760116" y="2979067"/>
                  <a:pt x="8763934" y="2971614"/>
                  <a:pt x="8784710" y="2977626"/>
                </a:cubicBezTo>
                <a:cubicBezTo>
                  <a:pt x="8809093" y="3007304"/>
                  <a:pt x="8783488" y="2997550"/>
                  <a:pt x="8796002" y="3018078"/>
                </a:cubicBezTo>
                <a:cubicBezTo>
                  <a:pt x="8809646" y="3021817"/>
                  <a:pt x="8818822" y="3022048"/>
                  <a:pt x="8818862" y="3014988"/>
                </a:cubicBezTo>
                <a:cubicBezTo>
                  <a:pt x="8811198" y="3001965"/>
                  <a:pt x="8803626" y="2988995"/>
                  <a:pt x="8796051" y="2976028"/>
                </a:cubicBezTo>
                <a:cubicBezTo>
                  <a:pt x="8789505" y="2979816"/>
                  <a:pt x="8781713" y="2976990"/>
                  <a:pt x="8769489" y="2962199"/>
                </a:cubicBezTo>
                <a:cubicBezTo>
                  <a:pt x="8801270" y="2965153"/>
                  <a:pt x="8804848" y="2945885"/>
                  <a:pt x="8822481" y="2937696"/>
                </a:cubicBezTo>
                <a:cubicBezTo>
                  <a:pt x="8811734" y="2925368"/>
                  <a:pt x="8804889" y="2915635"/>
                  <a:pt x="8801230" y="2908052"/>
                </a:cubicBezTo>
                <a:cubicBezTo>
                  <a:pt x="8797452" y="2900254"/>
                  <a:pt x="8796857" y="2894602"/>
                  <a:pt x="8798427" y="2890316"/>
                </a:cubicBezTo>
                <a:cubicBezTo>
                  <a:pt x="8801656" y="2881795"/>
                  <a:pt x="8813658" y="2878946"/>
                  <a:pt x="8827281" y="2877118"/>
                </a:cubicBezTo>
                <a:cubicBezTo>
                  <a:pt x="8854622" y="2873523"/>
                  <a:pt x="8888514" y="2873921"/>
                  <a:pt x="8869431" y="2843835"/>
                </a:cubicBezTo>
                <a:cubicBezTo>
                  <a:pt x="8879065" y="2865326"/>
                  <a:pt x="8895870" y="2878836"/>
                  <a:pt x="8912795" y="2892563"/>
                </a:cubicBezTo>
                <a:cubicBezTo>
                  <a:pt x="8893345" y="2889045"/>
                  <a:pt x="8869586" y="2884761"/>
                  <a:pt x="8855897" y="2886687"/>
                </a:cubicBezTo>
                <a:cubicBezTo>
                  <a:pt x="8842362" y="2888571"/>
                  <a:pt x="8838835" y="2896763"/>
                  <a:pt x="8859996" y="2918157"/>
                </a:cubicBezTo>
                <a:cubicBezTo>
                  <a:pt x="8824175" y="2903632"/>
                  <a:pt x="8825027" y="2916667"/>
                  <a:pt x="8822494" y="2927289"/>
                </a:cubicBezTo>
                <a:cubicBezTo>
                  <a:pt x="8850003" y="2945601"/>
                  <a:pt x="8837766" y="2918446"/>
                  <a:pt x="8871946" y="2947770"/>
                </a:cubicBezTo>
                <a:cubicBezTo>
                  <a:pt x="8850740" y="2923850"/>
                  <a:pt x="8864962" y="2925872"/>
                  <a:pt x="8877278" y="2927521"/>
                </a:cubicBezTo>
                <a:cubicBezTo>
                  <a:pt x="8889681" y="2929230"/>
                  <a:pt x="8900111" y="2930670"/>
                  <a:pt x="8871167" y="2906036"/>
                </a:cubicBezTo>
                <a:cubicBezTo>
                  <a:pt x="8897187" y="2916325"/>
                  <a:pt x="8905660" y="2913474"/>
                  <a:pt x="8911466" y="2908664"/>
                </a:cubicBezTo>
                <a:cubicBezTo>
                  <a:pt x="8917269" y="2903853"/>
                  <a:pt x="8920318" y="2897022"/>
                  <a:pt x="8935843" y="2899173"/>
                </a:cubicBezTo>
                <a:cubicBezTo>
                  <a:pt x="8944678" y="2914739"/>
                  <a:pt x="8933457" y="2914750"/>
                  <a:pt x="8959227" y="2926831"/>
                </a:cubicBezTo>
                <a:cubicBezTo>
                  <a:pt x="8950639" y="2911275"/>
                  <a:pt x="8984181" y="2932420"/>
                  <a:pt x="8990109" y="2935605"/>
                </a:cubicBezTo>
                <a:cubicBezTo>
                  <a:pt x="8960827" y="2914504"/>
                  <a:pt x="8997906" y="2926633"/>
                  <a:pt x="8974081" y="2899668"/>
                </a:cubicBezTo>
                <a:cubicBezTo>
                  <a:pt x="8967411" y="2903660"/>
                  <a:pt x="8959428" y="2901129"/>
                  <a:pt x="8946895" y="2886836"/>
                </a:cubicBezTo>
                <a:cubicBezTo>
                  <a:pt x="8952575" y="2887222"/>
                  <a:pt x="8955970" y="2886032"/>
                  <a:pt x="8958528" y="2884173"/>
                </a:cubicBezTo>
                <a:cubicBezTo>
                  <a:pt x="8960996" y="2882257"/>
                  <a:pt x="8962653" y="2879830"/>
                  <a:pt x="8965031" y="2877857"/>
                </a:cubicBezTo>
                <a:cubicBezTo>
                  <a:pt x="8969876" y="2873967"/>
                  <a:pt x="8977418" y="2872193"/>
                  <a:pt x="9000059" y="2881048"/>
                </a:cubicBezTo>
                <a:cubicBezTo>
                  <a:pt x="9007540" y="2890767"/>
                  <a:pt x="9012197" y="2903563"/>
                  <a:pt x="9023936" y="2908324"/>
                </a:cubicBezTo>
                <a:cubicBezTo>
                  <a:pt x="9034905" y="2897324"/>
                  <a:pt x="9008458" y="2880511"/>
                  <a:pt x="9007004" y="2862236"/>
                </a:cubicBezTo>
                <a:cubicBezTo>
                  <a:pt x="9033536" y="2875909"/>
                  <a:pt x="9041302" y="2873583"/>
                  <a:pt x="9049646" y="2871343"/>
                </a:cubicBezTo>
                <a:cubicBezTo>
                  <a:pt x="9058050" y="2869001"/>
                  <a:pt x="9066878" y="2866788"/>
                  <a:pt x="9095841" y="2880604"/>
                </a:cubicBezTo>
                <a:cubicBezTo>
                  <a:pt x="9093108" y="2870548"/>
                  <a:pt x="9104357" y="2868892"/>
                  <a:pt x="9117007" y="2868811"/>
                </a:cubicBezTo>
                <a:cubicBezTo>
                  <a:pt x="9129593" y="2868831"/>
                  <a:pt x="9143519" y="2870524"/>
                  <a:pt x="9145584" y="2867248"/>
                </a:cubicBezTo>
                <a:cubicBezTo>
                  <a:pt x="9128373" y="2864171"/>
                  <a:pt x="9161481" y="2890600"/>
                  <a:pt x="9169714" y="2894122"/>
                </a:cubicBezTo>
                <a:cubicBezTo>
                  <a:pt x="9172500" y="2889906"/>
                  <a:pt x="9187279" y="2891445"/>
                  <a:pt x="9195797" y="2891124"/>
                </a:cubicBezTo>
                <a:cubicBezTo>
                  <a:pt x="9204471" y="2890755"/>
                  <a:pt x="9206729" y="2888570"/>
                  <a:pt x="9184387" y="2876846"/>
                </a:cubicBezTo>
                <a:cubicBezTo>
                  <a:pt x="9205522" y="2871699"/>
                  <a:pt x="9205329" y="2886995"/>
                  <a:pt x="9231624" y="2898847"/>
                </a:cubicBezTo>
                <a:cubicBezTo>
                  <a:pt x="9216817" y="2880765"/>
                  <a:pt x="9256900" y="2899923"/>
                  <a:pt x="9250380" y="2887480"/>
                </a:cubicBezTo>
                <a:cubicBezTo>
                  <a:pt x="9219971" y="2863171"/>
                  <a:pt x="9230877" y="2880046"/>
                  <a:pt x="9211480" y="2878234"/>
                </a:cubicBezTo>
                <a:cubicBezTo>
                  <a:pt x="9188872" y="2862734"/>
                  <a:pt x="9208538" y="2867910"/>
                  <a:pt x="9190656" y="2846914"/>
                </a:cubicBezTo>
                <a:cubicBezTo>
                  <a:pt x="9213512" y="2855627"/>
                  <a:pt x="9217060" y="2851199"/>
                  <a:pt x="9201598" y="2833951"/>
                </a:cubicBezTo>
                <a:cubicBezTo>
                  <a:pt x="9227962" y="2851688"/>
                  <a:pt x="9234647" y="2829098"/>
                  <a:pt x="9256867" y="2857407"/>
                </a:cubicBezTo>
                <a:cubicBezTo>
                  <a:pt x="9251095" y="2858767"/>
                  <a:pt x="9204259" y="2833133"/>
                  <a:pt x="9234319" y="2873190"/>
                </a:cubicBezTo>
                <a:cubicBezTo>
                  <a:pt x="9265641" y="2869467"/>
                  <a:pt x="9269974" y="2886778"/>
                  <a:pt x="9305388" y="2900355"/>
                </a:cubicBezTo>
                <a:cubicBezTo>
                  <a:pt x="9291708" y="2883676"/>
                  <a:pt x="9302208" y="2883210"/>
                  <a:pt x="9314687" y="2883997"/>
                </a:cubicBezTo>
                <a:cubicBezTo>
                  <a:pt x="9327016" y="2884825"/>
                  <a:pt x="9341482" y="2886860"/>
                  <a:pt x="9335523" y="2875331"/>
                </a:cubicBezTo>
                <a:cubicBezTo>
                  <a:pt x="9353937" y="2895686"/>
                  <a:pt x="9334145" y="2890709"/>
                  <a:pt x="9352497" y="2911163"/>
                </a:cubicBezTo>
                <a:cubicBezTo>
                  <a:pt x="9315416" y="2899036"/>
                  <a:pt x="9316502" y="2912501"/>
                  <a:pt x="9313984" y="2923689"/>
                </a:cubicBezTo>
                <a:cubicBezTo>
                  <a:pt x="9323498" y="2927185"/>
                  <a:pt x="9339585" y="2938438"/>
                  <a:pt x="9330073" y="2938137"/>
                </a:cubicBezTo>
                <a:cubicBezTo>
                  <a:pt x="9299669" y="2923413"/>
                  <a:pt x="9304838" y="2962779"/>
                  <a:pt x="9316037" y="2988587"/>
                </a:cubicBezTo>
                <a:cubicBezTo>
                  <a:pt x="9298801" y="2986748"/>
                  <a:pt x="9291728" y="2972985"/>
                  <a:pt x="9272789" y="2972846"/>
                </a:cubicBezTo>
                <a:cubicBezTo>
                  <a:pt x="9283027" y="2994577"/>
                  <a:pt x="9271462" y="3014924"/>
                  <a:pt x="9242110" y="2997533"/>
                </a:cubicBezTo>
                <a:cubicBezTo>
                  <a:pt x="9213747" y="2969374"/>
                  <a:pt x="9274466" y="3003765"/>
                  <a:pt x="9261355" y="2986191"/>
                </a:cubicBezTo>
                <a:cubicBezTo>
                  <a:pt x="9240393" y="2973674"/>
                  <a:pt x="9235682" y="2942374"/>
                  <a:pt x="9209623" y="2935943"/>
                </a:cubicBezTo>
                <a:cubicBezTo>
                  <a:pt x="9202687" y="2944351"/>
                  <a:pt x="9221613" y="2948504"/>
                  <a:pt x="9229955" y="2967650"/>
                </a:cubicBezTo>
                <a:cubicBezTo>
                  <a:pt x="9203377" y="2959643"/>
                  <a:pt x="9219692" y="2981733"/>
                  <a:pt x="9206741" y="2983287"/>
                </a:cubicBezTo>
                <a:cubicBezTo>
                  <a:pt x="9186555" y="2984727"/>
                  <a:pt x="9187934" y="2961157"/>
                  <a:pt x="9167659" y="2962541"/>
                </a:cubicBezTo>
                <a:cubicBezTo>
                  <a:pt x="9197263" y="2984534"/>
                  <a:pt x="9196247" y="3006533"/>
                  <a:pt x="9184057" y="3009679"/>
                </a:cubicBezTo>
                <a:cubicBezTo>
                  <a:pt x="9211695" y="3030988"/>
                  <a:pt x="9217066" y="3036460"/>
                  <a:pt x="9231116" y="3054343"/>
                </a:cubicBezTo>
                <a:cubicBezTo>
                  <a:pt x="9216469" y="3053998"/>
                  <a:pt x="9212923" y="3061623"/>
                  <a:pt x="9208383" y="3068621"/>
                </a:cubicBezTo>
                <a:cubicBezTo>
                  <a:pt x="9203847" y="3075620"/>
                  <a:pt x="9198405" y="3082050"/>
                  <a:pt x="9180430" y="3079188"/>
                </a:cubicBezTo>
                <a:cubicBezTo>
                  <a:pt x="9165762" y="3065080"/>
                  <a:pt x="9190840" y="3063671"/>
                  <a:pt x="9165038" y="3053238"/>
                </a:cubicBezTo>
                <a:cubicBezTo>
                  <a:pt x="9168790" y="3077267"/>
                  <a:pt x="9132199" y="3050173"/>
                  <a:pt x="9141445" y="3079471"/>
                </a:cubicBezTo>
                <a:cubicBezTo>
                  <a:pt x="9120492" y="3066540"/>
                  <a:pt x="9080988" y="3070245"/>
                  <a:pt x="9091006" y="3092529"/>
                </a:cubicBezTo>
                <a:cubicBezTo>
                  <a:pt x="9063781" y="3086753"/>
                  <a:pt x="9055270" y="3060283"/>
                  <a:pt x="9025676" y="3057460"/>
                </a:cubicBezTo>
                <a:cubicBezTo>
                  <a:pt x="9041673" y="3070456"/>
                  <a:pt x="9041498" y="3076733"/>
                  <a:pt x="9041256" y="3083110"/>
                </a:cubicBezTo>
                <a:cubicBezTo>
                  <a:pt x="9041017" y="3089488"/>
                  <a:pt x="9040472" y="3095947"/>
                  <a:pt x="9055938" y="3109583"/>
                </a:cubicBezTo>
                <a:cubicBezTo>
                  <a:pt x="9032213" y="3098655"/>
                  <a:pt x="9047814" y="3118076"/>
                  <a:pt x="9032606" y="3113624"/>
                </a:cubicBezTo>
                <a:cubicBezTo>
                  <a:pt x="9026019" y="3103084"/>
                  <a:pt x="9020552" y="3091167"/>
                  <a:pt x="9006054" y="3089386"/>
                </a:cubicBezTo>
                <a:cubicBezTo>
                  <a:pt x="9014725" y="3102215"/>
                  <a:pt x="9005589" y="3101317"/>
                  <a:pt x="9013215" y="3113205"/>
                </a:cubicBezTo>
                <a:cubicBezTo>
                  <a:pt x="8990672" y="3108994"/>
                  <a:pt x="8982911" y="3089522"/>
                  <a:pt x="8963627" y="3081944"/>
                </a:cubicBezTo>
                <a:cubicBezTo>
                  <a:pt x="8995127" y="3121106"/>
                  <a:pt x="8957306" y="3106154"/>
                  <a:pt x="8962798" y="3125029"/>
                </a:cubicBezTo>
                <a:cubicBezTo>
                  <a:pt x="8984828" y="3129057"/>
                  <a:pt x="8998982" y="3126589"/>
                  <a:pt x="9012982" y="3124165"/>
                </a:cubicBezTo>
                <a:cubicBezTo>
                  <a:pt x="9015865" y="3139178"/>
                  <a:pt x="9002414" y="3141533"/>
                  <a:pt x="8989050" y="3143939"/>
                </a:cubicBezTo>
                <a:cubicBezTo>
                  <a:pt x="8975690" y="3146346"/>
                  <a:pt x="8962483" y="3148714"/>
                  <a:pt x="8965602" y="3164153"/>
                </a:cubicBezTo>
                <a:cubicBezTo>
                  <a:pt x="8981100" y="3161147"/>
                  <a:pt x="9001492" y="3161782"/>
                  <a:pt x="9019005" y="3160183"/>
                </a:cubicBezTo>
                <a:cubicBezTo>
                  <a:pt x="9036515" y="3158583"/>
                  <a:pt x="9051184" y="3154499"/>
                  <a:pt x="9055183" y="3142162"/>
                </a:cubicBezTo>
                <a:cubicBezTo>
                  <a:pt x="9042735" y="3137923"/>
                  <a:pt x="9028833" y="3134992"/>
                  <a:pt x="9024633" y="3122070"/>
                </a:cubicBezTo>
                <a:cubicBezTo>
                  <a:pt x="9053835" y="3131311"/>
                  <a:pt x="9050736" y="3136024"/>
                  <a:pt x="9070987" y="3135878"/>
                </a:cubicBezTo>
                <a:cubicBezTo>
                  <a:pt x="9083737" y="3146831"/>
                  <a:pt x="9092266" y="3162482"/>
                  <a:pt x="9104925" y="3173383"/>
                </a:cubicBezTo>
                <a:cubicBezTo>
                  <a:pt x="9046385" y="3160918"/>
                  <a:pt x="9005122" y="3166016"/>
                  <a:pt x="9037465" y="3214038"/>
                </a:cubicBezTo>
                <a:cubicBezTo>
                  <a:pt x="9025170" y="3196565"/>
                  <a:pt x="8999723" y="3198160"/>
                  <a:pt x="9021660" y="3220322"/>
                </a:cubicBezTo>
                <a:cubicBezTo>
                  <a:pt x="8998247" y="3217090"/>
                  <a:pt x="8995797" y="3191798"/>
                  <a:pt x="8976633" y="3184023"/>
                </a:cubicBezTo>
                <a:cubicBezTo>
                  <a:pt x="8982623" y="3198907"/>
                  <a:pt x="8960868" y="3191444"/>
                  <a:pt x="8960299" y="3200945"/>
                </a:cubicBezTo>
                <a:cubicBezTo>
                  <a:pt x="8974685" y="3207098"/>
                  <a:pt x="8989943" y="3192691"/>
                  <a:pt x="9002239" y="3219748"/>
                </a:cubicBezTo>
                <a:cubicBezTo>
                  <a:pt x="9017378" y="3239706"/>
                  <a:pt x="8963411" y="3203599"/>
                  <a:pt x="8978611" y="3223460"/>
                </a:cubicBezTo>
                <a:cubicBezTo>
                  <a:pt x="9005444" y="3253843"/>
                  <a:pt x="9002328" y="3247993"/>
                  <a:pt x="9003311" y="3270413"/>
                </a:cubicBezTo>
                <a:cubicBezTo>
                  <a:pt x="9024922" y="3272510"/>
                  <a:pt x="9032775" y="3288432"/>
                  <a:pt x="9044593" y="3300465"/>
                </a:cubicBezTo>
                <a:cubicBezTo>
                  <a:pt x="9010776" y="3287758"/>
                  <a:pt x="9052995" y="3327704"/>
                  <a:pt x="9057836" y="3338811"/>
                </a:cubicBezTo>
                <a:cubicBezTo>
                  <a:pt x="9031649" y="3331187"/>
                  <a:pt x="9027932" y="3300514"/>
                  <a:pt x="9002080" y="3292555"/>
                </a:cubicBezTo>
                <a:cubicBezTo>
                  <a:pt x="9008813" y="3314851"/>
                  <a:pt x="8994281" y="3319714"/>
                  <a:pt x="8980560" y="3325093"/>
                </a:cubicBezTo>
                <a:cubicBezTo>
                  <a:pt x="8972878" y="3308304"/>
                  <a:pt x="8984393" y="3308619"/>
                  <a:pt x="8959130" y="3295332"/>
                </a:cubicBezTo>
                <a:cubicBezTo>
                  <a:pt x="8950866" y="3304843"/>
                  <a:pt x="8935700" y="3284730"/>
                  <a:pt x="8913471" y="3280021"/>
                </a:cubicBezTo>
                <a:cubicBezTo>
                  <a:pt x="8945586" y="3307624"/>
                  <a:pt x="8905691" y="3296362"/>
                  <a:pt x="8878083" y="3284795"/>
                </a:cubicBezTo>
                <a:cubicBezTo>
                  <a:pt x="8886134" y="3308199"/>
                  <a:pt x="8885310" y="3319900"/>
                  <a:pt x="8912839" y="3341978"/>
                </a:cubicBezTo>
                <a:cubicBezTo>
                  <a:pt x="8883718" y="3336811"/>
                  <a:pt x="8866549" y="3319878"/>
                  <a:pt x="8849597" y="3302803"/>
                </a:cubicBezTo>
                <a:cubicBezTo>
                  <a:pt x="8860891" y="3320060"/>
                  <a:pt x="8854495" y="3325610"/>
                  <a:pt x="8849536" y="3330676"/>
                </a:cubicBezTo>
                <a:cubicBezTo>
                  <a:pt x="8844517" y="3335845"/>
                  <a:pt x="8840843" y="3340473"/>
                  <a:pt x="8857091" y="3356270"/>
                </a:cubicBezTo>
                <a:cubicBezTo>
                  <a:pt x="8847940" y="3356196"/>
                  <a:pt x="8814326" y="3334172"/>
                  <a:pt x="8822794" y="3349511"/>
                </a:cubicBezTo>
                <a:cubicBezTo>
                  <a:pt x="8880563" y="3402175"/>
                  <a:pt x="8887321" y="3337692"/>
                  <a:pt x="8937123" y="3378810"/>
                </a:cubicBezTo>
                <a:cubicBezTo>
                  <a:pt x="8919493" y="3383388"/>
                  <a:pt x="8894539" y="3381407"/>
                  <a:pt x="8877966" y="3386510"/>
                </a:cubicBezTo>
                <a:cubicBezTo>
                  <a:pt x="8906722" y="3406446"/>
                  <a:pt x="8922738" y="3425013"/>
                  <a:pt x="8937384" y="3443549"/>
                </a:cubicBezTo>
                <a:cubicBezTo>
                  <a:pt x="8951966" y="3462186"/>
                  <a:pt x="8965119" y="3480893"/>
                  <a:pt x="8988466" y="3501024"/>
                </a:cubicBezTo>
                <a:cubicBezTo>
                  <a:pt x="8965901" y="3491246"/>
                  <a:pt x="8958501" y="3500190"/>
                  <a:pt x="8954041" y="3514459"/>
                </a:cubicBezTo>
                <a:cubicBezTo>
                  <a:pt x="8951810" y="3521594"/>
                  <a:pt x="8950338" y="3530075"/>
                  <a:pt x="8948124" y="3538209"/>
                </a:cubicBezTo>
                <a:lnTo>
                  <a:pt x="8940469" y="3554209"/>
                </a:lnTo>
                <a:lnTo>
                  <a:pt x="8942548" y="3554291"/>
                </a:lnTo>
                <a:cubicBezTo>
                  <a:pt x="8958641" y="3558225"/>
                  <a:pt x="8967719" y="3570509"/>
                  <a:pt x="8994279" y="3580691"/>
                </a:cubicBezTo>
                <a:cubicBezTo>
                  <a:pt x="8980599" y="3564012"/>
                  <a:pt x="8991099" y="3563546"/>
                  <a:pt x="9003578" y="3564333"/>
                </a:cubicBezTo>
                <a:cubicBezTo>
                  <a:pt x="9015907" y="3565162"/>
                  <a:pt x="9030373" y="3567196"/>
                  <a:pt x="9024414" y="3555667"/>
                </a:cubicBezTo>
                <a:cubicBezTo>
                  <a:pt x="9042828" y="3576022"/>
                  <a:pt x="9023036" y="3571045"/>
                  <a:pt x="9041388" y="3591499"/>
                </a:cubicBezTo>
                <a:cubicBezTo>
                  <a:pt x="9004307" y="3579372"/>
                  <a:pt x="9005393" y="3592837"/>
                  <a:pt x="9002875" y="3604025"/>
                </a:cubicBezTo>
                <a:cubicBezTo>
                  <a:pt x="9012389" y="3607521"/>
                  <a:pt x="9028476" y="3618774"/>
                  <a:pt x="9018964" y="3618473"/>
                </a:cubicBezTo>
                <a:cubicBezTo>
                  <a:pt x="9003762" y="3611111"/>
                  <a:pt x="8997453" y="3617272"/>
                  <a:pt x="8996345" y="3628499"/>
                </a:cubicBezTo>
                <a:lnTo>
                  <a:pt x="8997797" y="3644510"/>
                </a:lnTo>
                <a:lnTo>
                  <a:pt x="9016723" y="3654656"/>
                </a:lnTo>
                <a:cubicBezTo>
                  <a:pt x="9018649" y="3627818"/>
                  <a:pt x="9041676" y="3601087"/>
                  <a:pt x="9081044" y="3622574"/>
                </a:cubicBezTo>
                <a:cubicBezTo>
                  <a:pt x="9069568" y="3602008"/>
                  <a:pt x="9081725" y="3597311"/>
                  <a:pt x="9099358" y="3599123"/>
                </a:cubicBezTo>
                <a:cubicBezTo>
                  <a:pt x="9108188" y="3600106"/>
                  <a:pt x="9118416" y="3602667"/>
                  <a:pt x="9127692" y="3605735"/>
                </a:cubicBezTo>
                <a:cubicBezTo>
                  <a:pt x="9136818" y="3608851"/>
                  <a:pt x="9145232" y="3612487"/>
                  <a:pt x="9150346" y="3615574"/>
                </a:cubicBezTo>
                <a:cubicBezTo>
                  <a:pt x="9144593" y="3614307"/>
                  <a:pt x="9137315" y="3631248"/>
                  <a:pt x="9152036" y="3634276"/>
                </a:cubicBezTo>
                <a:cubicBezTo>
                  <a:pt x="9166184" y="3635418"/>
                  <a:pt x="9172228" y="3629227"/>
                  <a:pt x="9170220" y="3616020"/>
                </a:cubicBezTo>
                <a:cubicBezTo>
                  <a:pt x="9160412" y="3612197"/>
                  <a:pt x="9151093" y="3607990"/>
                  <a:pt x="9148564" y="3596814"/>
                </a:cubicBezTo>
                <a:cubicBezTo>
                  <a:pt x="9169185" y="3596482"/>
                  <a:pt x="9165837" y="3575204"/>
                  <a:pt x="9172338" y="3562498"/>
                </a:cubicBezTo>
                <a:cubicBezTo>
                  <a:pt x="9184464" y="3618611"/>
                  <a:pt x="9225421" y="3654568"/>
                  <a:pt x="9175094" y="3641868"/>
                </a:cubicBezTo>
                <a:cubicBezTo>
                  <a:pt x="9179193" y="3656950"/>
                  <a:pt x="9174253" y="3664388"/>
                  <a:pt x="9168805" y="3671232"/>
                </a:cubicBezTo>
                <a:cubicBezTo>
                  <a:pt x="9163449" y="3678130"/>
                  <a:pt x="9157524" y="3684532"/>
                  <a:pt x="9159310" y="3697882"/>
                </a:cubicBezTo>
                <a:cubicBezTo>
                  <a:pt x="9136560" y="3693401"/>
                  <a:pt x="9122634" y="3672124"/>
                  <a:pt x="9113203" y="3682285"/>
                </a:cubicBezTo>
                <a:cubicBezTo>
                  <a:pt x="9100239" y="3666477"/>
                  <a:pt x="9125996" y="3666188"/>
                  <a:pt x="9101053" y="3653795"/>
                </a:cubicBezTo>
                <a:cubicBezTo>
                  <a:pt x="9091293" y="3665279"/>
                  <a:pt x="9078761" y="3676961"/>
                  <a:pt x="9072322" y="3691373"/>
                </a:cubicBezTo>
                <a:cubicBezTo>
                  <a:pt x="9065857" y="3705627"/>
                  <a:pt x="9065636" y="3722569"/>
                  <a:pt x="9079853" y="3744584"/>
                </a:cubicBezTo>
                <a:cubicBezTo>
                  <a:pt x="9054327" y="3738908"/>
                  <a:pt x="9050864" y="3712423"/>
                  <a:pt x="9025219" y="3706535"/>
                </a:cubicBezTo>
                <a:cubicBezTo>
                  <a:pt x="9037839" y="3729490"/>
                  <a:pt x="9029809" y="3736228"/>
                  <a:pt x="9017822" y="3738253"/>
                </a:cubicBezTo>
                <a:cubicBezTo>
                  <a:pt x="9005900" y="3740183"/>
                  <a:pt x="8990045" y="3737551"/>
                  <a:pt x="8987136" y="3741963"/>
                </a:cubicBezTo>
                <a:cubicBezTo>
                  <a:pt x="8994615" y="3737096"/>
                  <a:pt x="8991787" y="3722396"/>
                  <a:pt x="8985130" y="3704176"/>
                </a:cubicBezTo>
                <a:cubicBezTo>
                  <a:pt x="9017317" y="3721273"/>
                  <a:pt x="9033583" y="3699862"/>
                  <a:pt x="9005888" y="3675044"/>
                </a:cubicBezTo>
                <a:cubicBezTo>
                  <a:pt x="8987836" y="3671301"/>
                  <a:pt x="8980452" y="3677617"/>
                  <a:pt x="8973427" y="3684165"/>
                </a:cubicBezTo>
                <a:cubicBezTo>
                  <a:pt x="8966318" y="3690649"/>
                  <a:pt x="8959500" y="3697464"/>
                  <a:pt x="8942531" y="3694403"/>
                </a:cubicBezTo>
                <a:cubicBezTo>
                  <a:pt x="8945347" y="3701732"/>
                  <a:pt x="8948286" y="3708861"/>
                  <a:pt x="8951069" y="3716033"/>
                </a:cubicBezTo>
                <a:cubicBezTo>
                  <a:pt x="8972352" y="3732643"/>
                  <a:pt x="8972287" y="3708163"/>
                  <a:pt x="8981535" y="3727465"/>
                </a:cubicBezTo>
                <a:cubicBezTo>
                  <a:pt x="8964463" y="3720175"/>
                  <a:pt x="8988077" y="3751860"/>
                  <a:pt x="8988000" y="3760978"/>
                </a:cubicBezTo>
                <a:cubicBezTo>
                  <a:pt x="8958715" y="3749875"/>
                  <a:pt x="8961186" y="3762545"/>
                  <a:pt x="8966457" y="3778366"/>
                </a:cubicBezTo>
                <a:cubicBezTo>
                  <a:pt x="8971882" y="3794147"/>
                  <a:pt x="8980194" y="3813137"/>
                  <a:pt x="8962851" y="3813868"/>
                </a:cubicBezTo>
                <a:cubicBezTo>
                  <a:pt x="8954572" y="3802812"/>
                  <a:pt x="8955530" y="3795502"/>
                  <a:pt x="8956329" y="3790033"/>
                </a:cubicBezTo>
                <a:cubicBezTo>
                  <a:pt x="8956976" y="3784613"/>
                  <a:pt x="8957685" y="3780891"/>
                  <a:pt x="8949088" y="3777139"/>
                </a:cubicBezTo>
                <a:cubicBezTo>
                  <a:pt x="8942092" y="3783837"/>
                  <a:pt x="8932913" y="3788608"/>
                  <a:pt x="8924691" y="3794255"/>
                </a:cubicBezTo>
                <a:cubicBezTo>
                  <a:pt x="8916469" y="3799901"/>
                  <a:pt x="8909021" y="3806319"/>
                  <a:pt x="8905338" y="3816358"/>
                </a:cubicBezTo>
                <a:cubicBezTo>
                  <a:pt x="8886258" y="3814048"/>
                  <a:pt x="8882048" y="3798341"/>
                  <a:pt x="8865013" y="3793990"/>
                </a:cubicBezTo>
                <a:cubicBezTo>
                  <a:pt x="8869030" y="3811799"/>
                  <a:pt x="8868555" y="3827746"/>
                  <a:pt x="8868673" y="3839348"/>
                </a:cubicBezTo>
                <a:cubicBezTo>
                  <a:pt x="8846004" y="3823946"/>
                  <a:pt x="8844169" y="3789880"/>
                  <a:pt x="8824991" y="3771539"/>
                </a:cubicBezTo>
                <a:cubicBezTo>
                  <a:pt x="8805760" y="3762473"/>
                  <a:pt x="8812844" y="3780407"/>
                  <a:pt x="8803105" y="3781070"/>
                </a:cubicBezTo>
                <a:cubicBezTo>
                  <a:pt x="8832946" y="3804884"/>
                  <a:pt x="8810037" y="3812244"/>
                  <a:pt x="8801504" y="3811590"/>
                </a:cubicBezTo>
                <a:cubicBezTo>
                  <a:pt x="8832462" y="3837630"/>
                  <a:pt x="8807557" y="3837762"/>
                  <a:pt x="8821686" y="3851526"/>
                </a:cubicBezTo>
                <a:cubicBezTo>
                  <a:pt x="8826506" y="3853872"/>
                  <a:pt x="8831021" y="3856304"/>
                  <a:pt x="8831708" y="3862013"/>
                </a:cubicBezTo>
                <a:cubicBezTo>
                  <a:pt x="8806509" y="3858211"/>
                  <a:pt x="8810326" y="3829370"/>
                  <a:pt x="8786650" y="3824163"/>
                </a:cubicBezTo>
                <a:cubicBezTo>
                  <a:pt x="8779568" y="3824005"/>
                  <a:pt x="8777511" y="3828367"/>
                  <a:pt x="8777950" y="3834841"/>
                </a:cubicBezTo>
                <a:lnTo>
                  <a:pt x="8778464" y="3836753"/>
                </a:lnTo>
                <a:lnTo>
                  <a:pt x="8793816" y="3853719"/>
                </a:lnTo>
                <a:lnTo>
                  <a:pt x="8782594" y="3852123"/>
                </a:lnTo>
                <a:lnTo>
                  <a:pt x="8784224" y="3858186"/>
                </a:lnTo>
                <a:cubicBezTo>
                  <a:pt x="8790120" y="3874820"/>
                  <a:pt x="8796003" y="3890470"/>
                  <a:pt x="8782050" y="3885424"/>
                </a:cubicBezTo>
                <a:cubicBezTo>
                  <a:pt x="8778424" y="3869387"/>
                  <a:pt x="8770812" y="3856675"/>
                  <a:pt x="8757178" y="3849328"/>
                </a:cubicBezTo>
                <a:cubicBezTo>
                  <a:pt x="8735338" y="3845005"/>
                  <a:pt x="8736759" y="3861734"/>
                  <a:pt x="8743727" y="3881262"/>
                </a:cubicBezTo>
                <a:cubicBezTo>
                  <a:pt x="8750754" y="3900691"/>
                  <a:pt x="8763387" y="3922820"/>
                  <a:pt x="8764460" y="3928914"/>
                </a:cubicBezTo>
                <a:cubicBezTo>
                  <a:pt x="8757344" y="3912623"/>
                  <a:pt x="8739938" y="3905258"/>
                  <a:pt x="8727660" y="3893354"/>
                </a:cubicBezTo>
                <a:cubicBezTo>
                  <a:pt x="8723863" y="3883391"/>
                  <a:pt x="8725641" y="3873576"/>
                  <a:pt x="8725933" y="3864143"/>
                </a:cubicBezTo>
                <a:lnTo>
                  <a:pt x="8724690" y="3853117"/>
                </a:lnTo>
                <a:lnTo>
                  <a:pt x="8715020" y="3866010"/>
                </a:lnTo>
                <a:cubicBezTo>
                  <a:pt x="8714785" y="3873046"/>
                  <a:pt x="8718270" y="3882369"/>
                  <a:pt x="8726356" y="3894374"/>
                </a:cubicBezTo>
                <a:cubicBezTo>
                  <a:pt x="8720209" y="3885637"/>
                  <a:pt x="8710773" y="3881668"/>
                  <a:pt x="8705617" y="3882653"/>
                </a:cubicBezTo>
                <a:lnTo>
                  <a:pt x="8705288" y="3883131"/>
                </a:lnTo>
                <a:lnTo>
                  <a:pt x="8708167" y="3891672"/>
                </a:lnTo>
                <a:lnTo>
                  <a:pt x="8708583" y="3897702"/>
                </a:lnTo>
                <a:lnTo>
                  <a:pt x="8710551" y="3900658"/>
                </a:lnTo>
                <a:lnTo>
                  <a:pt x="8708734" y="3899899"/>
                </a:lnTo>
                <a:lnTo>
                  <a:pt x="8709945" y="3917461"/>
                </a:lnTo>
                <a:cubicBezTo>
                  <a:pt x="8703194" y="3915080"/>
                  <a:pt x="8698447" y="3911116"/>
                  <a:pt x="8693774" y="3907111"/>
                </a:cubicBezTo>
                <a:lnTo>
                  <a:pt x="8691631" y="3905668"/>
                </a:lnTo>
                <a:lnTo>
                  <a:pt x="8691687" y="3906291"/>
                </a:lnTo>
                <a:lnTo>
                  <a:pt x="8679803" y="3902154"/>
                </a:lnTo>
                <a:lnTo>
                  <a:pt x="8687871" y="3927996"/>
                </a:lnTo>
                <a:lnTo>
                  <a:pt x="8689546" y="3930259"/>
                </a:lnTo>
                <a:cubicBezTo>
                  <a:pt x="8690895" y="3932828"/>
                  <a:pt x="8691436" y="3935148"/>
                  <a:pt x="8691701" y="3938227"/>
                </a:cubicBezTo>
                <a:lnTo>
                  <a:pt x="8691795" y="3940564"/>
                </a:lnTo>
                <a:lnTo>
                  <a:pt x="8692023" y="3941295"/>
                </a:lnTo>
                <a:cubicBezTo>
                  <a:pt x="8705703" y="3947973"/>
                  <a:pt x="8705165" y="3914447"/>
                  <a:pt x="8724336" y="3943195"/>
                </a:cubicBezTo>
                <a:cubicBezTo>
                  <a:pt x="8718260" y="3946240"/>
                  <a:pt x="8710078" y="3946880"/>
                  <a:pt x="8703696" y="3949558"/>
                </a:cubicBezTo>
                <a:lnTo>
                  <a:pt x="8698485" y="3953669"/>
                </a:lnTo>
                <a:lnTo>
                  <a:pt x="8714067" y="3960911"/>
                </a:lnTo>
                <a:lnTo>
                  <a:pt x="8752295" y="3947215"/>
                </a:lnTo>
                <a:cubicBezTo>
                  <a:pt x="8756895" y="3945112"/>
                  <a:pt x="8761495" y="3943014"/>
                  <a:pt x="8766006" y="3940855"/>
                </a:cubicBezTo>
                <a:lnTo>
                  <a:pt x="8779441" y="3934329"/>
                </a:lnTo>
                <a:cubicBezTo>
                  <a:pt x="8788371" y="3929959"/>
                  <a:pt x="8797453" y="3925546"/>
                  <a:pt x="8806770" y="3921560"/>
                </a:cubicBezTo>
                <a:cubicBezTo>
                  <a:pt x="8809536" y="3936357"/>
                  <a:pt x="8803688" y="3945031"/>
                  <a:pt x="8794215" y="3950865"/>
                </a:cubicBezTo>
                <a:cubicBezTo>
                  <a:pt x="8789511" y="3953731"/>
                  <a:pt x="8783876" y="3955870"/>
                  <a:pt x="8777854" y="3957632"/>
                </a:cubicBezTo>
                <a:cubicBezTo>
                  <a:pt x="8771768" y="3959490"/>
                  <a:pt x="8765359" y="3960863"/>
                  <a:pt x="8759280" y="3962311"/>
                </a:cubicBezTo>
                <a:cubicBezTo>
                  <a:pt x="8747081" y="3965174"/>
                  <a:pt x="8736050" y="3968183"/>
                  <a:pt x="8730861" y="3974616"/>
                </a:cubicBezTo>
                <a:lnTo>
                  <a:pt x="8730273" y="3977253"/>
                </a:lnTo>
                <a:lnTo>
                  <a:pt x="8733484" y="3980801"/>
                </a:lnTo>
                <a:lnTo>
                  <a:pt x="8729545" y="3980516"/>
                </a:lnTo>
                <a:lnTo>
                  <a:pt x="8728045" y="3987242"/>
                </a:lnTo>
                <a:lnTo>
                  <a:pt x="8736061" y="4004386"/>
                </a:lnTo>
                <a:lnTo>
                  <a:pt x="8737860" y="4006683"/>
                </a:lnTo>
                <a:cubicBezTo>
                  <a:pt x="8741970" y="4011791"/>
                  <a:pt x="8745517" y="4016371"/>
                  <a:pt x="8746727" y="4019147"/>
                </a:cubicBezTo>
                <a:lnTo>
                  <a:pt x="8738080" y="4014147"/>
                </a:lnTo>
                <a:lnTo>
                  <a:pt x="8738592" y="4020041"/>
                </a:lnTo>
                <a:cubicBezTo>
                  <a:pt x="8736587" y="4029114"/>
                  <a:pt x="8726486" y="4029022"/>
                  <a:pt x="8719136" y="4031992"/>
                </a:cubicBezTo>
                <a:cubicBezTo>
                  <a:pt x="8715451" y="4022447"/>
                  <a:pt x="8714143" y="4010929"/>
                  <a:pt x="8705056" y="4005757"/>
                </a:cubicBezTo>
                <a:cubicBezTo>
                  <a:pt x="8695806" y="4011034"/>
                  <a:pt x="8682242" y="4011372"/>
                  <a:pt x="8668827" y="4011663"/>
                </a:cubicBezTo>
                <a:cubicBezTo>
                  <a:pt x="8655234" y="4011842"/>
                  <a:pt x="8641639" y="4012020"/>
                  <a:pt x="8632390" y="4017302"/>
                </a:cubicBezTo>
                <a:cubicBezTo>
                  <a:pt x="8628797" y="4007815"/>
                  <a:pt x="8627578" y="3996353"/>
                  <a:pt x="8618646" y="3991138"/>
                </a:cubicBezTo>
                <a:cubicBezTo>
                  <a:pt x="8623934" y="4012527"/>
                  <a:pt x="8591196" y="3989110"/>
                  <a:pt x="8600144" y="4014889"/>
                </a:cubicBezTo>
                <a:cubicBezTo>
                  <a:pt x="8613158" y="4018231"/>
                  <a:pt x="8613816" y="4007397"/>
                  <a:pt x="8632390" y="4017302"/>
                </a:cubicBezTo>
                <a:cubicBezTo>
                  <a:pt x="8634073" y="4036414"/>
                  <a:pt x="8631164" y="4045829"/>
                  <a:pt x="8630921" y="4057204"/>
                </a:cubicBezTo>
                <a:cubicBezTo>
                  <a:pt x="8630682" y="4068580"/>
                  <a:pt x="8633048" y="4082013"/>
                  <a:pt x="8644674" y="4109339"/>
                </a:cubicBezTo>
                <a:cubicBezTo>
                  <a:pt x="8628751" y="4104022"/>
                  <a:pt x="8630911" y="4110386"/>
                  <a:pt x="8630796" y="4116560"/>
                </a:cubicBezTo>
                <a:lnTo>
                  <a:pt x="8626503" y="4124174"/>
                </a:lnTo>
                <a:lnTo>
                  <a:pt x="8648529" y="4152062"/>
                </a:lnTo>
                <a:cubicBezTo>
                  <a:pt x="8656558" y="4161585"/>
                  <a:pt x="8665683" y="4171295"/>
                  <a:pt x="8677357" y="4181360"/>
                </a:cubicBezTo>
                <a:cubicBezTo>
                  <a:pt x="8654792" y="4171582"/>
                  <a:pt x="8647392" y="4180526"/>
                  <a:pt x="8642932" y="4194796"/>
                </a:cubicBezTo>
                <a:cubicBezTo>
                  <a:pt x="8638471" y="4209065"/>
                  <a:pt x="8637044" y="4228718"/>
                  <a:pt x="8626647" y="4240215"/>
                </a:cubicBezTo>
                <a:cubicBezTo>
                  <a:pt x="8622308" y="4218317"/>
                  <a:pt x="8611146" y="4206838"/>
                  <a:pt x="8606206" y="4179699"/>
                </a:cubicBezTo>
                <a:cubicBezTo>
                  <a:pt x="8592747" y="4176769"/>
                  <a:pt x="8580133" y="4174545"/>
                  <a:pt x="8568898" y="4173555"/>
                </a:cubicBezTo>
                <a:lnTo>
                  <a:pt x="8547328" y="4174492"/>
                </a:lnTo>
                <a:lnTo>
                  <a:pt x="8533001" y="4179439"/>
                </a:lnTo>
                <a:lnTo>
                  <a:pt x="8522489" y="4186517"/>
                </a:lnTo>
                <a:cubicBezTo>
                  <a:pt x="8518961" y="4192540"/>
                  <a:pt x="8517841" y="4200862"/>
                  <a:pt x="8519564" y="4212017"/>
                </a:cubicBezTo>
                <a:cubicBezTo>
                  <a:pt x="8501453" y="4204072"/>
                  <a:pt x="8490196" y="4202495"/>
                  <a:pt x="8482289" y="4204071"/>
                </a:cubicBezTo>
                <a:lnTo>
                  <a:pt x="8472494" y="4210330"/>
                </a:lnTo>
                <a:lnTo>
                  <a:pt x="8472508" y="4210363"/>
                </a:lnTo>
                <a:lnTo>
                  <a:pt x="8472287" y="4210463"/>
                </a:lnTo>
                <a:lnTo>
                  <a:pt x="8465117" y="4215045"/>
                </a:lnTo>
                <a:cubicBezTo>
                  <a:pt x="8458169" y="4222020"/>
                  <a:pt x="8450917" y="4228801"/>
                  <a:pt x="8432012" y="4224136"/>
                </a:cubicBezTo>
                <a:lnTo>
                  <a:pt x="8429579" y="4223203"/>
                </a:lnTo>
                <a:lnTo>
                  <a:pt x="8417902" y="4228610"/>
                </a:lnTo>
                <a:cubicBezTo>
                  <a:pt x="8414637" y="4232766"/>
                  <a:pt x="8414010" y="4239106"/>
                  <a:pt x="8417702" y="4249140"/>
                </a:cubicBezTo>
                <a:cubicBezTo>
                  <a:pt x="8411728" y="4247423"/>
                  <a:pt x="8407928" y="4244169"/>
                  <a:pt x="8405253" y="4240116"/>
                </a:cubicBezTo>
                <a:lnTo>
                  <a:pt x="8403906" y="4236852"/>
                </a:lnTo>
                <a:lnTo>
                  <a:pt x="8386886" y="4229752"/>
                </a:lnTo>
                <a:lnTo>
                  <a:pt x="8384804" y="4247565"/>
                </a:lnTo>
                <a:cubicBezTo>
                  <a:pt x="8381579" y="4257474"/>
                  <a:pt x="8375226" y="4262358"/>
                  <a:pt x="8366925" y="4263932"/>
                </a:cubicBezTo>
                <a:cubicBezTo>
                  <a:pt x="8358641" y="4265583"/>
                  <a:pt x="8348479" y="4263863"/>
                  <a:pt x="8337708" y="4260388"/>
                </a:cubicBezTo>
                <a:lnTo>
                  <a:pt x="8314002" y="4250239"/>
                </a:lnTo>
                <a:lnTo>
                  <a:pt x="8289246" y="4248953"/>
                </a:lnTo>
                <a:cubicBezTo>
                  <a:pt x="8278593" y="4248764"/>
                  <a:pt x="8269932" y="4249762"/>
                  <a:pt x="8265791" y="4254233"/>
                </a:cubicBezTo>
                <a:cubicBezTo>
                  <a:pt x="8274785" y="4259348"/>
                  <a:pt x="8286133" y="4262337"/>
                  <a:pt x="8290435" y="4271295"/>
                </a:cubicBezTo>
                <a:cubicBezTo>
                  <a:pt x="8288419" y="4273496"/>
                  <a:pt x="8291230" y="4282631"/>
                  <a:pt x="8291400" y="4288156"/>
                </a:cubicBezTo>
                <a:cubicBezTo>
                  <a:pt x="8291572" y="4293681"/>
                  <a:pt x="8289167" y="4295496"/>
                  <a:pt x="8276808" y="4283121"/>
                </a:cubicBezTo>
                <a:cubicBezTo>
                  <a:pt x="8294091" y="4290681"/>
                  <a:pt x="8266735" y="4262328"/>
                  <a:pt x="8256676" y="4262097"/>
                </a:cubicBezTo>
                <a:cubicBezTo>
                  <a:pt x="8257398" y="4268944"/>
                  <a:pt x="8241034" y="4272516"/>
                  <a:pt x="8226327" y="4275460"/>
                </a:cubicBezTo>
                <a:lnTo>
                  <a:pt x="8209159" y="4279672"/>
                </a:lnTo>
                <a:lnTo>
                  <a:pt x="8206712" y="4282809"/>
                </a:lnTo>
                <a:lnTo>
                  <a:pt x="8205452" y="4286188"/>
                </a:lnTo>
                <a:lnTo>
                  <a:pt x="8205332" y="4284577"/>
                </a:lnTo>
                <a:lnTo>
                  <a:pt x="8199609" y="4291913"/>
                </a:lnTo>
                <a:lnTo>
                  <a:pt x="8194122" y="4306259"/>
                </a:lnTo>
                <a:lnTo>
                  <a:pt x="8206846" y="4322755"/>
                </a:lnTo>
                <a:lnTo>
                  <a:pt x="8192838" y="4309614"/>
                </a:lnTo>
                <a:lnTo>
                  <a:pt x="8188138" y="4321900"/>
                </a:lnTo>
                <a:lnTo>
                  <a:pt x="8184420" y="4301717"/>
                </a:lnTo>
                <a:lnTo>
                  <a:pt x="8172495" y="4290530"/>
                </a:lnTo>
                <a:lnTo>
                  <a:pt x="8158052" y="4279695"/>
                </a:lnTo>
                <a:lnTo>
                  <a:pt x="8151380" y="4284128"/>
                </a:lnTo>
                <a:cubicBezTo>
                  <a:pt x="8148869" y="4288361"/>
                  <a:pt x="8151144" y="4296843"/>
                  <a:pt x="8163211" y="4320073"/>
                </a:cubicBezTo>
                <a:cubicBezTo>
                  <a:pt x="8119457" y="4292350"/>
                  <a:pt x="8180586" y="4360464"/>
                  <a:pt x="8148616" y="4346420"/>
                </a:cubicBezTo>
                <a:lnTo>
                  <a:pt x="8140257" y="4319319"/>
                </a:lnTo>
                <a:lnTo>
                  <a:pt x="8140623" y="4322327"/>
                </a:lnTo>
                <a:cubicBezTo>
                  <a:pt x="8139213" y="4328312"/>
                  <a:pt x="8135815" y="4332003"/>
                  <a:pt x="8131966" y="4335411"/>
                </a:cubicBezTo>
                <a:lnTo>
                  <a:pt x="8128887" y="4338468"/>
                </a:lnTo>
                <a:lnTo>
                  <a:pt x="8129354" y="4340806"/>
                </a:lnTo>
                <a:lnTo>
                  <a:pt x="8127875" y="4339473"/>
                </a:lnTo>
                <a:lnTo>
                  <a:pt x="8120558" y="4346737"/>
                </a:lnTo>
                <a:lnTo>
                  <a:pt x="8117697" y="4358712"/>
                </a:lnTo>
                <a:lnTo>
                  <a:pt x="8120298" y="4363564"/>
                </a:lnTo>
                <a:lnTo>
                  <a:pt x="8116513" y="4363667"/>
                </a:lnTo>
                <a:lnTo>
                  <a:pt x="8115263" y="4368898"/>
                </a:lnTo>
                <a:lnTo>
                  <a:pt x="8105948" y="4363952"/>
                </a:lnTo>
                <a:lnTo>
                  <a:pt x="8093894" y="4364278"/>
                </a:lnTo>
                <a:lnTo>
                  <a:pt x="8078221" y="4369522"/>
                </a:lnTo>
                <a:lnTo>
                  <a:pt x="8077263" y="4370221"/>
                </a:lnTo>
                <a:cubicBezTo>
                  <a:pt x="8075068" y="4372308"/>
                  <a:pt x="8072779" y="4374338"/>
                  <a:pt x="8070076" y="4375827"/>
                </a:cubicBezTo>
                <a:lnTo>
                  <a:pt x="8060865" y="4378316"/>
                </a:lnTo>
                <a:lnTo>
                  <a:pt x="8034843" y="4393992"/>
                </a:lnTo>
                <a:lnTo>
                  <a:pt x="8024374" y="4399016"/>
                </a:lnTo>
                <a:lnTo>
                  <a:pt x="8025382" y="4401953"/>
                </a:lnTo>
                <a:cubicBezTo>
                  <a:pt x="8034129" y="4407467"/>
                  <a:pt x="8045065" y="4411304"/>
                  <a:pt x="8049031" y="4420606"/>
                </a:cubicBezTo>
                <a:cubicBezTo>
                  <a:pt x="8026708" y="4407646"/>
                  <a:pt x="8023706" y="4418807"/>
                  <a:pt x="8020788" y="4431830"/>
                </a:cubicBezTo>
                <a:cubicBezTo>
                  <a:pt x="8017934" y="4444751"/>
                  <a:pt x="8015323" y="4459489"/>
                  <a:pt x="7994128" y="4452935"/>
                </a:cubicBezTo>
                <a:cubicBezTo>
                  <a:pt x="7985244" y="4433448"/>
                  <a:pt x="7993063" y="4428239"/>
                  <a:pt x="8000257" y="4424026"/>
                </a:cubicBezTo>
                <a:cubicBezTo>
                  <a:pt x="8003822" y="4421968"/>
                  <a:pt x="8007208" y="4420144"/>
                  <a:pt x="8008206" y="4416937"/>
                </a:cubicBezTo>
                <a:lnTo>
                  <a:pt x="8003078" y="4404557"/>
                </a:lnTo>
                <a:lnTo>
                  <a:pt x="7996778" y="4405407"/>
                </a:lnTo>
                <a:lnTo>
                  <a:pt x="7991787" y="4403989"/>
                </a:lnTo>
                <a:lnTo>
                  <a:pt x="7978466" y="4407232"/>
                </a:lnTo>
                <a:cubicBezTo>
                  <a:pt x="7974477" y="4409160"/>
                  <a:pt x="7970479" y="4411501"/>
                  <a:pt x="7966548" y="4413743"/>
                </a:cubicBezTo>
                <a:cubicBezTo>
                  <a:pt x="7962524" y="4415931"/>
                  <a:pt x="7958560" y="4418016"/>
                  <a:pt x="7954636" y="4419847"/>
                </a:cubicBezTo>
                <a:lnTo>
                  <a:pt x="7938686" y="4422443"/>
                </a:lnTo>
                <a:lnTo>
                  <a:pt x="7939220" y="4433560"/>
                </a:lnTo>
                <a:cubicBezTo>
                  <a:pt x="7900700" y="4400530"/>
                  <a:pt x="7902230" y="4427879"/>
                  <a:pt x="7911721" y="4465386"/>
                </a:cubicBezTo>
                <a:cubicBezTo>
                  <a:pt x="7897948" y="4465452"/>
                  <a:pt x="7886189" y="4460125"/>
                  <a:pt x="7879551" y="4460661"/>
                </a:cubicBezTo>
                <a:cubicBezTo>
                  <a:pt x="7872761" y="4461237"/>
                  <a:pt x="7871118" y="4467843"/>
                  <a:pt x="7877273" y="4491856"/>
                </a:cubicBezTo>
                <a:cubicBezTo>
                  <a:pt x="7865140" y="4488518"/>
                  <a:pt x="7863941" y="4479425"/>
                  <a:pt x="7863692" y="4469827"/>
                </a:cubicBezTo>
                <a:lnTo>
                  <a:pt x="7862935" y="4458402"/>
                </a:lnTo>
                <a:lnTo>
                  <a:pt x="7861915" y="4458607"/>
                </a:lnTo>
                <a:lnTo>
                  <a:pt x="7841258" y="4444908"/>
                </a:lnTo>
                <a:lnTo>
                  <a:pt x="7838943" y="4447057"/>
                </a:lnTo>
                <a:cubicBezTo>
                  <a:pt x="7837399" y="4448644"/>
                  <a:pt x="7835714" y="4449461"/>
                  <a:pt x="7832730" y="4447421"/>
                </a:cubicBezTo>
                <a:lnTo>
                  <a:pt x="7819472" y="4431543"/>
                </a:lnTo>
                <a:lnTo>
                  <a:pt x="7818786" y="4431181"/>
                </a:lnTo>
                <a:lnTo>
                  <a:pt x="7820907" y="4448722"/>
                </a:lnTo>
                <a:cubicBezTo>
                  <a:pt x="7820301" y="4461516"/>
                  <a:pt x="7812032" y="4459794"/>
                  <a:pt x="7802510" y="4455561"/>
                </a:cubicBezTo>
                <a:cubicBezTo>
                  <a:pt x="7800874" y="4445363"/>
                  <a:pt x="7802123" y="4433789"/>
                  <a:pt x="7794563" y="4426390"/>
                </a:cubicBezTo>
                <a:lnTo>
                  <a:pt x="7790596" y="4429893"/>
                </a:lnTo>
                <a:lnTo>
                  <a:pt x="7792470" y="4435660"/>
                </a:lnTo>
                <a:lnTo>
                  <a:pt x="7788891" y="4431399"/>
                </a:lnTo>
                <a:lnTo>
                  <a:pt x="7756484" y="4460016"/>
                </a:lnTo>
                <a:lnTo>
                  <a:pt x="7740048" y="4468603"/>
                </a:lnTo>
                <a:lnTo>
                  <a:pt x="7746477" y="4474417"/>
                </a:lnTo>
                <a:cubicBezTo>
                  <a:pt x="7751063" y="4480208"/>
                  <a:pt x="7754894" y="4487172"/>
                  <a:pt x="7757102" y="4495161"/>
                </a:cubicBezTo>
                <a:cubicBezTo>
                  <a:pt x="7744839" y="4497427"/>
                  <a:pt x="7730650" y="4496953"/>
                  <a:pt x="7719071" y="4499932"/>
                </a:cubicBezTo>
                <a:cubicBezTo>
                  <a:pt x="7707493" y="4502907"/>
                  <a:pt x="7698555" y="4509493"/>
                  <a:pt x="7696601" y="4526180"/>
                </a:cubicBezTo>
                <a:lnTo>
                  <a:pt x="7706664" y="4537071"/>
                </a:lnTo>
                <a:lnTo>
                  <a:pt x="7719823" y="4541081"/>
                </a:lnTo>
                <a:cubicBezTo>
                  <a:pt x="7728750" y="4549498"/>
                  <a:pt x="7735589" y="4567111"/>
                  <a:pt x="7739572" y="4584320"/>
                </a:cubicBezTo>
                <a:lnTo>
                  <a:pt x="7741001" y="4593625"/>
                </a:lnTo>
                <a:lnTo>
                  <a:pt x="7757885" y="4591592"/>
                </a:lnTo>
                <a:cubicBezTo>
                  <a:pt x="7772300" y="4581404"/>
                  <a:pt x="7779397" y="4556430"/>
                  <a:pt x="7794287" y="4602062"/>
                </a:cubicBezTo>
                <a:cubicBezTo>
                  <a:pt x="7805775" y="4607222"/>
                  <a:pt x="7811475" y="4578594"/>
                  <a:pt x="7831641" y="4612556"/>
                </a:cubicBezTo>
                <a:cubicBezTo>
                  <a:pt x="7829233" y="4621176"/>
                  <a:pt x="7812653" y="4610305"/>
                  <a:pt x="7818151" y="4630159"/>
                </a:cubicBezTo>
                <a:cubicBezTo>
                  <a:pt x="7836494" y="4646029"/>
                  <a:pt x="7841678" y="4643601"/>
                  <a:pt x="7844756" y="4638320"/>
                </a:cubicBezTo>
                <a:cubicBezTo>
                  <a:pt x="7847922" y="4633094"/>
                  <a:pt x="7848895" y="4624960"/>
                  <a:pt x="7859120" y="4629323"/>
                </a:cubicBezTo>
                <a:cubicBezTo>
                  <a:pt x="7860245" y="4634338"/>
                  <a:pt x="7861394" y="4639505"/>
                  <a:pt x="7862609" y="4644576"/>
                </a:cubicBezTo>
                <a:cubicBezTo>
                  <a:pt x="7868294" y="4649550"/>
                  <a:pt x="7872040" y="4655798"/>
                  <a:pt x="7872859" y="4664091"/>
                </a:cubicBezTo>
                <a:cubicBezTo>
                  <a:pt x="7862917" y="4659077"/>
                  <a:pt x="7846930" y="4645664"/>
                  <a:pt x="7847186" y="4654851"/>
                </a:cubicBezTo>
                <a:cubicBezTo>
                  <a:pt x="7850323" y="4664464"/>
                  <a:pt x="7850871" y="4675785"/>
                  <a:pt x="7859272" y="4682052"/>
                </a:cubicBezTo>
                <a:cubicBezTo>
                  <a:pt x="7867362" y="4680208"/>
                  <a:pt x="7879061" y="4680639"/>
                  <a:pt x="7885242" y="4675228"/>
                </a:cubicBezTo>
                <a:cubicBezTo>
                  <a:pt x="7891360" y="4669922"/>
                  <a:pt x="7892052" y="4658831"/>
                  <a:pt x="7877850" y="4634187"/>
                </a:cubicBezTo>
                <a:cubicBezTo>
                  <a:pt x="7905784" y="4636242"/>
                  <a:pt x="7928341" y="4630045"/>
                  <a:pt x="7935033" y="4603437"/>
                </a:cubicBezTo>
                <a:cubicBezTo>
                  <a:pt x="7915817" y="4587154"/>
                  <a:pt x="7901094" y="4567736"/>
                  <a:pt x="7890808" y="4545282"/>
                </a:cubicBezTo>
                <a:cubicBezTo>
                  <a:pt x="7914209" y="4572117"/>
                  <a:pt x="7914956" y="4569530"/>
                  <a:pt x="7913886" y="4561634"/>
                </a:cubicBezTo>
                <a:cubicBezTo>
                  <a:pt x="7912907" y="4553796"/>
                  <a:pt x="7910074" y="4540902"/>
                  <a:pt x="7926531" y="4546971"/>
                </a:cubicBezTo>
                <a:cubicBezTo>
                  <a:pt x="7949997" y="4580098"/>
                  <a:pt x="7926301" y="4590711"/>
                  <a:pt x="7956001" y="4615543"/>
                </a:cubicBezTo>
                <a:cubicBezTo>
                  <a:pt x="7961173" y="4612138"/>
                  <a:pt x="7967502" y="4610296"/>
                  <a:pt x="7974007" y="4608565"/>
                </a:cubicBezTo>
                <a:cubicBezTo>
                  <a:pt x="7977305" y="4607728"/>
                  <a:pt x="7980607" y="4606889"/>
                  <a:pt x="7983727" y="4605940"/>
                </a:cubicBezTo>
                <a:cubicBezTo>
                  <a:pt x="7986934" y="4605050"/>
                  <a:pt x="7989937" y="4603886"/>
                  <a:pt x="7992818" y="4602508"/>
                </a:cubicBezTo>
                <a:cubicBezTo>
                  <a:pt x="8004022" y="4596932"/>
                  <a:pt x="8011724" y="4586511"/>
                  <a:pt x="8007148" y="4560991"/>
                </a:cubicBezTo>
                <a:cubicBezTo>
                  <a:pt x="8032952" y="4576424"/>
                  <a:pt x="8049090" y="4571603"/>
                  <a:pt x="8064541" y="4566481"/>
                </a:cubicBezTo>
                <a:cubicBezTo>
                  <a:pt x="8072191" y="4563940"/>
                  <a:pt x="8079810" y="4561249"/>
                  <a:pt x="8088267" y="4561021"/>
                </a:cubicBezTo>
                <a:cubicBezTo>
                  <a:pt x="8096694" y="4560643"/>
                  <a:pt x="8106113" y="4562690"/>
                  <a:pt x="8117662" y="4569556"/>
                </a:cubicBezTo>
                <a:cubicBezTo>
                  <a:pt x="8124295" y="4584016"/>
                  <a:pt x="8112724" y="4583383"/>
                  <a:pt x="8124269" y="4592050"/>
                </a:cubicBezTo>
                <a:cubicBezTo>
                  <a:pt x="8144624" y="4592940"/>
                  <a:pt x="8161262" y="4641896"/>
                  <a:pt x="8169203" y="4621902"/>
                </a:cubicBezTo>
                <a:cubicBezTo>
                  <a:pt x="8160130" y="4604519"/>
                  <a:pt x="8142547" y="4593435"/>
                  <a:pt x="8132055" y="4577098"/>
                </a:cubicBezTo>
                <a:cubicBezTo>
                  <a:pt x="8128231" y="4558581"/>
                  <a:pt x="8133302" y="4550943"/>
                  <a:pt x="8140451" y="4545595"/>
                </a:cubicBezTo>
                <a:cubicBezTo>
                  <a:pt x="8147452" y="4540286"/>
                  <a:pt x="8156358" y="4537148"/>
                  <a:pt x="8160024" y="4527936"/>
                </a:cubicBezTo>
                <a:cubicBezTo>
                  <a:pt x="8140897" y="4518102"/>
                  <a:pt x="8119120" y="4510479"/>
                  <a:pt x="8112548" y="4490923"/>
                </a:cubicBezTo>
                <a:cubicBezTo>
                  <a:pt x="8118930" y="4481200"/>
                  <a:pt x="8142014" y="4490750"/>
                  <a:pt x="8144114" y="4475826"/>
                </a:cubicBezTo>
                <a:cubicBezTo>
                  <a:pt x="8147343" y="4491890"/>
                  <a:pt x="8167545" y="4494624"/>
                  <a:pt x="8172632" y="4508939"/>
                </a:cubicBezTo>
                <a:cubicBezTo>
                  <a:pt x="8146444" y="4494517"/>
                  <a:pt x="8130952" y="4492109"/>
                  <a:pt x="8129118" y="4505811"/>
                </a:cubicBezTo>
                <a:cubicBezTo>
                  <a:pt x="8154033" y="4511657"/>
                  <a:pt x="8145599" y="4497456"/>
                  <a:pt x="8167224" y="4531505"/>
                </a:cubicBezTo>
                <a:cubicBezTo>
                  <a:pt x="8175384" y="4525955"/>
                  <a:pt x="8186912" y="4524055"/>
                  <a:pt x="8198170" y="4521986"/>
                </a:cubicBezTo>
                <a:cubicBezTo>
                  <a:pt x="8209519" y="4519977"/>
                  <a:pt x="8220569" y="4517635"/>
                  <a:pt x="8228195" y="4511334"/>
                </a:cubicBezTo>
                <a:cubicBezTo>
                  <a:pt x="8234377" y="4535506"/>
                  <a:pt x="8267187" y="4562997"/>
                  <a:pt x="8278776" y="4554606"/>
                </a:cubicBezTo>
                <a:cubicBezTo>
                  <a:pt x="8294173" y="4585143"/>
                  <a:pt x="8248118" y="4545280"/>
                  <a:pt x="8258991" y="4570601"/>
                </a:cubicBezTo>
                <a:cubicBezTo>
                  <a:pt x="8273364" y="4582582"/>
                  <a:pt x="8288148" y="4590512"/>
                  <a:pt x="8297623" y="4589263"/>
                </a:cubicBezTo>
                <a:cubicBezTo>
                  <a:pt x="8307041" y="4588120"/>
                  <a:pt x="8311002" y="4577837"/>
                  <a:pt x="8303210" y="4553621"/>
                </a:cubicBezTo>
                <a:cubicBezTo>
                  <a:pt x="8273759" y="4533392"/>
                  <a:pt x="8276443" y="4539526"/>
                  <a:pt x="8267031" y="4517482"/>
                </a:cubicBezTo>
                <a:cubicBezTo>
                  <a:pt x="8241875" y="4513015"/>
                  <a:pt x="8283214" y="4554766"/>
                  <a:pt x="8249635" y="4540678"/>
                </a:cubicBezTo>
                <a:cubicBezTo>
                  <a:pt x="8244125" y="4523039"/>
                  <a:pt x="8255341" y="4524834"/>
                  <a:pt x="8242885" y="4499623"/>
                </a:cubicBezTo>
                <a:cubicBezTo>
                  <a:pt x="8258956" y="4495315"/>
                  <a:pt x="8281690" y="4494229"/>
                  <a:pt x="8298494" y="4488155"/>
                </a:cubicBezTo>
                <a:cubicBezTo>
                  <a:pt x="8306848" y="4485093"/>
                  <a:pt x="8313889" y="4480920"/>
                  <a:pt x="8317566" y="4474490"/>
                </a:cubicBezTo>
                <a:cubicBezTo>
                  <a:pt x="8321307" y="4467960"/>
                  <a:pt x="8322042" y="4459397"/>
                  <a:pt x="8318033" y="4447566"/>
                </a:cubicBezTo>
                <a:cubicBezTo>
                  <a:pt x="8338528" y="4452431"/>
                  <a:pt x="8343976" y="4470167"/>
                  <a:pt x="8364688" y="4474891"/>
                </a:cubicBezTo>
                <a:cubicBezTo>
                  <a:pt x="8361997" y="4467363"/>
                  <a:pt x="8367534" y="4468770"/>
                  <a:pt x="8366843" y="4463473"/>
                </a:cubicBezTo>
                <a:cubicBezTo>
                  <a:pt x="8369140" y="4452839"/>
                  <a:pt x="8336254" y="4429055"/>
                  <a:pt x="8356532" y="4434061"/>
                </a:cubicBezTo>
                <a:cubicBezTo>
                  <a:pt x="8374372" y="4444337"/>
                  <a:pt x="8398162" y="4445168"/>
                  <a:pt x="8413605" y="4437266"/>
                </a:cubicBezTo>
                <a:cubicBezTo>
                  <a:pt x="8429284" y="4429377"/>
                  <a:pt x="8436283" y="4412681"/>
                  <a:pt x="8421105" y="4388387"/>
                </a:cubicBezTo>
                <a:cubicBezTo>
                  <a:pt x="8443365" y="4388254"/>
                  <a:pt x="8434870" y="4415120"/>
                  <a:pt x="8451477" y="4419757"/>
                </a:cubicBezTo>
                <a:cubicBezTo>
                  <a:pt x="8448958" y="4409558"/>
                  <a:pt x="8466999" y="4420512"/>
                  <a:pt x="8478594" y="4424905"/>
                </a:cubicBezTo>
                <a:cubicBezTo>
                  <a:pt x="8462138" y="4397450"/>
                  <a:pt x="8479957" y="4405353"/>
                  <a:pt x="8500326" y="4415414"/>
                </a:cubicBezTo>
                <a:cubicBezTo>
                  <a:pt x="8496399" y="4405859"/>
                  <a:pt x="8487026" y="4401339"/>
                  <a:pt x="8484643" y="4390529"/>
                </a:cubicBezTo>
                <a:cubicBezTo>
                  <a:pt x="8507217" y="4401288"/>
                  <a:pt x="8501344" y="4383420"/>
                  <a:pt x="8524098" y="4394292"/>
                </a:cubicBezTo>
                <a:cubicBezTo>
                  <a:pt x="8528340" y="4406553"/>
                  <a:pt x="8536907" y="4415147"/>
                  <a:pt x="8547421" y="4422053"/>
                </a:cubicBezTo>
                <a:cubicBezTo>
                  <a:pt x="8547137" y="4412707"/>
                  <a:pt x="8551542" y="4408121"/>
                  <a:pt x="8551466" y="4399047"/>
                </a:cubicBezTo>
                <a:cubicBezTo>
                  <a:pt x="8536553" y="4391728"/>
                  <a:pt x="8537847" y="4400463"/>
                  <a:pt x="8524098" y="4394292"/>
                </a:cubicBezTo>
                <a:cubicBezTo>
                  <a:pt x="8527593" y="4379556"/>
                  <a:pt x="8537002" y="4373823"/>
                  <a:pt x="8529967" y="4359803"/>
                </a:cubicBezTo>
                <a:cubicBezTo>
                  <a:pt x="8556721" y="4399307"/>
                  <a:pt x="8553386" y="4349434"/>
                  <a:pt x="8589913" y="4383427"/>
                </a:cubicBezTo>
                <a:cubicBezTo>
                  <a:pt x="8598423" y="4345745"/>
                  <a:pt x="8629918" y="4331159"/>
                  <a:pt x="8688810" y="4341066"/>
                </a:cubicBezTo>
                <a:cubicBezTo>
                  <a:pt x="8674493" y="4311209"/>
                  <a:pt x="8684866" y="4325940"/>
                  <a:pt x="8705614" y="4334992"/>
                </a:cubicBezTo>
                <a:cubicBezTo>
                  <a:pt x="8707540" y="4308154"/>
                  <a:pt x="8730567" y="4281423"/>
                  <a:pt x="8769935" y="4302910"/>
                </a:cubicBezTo>
                <a:cubicBezTo>
                  <a:pt x="8758459" y="4282344"/>
                  <a:pt x="8770616" y="4277647"/>
                  <a:pt x="8788249" y="4279459"/>
                </a:cubicBezTo>
                <a:cubicBezTo>
                  <a:pt x="8797079" y="4280442"/>
                  <a:pt x="8807307" y="4283003"/>
                  <a:pt x="8816583" y="4286071"/>
                </a:cubicBezTo>
                <a:cubicBezTo>
                  <a:pt x="8825709" y="4289187"/>
                  <a:pt x="8834123" y="4292823"/>
                  <a:pt x="8839237" y="4295910"/>
                </a:cubicBezTo>
                <a:cubicBezTo>
                  <a:pt x="8833484" y="4294643"/>
                  <a:pt x="8826206" y="4311584"/>
                  <a:pt x="8840927" y="4314612"/>
                </a:cubicBezTo>
                <a:cubicBezTo>
                  <a:pt x="8855075" y="4315754"/>
                  <a:pt x="8861119" y="4309563"/>
                  <a:pt x="8859111" y="4296356"/>
                </a:cubicBezTo>
                <a:cubicBezTo>
                  <a:pt x="8849303" y="4292533"/>
                  <a:pt x="8839984" y="4288326"/>
                  <a:pt x="8837455" y="4277150"/>
                </a:cubicBezTo>
                <a:cubicBezTo>
                  <a:pt x="8858076" y="4276818"/>
                  <a:pt x="8854728" y="4255540"/>
                  <a:pt x="8861229" y="4242834"/>
                </a:cubicBezTo>
                <a:cubicBezTo>
                  <a:pt x="8873355" y="4298947"/>
                  <a:pt x="8914312" y="4334904"/>
                  <a:pt x="8863985" y="4322204"/>
                </a:cubicBezTo>
                <a:cubicBezTo>
                  <a:pt x="8868084" y="4337286"/>
                  <a:pt x="8863144" y="4344724"/>
                  <a:pt x="8857696" y="4351568"/>
                </a:cubicBezTo>
                <a:cubicBezTo>
                  <a:pt x="8852340" y="4358466"/>
                  <a:pt x="8846415" y="4364868"/>
                  <a:pt x="8848201" y="4378218"/>
                </a:cubicBezTo>
                <a:cubicBezTo>
                  <a:pt x="8825451" y="4373737"/>
                  <a:pt x="8811525" y="4352460"/>
                  <a:pt x="8802094" y="4362621"/>
                </a:cubicBezTo>
                <a:cubicBezTo>
                  <a:pt x="8789130" y="4346813"/>
                  <a:pt x="8814887" y="4346524"/>
                  <a:pt x="8789944" y="4334131"/>
                </a:cubicBezTo>
                <a:cubicBezTo>
                  <a:pt x="8780184" y="4345615"/>
                  <a:pt x="8767652" y="4357297"/>
                  <a:pt x="8761213" y="4371709"/>
                </a:cubicBezTo>
                <a:cubicBezTo>
                  <a:pt x="8754748" y="4385963"/>
                  <a:pt x="8754527" y="4402905"/>
                  <a:pt x="8768744" y="4424920"/>
                </a:cubicBezTo>
                <a:cubicBezTo>
                  <a:pt x="8743218" y="4419244"/>
                  <a:pt x="8739755" y="4392759"/>
                  <a:pt x="8714110" y="4386871"/>
                </a:cubicBezTo>
                <a:cubicBezTo>
                  <a:pt x="8726730" y="4409826"/>
                  <a:pt x="8718700" y="4416564"/>
                  <a:pt x="8706713" y="4418589"/>
                </a:cubicBezTo>
                <a:cubicBezTo>
                  <a:pt x="8694791" y="4420519"/>
                  <a:pt x="8678936" y="4417887"/>
                  <a:pt x="8676027" y="4422299"/>
                </a:cubicBezTo>
                <a:cubicBezTo>
                  <a:pt x="8683506" y="4417432"/>
                  <a:pt x="8680678" y="4402732"/>
                  <a:pt x="8674021" y="4384512"/>
                </a:cubicBezTo>
                <a:cubicBezTo>
                  <a:pt x="8706208" y="4401609"/>
                  <a:pt x="8722474" y="4380198"/>
                  <a:pt x="8694779" y="4355380"/>
                </a:cubicBezTo>
                <a:cubicBezTo>
                  <a:pt x="8676727" y="4351637"/>
                  <a:pt x="8669343" y="4357953"/>
                  <a:pt x="8662318" y="4364501"/>
                </a:cubicBezTo>
                <a:cubicBezTo>
                  <a:pt x="8655209" y="4370985"/>
                  <a:pt x="8648391" y="4377800"/>
                  <a:pt x="8631422" y="4374739"/>
                </a:cubicBezTo>
                <a:cubicBezTo>
                  <a:pt x="8634238" y="4382068"/>
                  <a:pt x="8637177" y="4389197"/>
                  <a:pt x="8639960" y="4396369"/>
                </a:cubicBezTo>
                <a:cubicBezTo>
                  <a:pt x="8661243" y="4412979"/>
                  <a:pt x="8661178" y="4388499"/>
                  <a:pt x="8670426" y="4407801"/>
                </a:cubicBezTo>
                <a:cubicBezTo>
                  <a:pt x="8653354" y="4400511"/>
                  <a:pt x="8676968" y="4432196"/>
                  <a:pt x="8676891" y="4441314"/>
                </a:cubicBezTo>
                <a:cubicBezTo>
                  <a:pt x="8647606" y="4430211"/>
                  <a:pt x="8650077" y="4442881"/>
                  <a:pt x="8655348" y="4458702"/>
                </a:cubicBezTo>
                <a:cubicBezTo>
                  <a:pt x="8660773" y="4474483"/>
                  <a:pt x="8669085" y="4493473"/>
                  <a:pt x="8651742" y="4494204"/>
                </a:cubicBezTo>
                <a:cubicBezTo>
                  <a:pt x="8643463" y="4483148"/>
                  <a:pt x="8644421" y="4475838"/>
                  <a:pt x="8645220" y="4470369"/>
                </a:cubicBezTo>
                <a:cubicBezTo>
                  <a:pt x="8645867" y="4464949"/>
                  <a:pt x="8646576" y="4461227"/>
                  <a:pt x="8637979" y="4457475"/>
                </a:cubicBezTo>
                <a:cubicBezTo>
                  <a:pt x="8630983" y="4464173"/>
                  <a:pt x="8621804" y="4468944"/>
                  <a:pt x="8613582" y="4474591"/>
                </a:cubicBezTo>
                <a:cubicBezTo>
                  <a:pt x="8605360" y="4480237"/>
                  <a:pt x="8597912" y="4486655"/>
                  <a:pt x="8594229" y="4496694"/>
                </a:cubicBezTo>
                <a:cubicBezTo>
                  <a:pt x="8575149" y="4494384"/>
                  <a:pt x="8570939" y="4478677"/>
                  <a:pt x="8553904" y="4474326"/>
                </a:cubicBezTo>
                <a:cubicBezTo>
                  <a:pt x="8557921" y="4492135"/>
                  <a:pt x="8557446" y="4508082"/>
                  <a:pt x="8557564" y="4519684"/>
                </a:cubicBezTo>
                <a:cubicBezTo>
                  <a:pt x="8534895" y="4504282"/>
                  <a:pt x="8533060" y="4470216"/>
                  <a:pt x="8513882" y="4451875"/>
                </a:cubicBezTo>
                <a:cubicBezTo>
                  <a:pt x="8494651" y="4442809"/>
                  <a:pt x="8501735" y="4460743"/>
                  <a:pt x="8491996" y="4461406"/>
                </a:cubicBezTo>
                <a:cubicBezTo>
                  <a:pt x="8521837" y="4485220"/>
                  <a:pt x="8498928" y="4492580"/>
                  <a:pt x="8490395" y="4491926"/>
                </a:cubicBezTo>
                <a:cubicBezTo>
                  <a:pt x="8521353" y="4517966"/>
                  <a:pt x="8496448" y="4518098"/>
                  <a:pt x="8510577" y="4531862"/>
                </a:cubicBezTo>
                <a:cubicBezTo>
                  <a:pt x="8515397" y="4534208"/>
                  <a:pt x="8519912" y="4536640"/>
                  <a:pt x="8520599" y="4542349"/>
                </a:cubicBezTo>
                <a:cubicBezTo>
                  <a:pt x="8495400" y="4538547"/>
                  <a:pt x="8499217" y="4509706"/>
                  <a:pt x="8475541" y="4504499"/>
                </a:cubicBezTo>
                <a:cubicBezTo>
                  <a:pt x="8461376" y="4504182"/>
                  <a:pt x="8467314" y="4521949"/>
                  <a:pt x="8473115" y="4538522"/>
                </a:cubicBezTo>
                <a:cubicBezTo>
                  <a:pt x="8479011" y="4555156"/>
                  <a:pt x="8484894" y="4570806"/>
                  <a:pt x="8470941" y="4565760"/>
                </a:cubicBezTo>
                <a:cubicBezTo>
                  <a:pt x="8467315" y="4549723"/>
                  <a:pt x="8459703" y="4537011"/>
                  <a:pt x="8446069" y="4529664"/>
                </a:cubicBezTo>
                <a:cubicBezTo>
                  <a:pt x="8424229" y="4525341"/>
                  <a:pt x="8425650" y="4542070"/>
                  <a:pt x="8432618" y="4561598"/>
                </a:cubicBezTo>
                <a:cubicBezTo>
                  <a:pt x="8439645" y="4581027"/>
                  <a:pt x="8452278" y="4603156"/>
                  <a:pt x="8453351" y="4609250"/>
                </a:cubicBezTo>
                <a:cubicBezTo>
                  <a:pt x="8446235" y="4592959"/>
                  <a:pt x="8428829" y="4585594"/>
                  <a:pt x="8416551" y="4573690"/>
                </a:cubicBezTo>
                <a:cubicBezTo>
                  <a:pt x="8408957" y="4553763"/>
                  <a:pt x="8423662" y="4534429"/>
                  <a:pt x="8404181" y="4517565"/>
                </a:cubicBezTo>
                <a:cubicBezTo>
                  <a:pt x="8382229" y="4517614"/>
                  <a:pt x="8383008" y="4529768"/>
                  <a:pt x="8388241" y="4545847"/>
                </a:cubicBezTo>
                <a:cubicBezTo>
                  <a:pt x="8393505" y="4562078"/>
                  <a:pt x="8402957" y="4582060"/>
                  <a:pt x="8398836" y="4597797"/>
                </a:cubicBezTo>
                <a:cubicBezTo>
                  <a:pt x="8385333" y="4593034"/>
                  <a:pt x="8379851" y="4581942"/>
                  <a:pt x="8366934" y="4576852"/>
                </a:cubicBezTo>
                <a:cubicBezTo>
                  <a:pt x="8371735" y="4591820"/>
                  <a:pt x="8376354" y="4606674"/>
                  <a:pt x="8380914" y="4621631"/>
                </a:cubicBezTo>
                <a:cubicBezTo>
                  <a:pt x="8394594" y="4628309"/>
                  <a:pt x="8394056" y="4594783"/>
                  <a:pt x="8413227" y="4623531"/>
                </a:cubicBezTo>
                <a:cubicBezTo>
                  <a:pt x="8401075" y="4629621"/>
                  <a:pt x="8380497" y="4626089"/>
                  <a:pt x="8382756" y="4648485"/>
                </a:cubicBezTo>
                <a:cubicBezTo>
                  <a:pt x="8403827" y="4643438"/>
                  <a:pt x="8422760" y="4635791"/>
                  <a:pt x="8441186" y="4627551"/>
                </a:cubicBezTo>
                <a:cubicBezTo>
                  <a:pt x="8445786" y="4625448"/>
                  <a:pt x="8450386" y="4623350"/>
                  <a:pt x="8454897" y="4621191"/>
                </a:cubicBezTo>
                <a:lnTo>
                  <a:pt x="8468332" y="4614665"/>
                </a:lnTo>
                <a:cubicBezTo>
                  <a:pt x="8477262" y="4610295"/>
                  <a:pt x="8486344" y="4605882"/>
                  <a:pt x="8495661" y="4601896"/>
                </a:cubicBezTo>
                <a:cubicBezTo>
                  <a:pt x="8498427" y="4616693"/>
                  <a:pt x="8492579" y="4625367"/>
                  <a:pt x="8483106" y="4631201"/>
                </a:cubicBezTo>
                <a:cubicBezTo>
                  <a:pt x="8478402" y="4634067"/>
                  <a:pt x="8472767" y="4636206"/>
                  <a:pt x="8466745" y="4637968"/>
                </a:cubicBezTo>
                <a:cubicBezTo>
                  <a:pt x="8460659" y="4639826"/>
                  <a:pt x="8454250" y="4641199"/>
                  <a:pt x="8448171" y="4642647"/>
                </a:cubicBezTo>
                <a:cubicBezTo>
                  <a:pt x="8423774" y="4648372"/>
                  <a:pt x="8404046" y="4654684"/>
                  <a:pt x="8426389" y="4687796"/>
                </a:cubicBezTo>
                <a:cubicBezTo>
                  <a:pt x="8432517" y="4709851"/>
                  <a:pt x="8417827" y="4708368"/>
                  <a:pt x="8408027" y="4712328"/>
                </a:cubicBezTo>
                <a:cubicBezTo>
                  <a:pt x="8404342" y="4702783"/>
                  <a:pt x="8403034" y="4691265"/>
                  <a:pt x="8393947" y="4686093"/>
                </a:cubicBezTo>
                <a:cubicBezTo>
                  <a:pt x="8384697" y="4691370"/>
                  <a:pt x="8371133" y="4691708"/>
                  <a:pt x="8357718" y="4691999"/>
                </a:cubicBezTo>
                <a:cubicBezTo>
                  <a:pt x="8344125" y="4692178"/>
                  <a:pt x="8330530" y="4692356"/>
                  <a:pt x="8321281" y="4697638"/>
                </a:cubicBezTo>
                <a:cubicBezTo>
                  <a:pt x="8317688" y="4688151"/>
                  <a:pt x="8316469" y="4676689"/>
                  <a:pt x="8307537" y="4671474"/>
                </a:cubicBezTo>
                <a:cubicBezTo>
                  <a:pt x="8312825" y="4692863"/>
                  <a:pt x="8280087" y="4669446"/>
                  <a:pt x="8289035" y="4695225"/>
                </a:cubicBezTo>
                <a:cubicBezTo>
                  <a:pt x="8302049" y="4698567"/>
                  <a:pt x="8302707" y="4687733"/>
                  <a:pt x="8321281" y="4697638"/>
                </a:cubicBezTo>
                <a:cubicBezTo>
                  <a:pt x="8322964" y="4716750"/>
                  <a:pt x="8320055" y="4726165"/>
                  <a:pt x="8319812" y="4737540"/>
                </a:cubicBezTo>
                <a:cubicBezTo>
                  <a:pt x="8319573" y="4748916"/>
                  <a:pt x="8321939" y="4762349"/>
                  <a:pt x="8333565" y="4789675"/>
                </a:cubicBezTo>
                <a:cubicBezTo>
                  <a:pt x="8317642" y="4784358"/>
                  <a:pt x="8319802" y="4790722"/>
                  <a:pt x="8319687" y="4796896"/>
                </a:cubicBezTo>
                <a:cubicBezTo>
                  <a:pt x="8319638" y="4802975"/>
                  <a:pt x="8317274" y="4809125"/>
                  <a:pt x="8292698" y="4802937"/>
                </a:cubicBezTo>
                <a:cubicBezTo>
                  <a:pt x="8301923" y="4830275"/>
                  <a:pt x="8288132" y="4841164"/>
                  <a:pt x="8268985" y="4847150"/>
                </a:cubicBezTo>
                <a:cubicBezTo>
                  <a:pt x="8249779" y="4853231"/>
                  <a:pt x="8225130" y="4854359"/>
                  <a:pt x="8212168" y="4863132"/>
                </a:cubicBezTo>
                <a:cubicBezTo>
                  <a:pt x="8208942" y="4853457"/>
                  <a:pt x="8208154" y="4841716"/>
                  <a:pt x="8199563" y="4836159"/>
                </a:cubicBezTo>
                <a:cubicBezTo>
                  <a:pt x="8199348" y="4841299"/>
                  <a:pt x="8195623" y="4842008"/>
                  <a:pt x="8187004" y="4836297"/>
                </a:cubicBezTo>
                <a:cubicBezTo>
                  <a:pt x="8198267" y="4848810"/>
                  <a:pt x="8204916" y="4862446"/>
                  <a:pt x="8204968" y="4870954"/>
                </a:cubicBezTo>
                <a:cubicBezTo>
                  <a:pt x="8205114" y="4879515"/>
                  <a:pt x="8198424" y="4882934"/>
                  <a:pt x="8183275" y="4875189"/>
                </a:cubicBezTo>
                <a:cubicBezTo>
                  <a:pt x="8173703" y="4869988"/>
                  <a:pt x="8173591" y="4857976"/>
                  <a:pt x="8165464" y="4851878"/>
                </a:cubicBezTo>
                <a:cubicBezTo>
                  <a:pt x="8169606" y="4872682"/>
                  <a:pt x="8180804" y="4873909"/>
                  <a:pt x="8172304" y="4882993"/>
                </a:cubicBezTo>
                <a:cubicBezTo>
                  <a:pt x="8158782" y="4877664"/>
                  <a:pt x="8155798" y="4864811"/>
                  <a:pt x="8147480" y="4855823"/>
                </a:cubicBezTo>
                <a:cubicBezTo>
                  <a:pt x="8149023" y="4869566"/>
                  <a:pt x="8159275" y="4877282"/>
                  <a:pt x="8161399" y="4890699"/>
                </a:cubicBezTo>
                <a:cubicBezTo>
                  <a:pt x="8154006" y="4899233"/>
                  <a:pt x="8136405" y="4898972"/>
                  <a:pt x="8122827" y="4901521"/>
                </a:cubicBezTo>
                <a:cubicBezTo>
                  <a:pt x="8109100" y="4904116"/>
                  <a:pt x="8099209" y="4909408"/>
                  <a:pt x="8106593" y="4929476"/>
                </a:cubicBezTo>
                <a:cubicBezTo>
                  <a:pt x="8082697" y="4922609"/>
                  <a:pt x="8093588" y="4891144"/>
                  <a:pt x="8072075" y="4882302"/>
                </a:cubicBezTo>
                <a:cubicBezTo>
                  <a:pt x="8076850" y="4903505"/>
                  <a:pt x="8076855" y="4918088"/>
                  <a:pt x="8073695" y="4927901"/>
                </a:cubicBezTo>
                <a:cubicBezTo>
                  <a:pt x="8070470" y="4937810"/>
                  <a:pt x="8064117" y="4942694"/>
                  <a:pt x="8055816" y="4944268"/>
                </a:cubicBezTo>
                <a:cubicBezTo>
                  <a:pt x="8039247" y="4947569"/>
                  <a:pt x="8015171" y="4937390"/>
                  <a:pt x="7993723" y="4926648"/>
                </a:cubicBezTo>
                <a:cubicBezTo>
                  <a:pt x="8000978" y="4930529"/>
                  <a:pt x="7997345" y="4919906"/>
                  <a:pt x="7985279" y="4914660"/>
                </a:cubicBezTo>
                <a:cubicBezTo>
                  <a:pt x="7991889" y="4910771"/>
                  <a:pt x="7992352" y="4895650"/>
                  <a:pt x="7987230" y="4878392"/>
                </a:cubicBezTo>
                <a:cubicBezTo>
                  <a:pt x="7982170" y="4861037"/>
                  <a:pt x="7971583" y="4841451"/>
                  <a:pt x="7956289" y="4828338"/>
                </a:cubicBezTo>
                <a:cubicBezTo>
                  <a:pt x="7952256" y="4847324"/>
                  <a:pt x="7969431" y="4864256"/>
                  <a:pt x="7951596" y="4866764"/>
                </a:cubicBezTo>
                <a:cubicBezTo>
                  <a:pt x="7965105" y="4881111"/>
                  <a:pt x="7978485" y="4895656"/>
                  <a:pt x="7979918" y="4918365"/>
                </a:cubicBezTo>
                <a:cubicBezTo>
                  <a:pt x="7957667" y="4906698"/>
                  <a:pt x="7959547" y="4879134"/>
                  <a:pt x="7939294" y="4866089"/>
                </a:cubicBezTo>
                <a:cubicBezTo>
                  <a:pt x="7926611" y="4866426"/>
                  <a:pt x="7912779" y="4846599"/>
                  <a:pt x="7909422" y="4868507"/>
                </a:cubicBezTo>
                <a:cubicBezTo>
                  <a:pt x="7925509" y="4911143"/>
                  <a:pt x="7918402" y="4932214"/>
                  <a:pt x="7906873" y="4948698"/>
                </a:cubicBezTo>
                <a:cubicBezTo>
                  <a:pt x="7895350" y="4965180"/>
                  <a:pt x="7879350" y="4977173"/>
                  <a:pt x="7877029" y="5002236"/>
                </a:cubicBezTo>
                <a:cubicBezTo>
                  <a:pt x="7875068" y="4983362"/>
                  <a:pt x="7872280" y="4964802"/>
                  <a:pt x="7857156" y="4954020"/>
                </a:cubicBezTo>
                <a:cubicBezTo>
                  <a:pt x="7843003" y="4966479"/>
                  <a:pt x="7827968" y="4953949"/>
                  <a:pt x="7852102" y="5000409"/>
                </a:cubicBezTo>
                <a:cubicBezTo>
                  <a:pt x="7808348" y="4972686"/>
                  <a:pt x="7869477" y="5040800"/>
                  <a:pt x="7837507" y="5026756"/>
                </a:cubicBezTo>
                <a:cubicBezTo>
                  <a:pt x="7836271" y="5001537"/>
                  <a:pt x="7820976" y="4985230"/>
                  <a:pt x="7810265" y="4965843"/>
                </a:cubicBezTo>
                <a:cubicBezTo>
                  <a:pt x="7802939" y="4962474"/>
                  <a:pt x="7801113" y="4967569"/>
                  <a:pt x="7799106" y="4972555"/>
                </a:cubicBezTo>
                <a:cubicBezTo>
                  <a:pt x="7808109" y="4987256"/>
                  <a:pt x="7820465" y="4999629"/>
                  <a:pt x="7818245" y="5021142"/>
                </a:cubicBezTo>
                <a:cubicBezTo>
                  <a:pt x="7788815" y="4986479"/>
                  <a:pt x="7790618" y="5017199"/>
                  <a:pt x="7809189" y="5043900"/>
                </a:cubicBezTo>
                <a:cubicBezTo>
                  <a:pt x="7799419" y="5042607"/>
                  <a:pt x="7790686" y="5043070"/>
                  <a:pt x="7782785" y="5044614"/>
                </a:cubicBezTo>
                <a:cubicBezTo>
                  <a:pt x="7774790" y="5046103"/>
                  <a:pt x="7767654" y="5048826"/>
                  <a:pt x="7760909" y="5051933"/>
                </a:cubicBezTo>
                <a:cubicBezTo>
                  <a:pt x="7747290" y="5058351"/>
                  <a:pt x="7735635" y="5067246"/>
                  <a:pt x="7723734" y="5074328"/>
                </a:cubicBezTo>
                <a:cubicBezTo>
                  <a:pt x="7711838" y="5081409"/>
                  <a:pt x="7699791" y="5086731"/>
                  <a:pt x="7685669" y="5085743"/>
                </a:cubicBezTo>
                <a:cubicBezTo>
                  <a:pt x="7671579" y="5084915"/>
                  <a:pt x="7655412" y="5077781"/>
                  <a:pt x="7635038" y="5059939"/>
                </a:cubicBezTo>
                <a:cubicBezTo>
                  <a:pt x="7642362" y="5094686"/>
                  <a:pt x="7621031" y="5079162"/>
                  <a:pt x="7628111" y="5113896"/>
                </a:cubicBezTo>
                <a:cubicBezTo>
                  <a:pt x="7589591" y="5080866"/>
                  <a:pt x="7591121" y="5108215"/>
                  <a:pt x="7600612" y="5145722"/>
                </a:cubicBezTo>
                <a:cubicBezTo>
                  <a:pt x="7586839" y="5145788"/>
                  <a:pt x="7575080" y="5140461"/>
                  <a:pt x="7568442" y="5140997"/>
                </a:cubicBezTo>
                <a:cubicBezTo>
                  <a:pt x="7561652" y="5141573"/>
                  <a:pt x="7560009" y="5148179"/>
                  <a:pt x="7566164" y="5172192"/>
                </a:cubicBezTo>
                <a:cubicBezTo>
                  <a:pt x="7554031" y="5168854"/>
                  <a:pt x="7552832" y="5159761"/>
                  <a:pt x="7552583" y="5150163"/>
                </a:cubicBezTo>
                <a:cubicBezTo>
                  <a:pt x="7552336" y="5140562"/>
                  <a:pt x="7552979" y="5130552"/>
                  <a:pt x="7544684" y="5125323"/>
                </a:cubicBezTo>
                <a:cubicBezTo>
                  <a:pt x="7522212" y="5110606"/>
                  <a:pt x="7534580" y="5150341"/>
                  <a:pt x="7507612" y="5110979"/>
                </a:cubicBezTo>
                <a:cubicBezTo>
                  <a:pt x="7514565" y="5142722"/>
                  <a:pt x="7504097" y="5141540"/>
                  <a:pt x="7491401" y="5135897"/>
                </a:cubicBezTo>
                <a:cubicBezTo>
                  <a:pt x="7489765" y="5125699"/>
                  <a:pt x="7491014" y="5114125"/>
                  <a:pt x="7483454" y="5106726"/>
                </a:cubicBezTo>
                <a:cubicBezTo>
                  <a:pt x="7473167" y="5120653"/>
                  <a:pt x="7459895" y="5131313"/>
                  <a:pt x="7445375" y="5140352"/>
                </a:cubicBezTo>
                <a:cubicBezTo>
                  <a:pt x="7430742" y="5149179"/>
                  <a:pt x="7414950" y="5156441"/>
                  <a:pt x="7399723" y="5164202"/>
                </a:cubicBezTo>
                <a:cubicBezTo>
                  <a:pt x="7384562" y="5171866"/>
                  <a:pt x="7369880" y="5179970"/>
                  <a:pt x="7357551" y="5190532"/>
                </a:cubicBezTo>
                <a:cubicBezTo>
                  <a:pt x="7345107" y="5200875"/>
                  <a:pt x="7334903" y="5213469"/>
                  <a:pt x="7328564" y="5230718"/>
                </a:cubicBezTo>
                <a:cubicBezTo>
                  <a:pt x="7338821" y="5233435"/>
                  <a:pt x="7348846" y="5225730"/>
                  <a:pt x="7358814" y="5220907"/>
                </a:cubicBezTo>
                <a:cubicBezTo>
                  <a:pt x="7368785" y="5216080"/>
                  <a:pt x="7378407" y="5213812"/>
                  <a:pt x="7388149" y="5227735"/>
                </a:cubicBezTo>
                <a:cubicBezTo>
                  <a:pt x="7381535" y="5223839"/>
                  <a:pt x="7373910" y="5228336"/>
                  <a:pt x="7382537" y="5238636"/>
                </a:cubicBezTo>
                <a:cubicBezTo>
                  <a:pt x="7397414" y="5243016"/>
                  <a:pt x="7415367" y="5248917"/>
                  <a:pt x="7393854" y="5216888"/>
                </a:cubicBezTo>
                <a:cubicBezTo>
                  <a:pt x="7415499" y="5210532"/>
                  <a:pt x="7430331" y="5260154"/>
                  <a:pt x="7432198" y="5288969"/>
                </a:cubicBezTo>
                <a:cubicBezTo>
                  <a:pt x="7413437" y="5277557"/>
                  <a:pt x="7390542" y="5264513"/>
                  <a:pt x="7375409" y="5262336"/>
                </a:cubicBezTo>
                <a:cubicBezTo>
                  <a:pt x="7360367" y="5260212"/>
                  <a:pt x="7353173" y="5269428"/>
                  <a:pt x="7365737" y="5303455"/>
                </a:cubicBezTo>
                <a:cubicBezTo>
                  <a:pt x="7354236" y="5289124"/>
                  <a:pt x="7351917" y="5294606"/>
                  <a:pt x="7349919" y="5300568"/>
                </a:cubicBezTo>
                <a:cubicBezTo>
                  <a:pt x="7347772" y="5306572"/>
                  <a:pt x="7345887" y="5313162"/>
                  <a:pt x="7335537" y="5300801"/>
                </a:cubicBezTo>
                <a:cubicBezTo>
                  <a:pt x="7327045" y="5274895"/>
                  <a:pt x="7350801" y="5284180"/>
                  <a:pt x="7335042" y="5268413"/>
                </a:cubicBezTo>
                <a:cubicBezTo>
                  <a:pt x="7316040" y="5250184"/>
                  <a:pt x="7314662" y="5270560"/>
                  <a:pt x="7311342" y="5287216"/>
                </a:cubicBezTo>
                <a:cubicBezTo>
                  <a:pt x="7316031" y="5293370"/>
                  <a:pt x="7323300" y="5298226"/>
                  <a:pt x="7323517" y="5306281"/>
                </a:cubicBezTo>
                <a:cubicBezTo>
                  <a:pt x="7302592" y="5288507"/>
                  <a:pt x="7295403" y="5264534"/>
                  <a:pt x="7298944" y="5235935"/>
                </a:cubicBezTo>
                <a:cubicBezTo>
                  <a:pt x="7312362" y="5240229"/>
                  <a:pt x="7320906" y="5258254"/>
                  <a:pt x="7322401" y="5225307"/>
                </a:cubicBezTo>
                <a:cubicBezTo>
                  <a:pt x="7309104" y="5217622"/>
                  <a:pt x="7305557" y="5205663"/>
                  <a:pt x="7302312" y="5193617"/>
                </a:cubicBezTo>
                <a:cubicBezTo>
                  <a:pt x="7299194" y="5181377"/>
                  <a:pt x="7296472" y="5169105"/>
                  <a:pt x="7285564" y="5160424"/>
                </a:cubicBezTo>
                <a:cubicBezTo>
                  <a:pt x="7284075" y="5175177"/>
                  <a:pt x="7274029" y="5170930"/>
                  <a:pt x="7268306" y="5176212"/>
                </a:cubicBezTo>
                <a:cubicBezTo>
                  <a:pt x="7282221" y="5217893"/>
                  <a:pt x="7285666" y="5253398"/>
                  <a:pt x="7282367" y="5280618"/>
                </a:cubicBezTo>
                <a:cubicBezTo>
                  <a:pt x="7279128" y="5307741"/>
                  <a:pt x="7269231" y="5326634"/>
                  <a:pt x="7257162" y="5334994"/>
                </a:cubicBezTo>
                <a:cubicBezTo>
                  <a:pt x="7261883" y="5308115"/>
                  <a:pt x="7235421" y="5305320"/>
                  <a:pt x="7233548" y="5312887"/>
                </a:cubicBezTo>
                <a:cubicBezTo>
                  <a:pt x="7239768" y="5335006"/>
                  <a:pt x="7231901" y="5339487"/>
                  <a:pt x="7220389" y="5338758"/>
                </a:cubicBezTo>
                <a:cubicBezTo>
                  <a:pt x="7208882" y="5338029"/>
                  <a:pt x="7193945" y="5331948"/>
                  <a:pt x="7185506" y="5332738"/>
                </a:cubicBezTo>
                <a:cubicBezTo>
                  <a:pt x="7185173" y="5326277"/>
                  <a:pt x="7185786" y="5319305"/>
                  <a:pt x="7185575" y="5312643"/>
                </a:cubicBezTo>
                <a:cubicBezTo>
                  <a:pt x="7185303" y="5306084"/>
                  <a:pt x="7184200" y="5299835"/>
                  <a:pt x="7180252" y="5294708"/>
                </a:cubicBezTo>
                <a:cubicBezTo>
                  <a:pt x="7168676" y="5287688"/>
                  <a:pt x="7169240" y="5303179"/>
                  <a:pt x="7170735" y="5319398"/>
                </a:cubicBezTo>
                <a:cubicBezTo>
                  <a:pt x="7172226" y="5335615"/>
                  <a:pt x="7174717" y="5352458"/>
                  <a:pt x="7167132" y="5348096"/>
                </a:cubicBezTo>
                <a:cubicBezTo>
                  <a:pt x="7153354" y="5300801"/>
                  <a:pt x="7150114" y="5351113"/>
                  <a:pt x="7143269" y="5349578"/>
                </a:cubicBezTo>
                <a:cubicBezTo>
                  <a:pt x="7143008" y="5330806"/>
                  <a:pt x="7118883" y="5321707"/>
                  <a:pt x="7109036" y="5306752"/>
                </a:cubicBezTo>
                <a:cubicBezTo>
                  <a:pt x="7109884" y="5323392"/>
                  <a:pt x="7102073" y="5318195"/>
                  <a:pt x="7102366" y="5333515"/>
                </a:cubicBezTo>
                <a:cubicBezTo>
                  <a:pt x="7108233" y="5325409"/>
                  <a:pt x="7122122" y="5327362"/>
                  <a:pt x="7125199" y="5356657"/>
                </a:cubicBezTo>
                <a:cubicBezTo>
                  <a:pt x="7104188" y="5342022"/>
                  <a:pt x="7087344" y="5346958"/>
                  <a:pt x="7105976" y="5388146"/>
                </a:cubicBezTo>
                <a:cubicBezTo>
                  <a:pt x="7087170" y="5379207"/>
                  <a:pt x="7102898" y="5357456"/>
                  <a:pt x="7084028" y="5348618"/>
                </a:cubicBezTo>
                <a:cubicBezTo>
                  <a:pt x="7087825" y="5399753"/>
                  <a:pt x="7074531" y="5355685"/>
                  <a:pt x="7065544" y="5363350"/>
                </a:cubicBezTo>
                <a:cubicBezTo>
                  <a:pt x="7063484" y="5382605"/>
                  <a:pt x="7072811" y="5397788"/>
                  <a:pt x="7080789" y="5413511"/>
                </a:cubicBezTo>
                <a:cubicBezTo>
                  <a:pt x="7075405" y="5395673"/>
                  <a:pt x="7081877" y="5394200"/>
                  <a:pt x="7091052" y="5396234"/>
                </a:cubicBezTo>
                <a:cubicBezTo>
                  <a:pt x="7100289" y="5398171"/>
                  <a:pt x="7112257" y="5403769"/>
                  <a:pt x="7117496" y="5399851"/>
                </a:cubicBezTo>
                <a:cubicBezTo>
                  <a:pt x="7112330" y="5417844"/>
                  <a:pt x="7128016" y="5427732"/>
                  <a:pt x="7127442" y="5444032"/>
                </a:cubicBezTo>
                <a:cubicBezTo>
                  <a:pt x="7116856" y="5444439"/>
                  <a:pt x="7103993" y="5437861"/>
                  <a:pt x="7102101" y="5461249"/>
                </a:cubicBezTo>
                <a:cubicBezTo>
                  <a:pt x="7111818" y="5488206"/>
                  <a:pt x="7122939" y="5485357"/>
                  <a:pt x="7136598" y="5496463"/>
                </a:cubicBezTo>
                <a:cubicBezTo>
                  <a:pt x="7106566" y="5502531"/>
                  <a:pt x="7095086" y="5480573"/>
                  <a:pt x="7067030" y="5442334"/>
                </a:cubicBezTo>
                <a:cubicBezTo>
                  <a:pt x="7063410" y="5457270"/>
                  <a:pt x="7053107" y="5452028"/>
                  <a:pt x="7041702" y="5442337"/>
                </a:cubicBezTo>
                <a:cubicBezTo>
                  <a:pt x="7030298" y="5432651"/>
                  <a:pt x="7017789" y="5418515"/>
                  <a:pt x="7009207" y="5415743"/>
                </a:cubicBezTo>
                <a:cubicBezTo>
                  <a:pt x="7002092" y="5394454"/>
                  <a:pt x="7004250" y="5369844"/>
                  <a:pt x="6995605" y="5348981"/>
                </a:cubicBezTo>
                <a:cubicBezTo>
                  <a:pt x="6992699" y="5351592"/>
                  <a:pt x="6989240" y="5352883"/>
                  <a:pt x="6985489" y="5353435"/>
                </a:cubicBezTo>
                <a:cubicBezTo>
                  <a:pt x="6981768" y="5354146"/>
                  <a:pt x="6977816" y="5354015"/>
                  <a:pt x="6973986" y="5354097"/>
                </a:cubicBezTo>
                <a:cubicBezTo>
                  <a:pt x="6966169" y="5354308"/>
                  <a:pt x="6958639" y="5355257"/>
                  <a:pt x="6953744" y="5363420"/>
                </a:cubicBezTo>
                <a:cubicBezTo>
                  <a:pt x="6956168" y="5383556"/>
                  <a:pt x="6969953" y="5419050"/>
                  <a:pt x="6950713" y="5404005"/>
                </a:cubicBezTo>
                <a:cubicBezTo>
                  <a:pt x="6942410" y="5379603"/>
                  <a:pt x="6960991" y="5380901"/>
                  <a:pt x="6936905" y="5353361"/>
                </a:cubicBezTo>
                <a:cubicBezTo>
                  <a:pt x="6943880" y="5393861"/>
                  <a:pt x="6934567" y="5367856"/>
                  <a:pt x="6923702" y="5373505"/>
                </a:cubicBezTo>
                <a:cubicBezTo>
                  <a:pt x="6928283" y="5390421"/>
                  <a:pt x="6930661" y="5408031"/>
                  <a:pt x="6937385" y="5424348"/>
                </a:cubicBezTo>
                <a:cubicBezTo>
                  <a:pt x="6939434" y="5418696"/>
                  <a:pt x="6959728" y="5419684"/>
                  <a:pt x="6959708" y="5440502"/>
                </a:cubicBezTo>
                <a:cubicBezTo>
                  <a:pt x="6950847" y="5441167"/>
                  <a:pt x="6934932" y="5420441"/>
                  <a:pt x="6935352" y="5448758"/>
                </a:cubicBezTo>
                <a:cubicBezTo>
                  <a:pt x="6946654" y="5473798"/>
                  <a:pt x="6957483" y="5450627"/>
                  <a:pt x="6957035" y="5473121"/>
                </a:cubicBezTo>
                <a:cubicBezTo>
                  <a:pt x="6948355" y="5465704"/>
                  <a:pt x="6951764" y="5486879"/>
                  <a:pt x="6954849" y="5497571"/>
                </a:cubicBezTo>
                <a:cubicBezTo>
                  <a:pt x="6936823" y="5482600"/>
                  <a:pt x="6927857" y="5464445"/>
                  <a:pt x="6923812" y="5444678"/>
                </a:cubicBezTo>
                <a:cubicBezTo>
                  <a:pt x="6920814" y="5449034"/>
                  <a:pt x="6915533" y="5446821"/>
                  <a:pt x="6910661" y="5445554"/>
                </a:cubicBezTo>
                <a:cubicBezTo>
                  <a:pt x="6905700" y="5444231"/>
                  <a:pt x="6901173" y="5444015"/>
                  <a:pt x="6899404" y="5452618"/>
                </a:cubicBezTo>
                <a:cubicBezTo>
                  <a:pt x="6883257" y="5434667"/>
                  <a:pt x="6863549" y="5377388"/>
                  <a:pt x="6856904" y="5402919"/>
                </a:cubicBezTo>
                <a:cubicBezTo>
                  <a:pt x="6853171" y="5415837"/>
                  <a:pt x="6858575" y="5426051"/>
                  <a:pt x="6863648" y="5436193"/>
                </a:cubicBezTo>
                <a:cubicBezTo>
                  <a:pt x="6868749" y="5446488"/>
                  <a:pt x="6873449" y="5456814"/>
                  <a:pt x="6868062" y="5470358"/>
                </a:cubicBezTo>
                <a:cubicBezTo>
                  <a:pt x="6857642" y="5461707"/>
                  <a:pt x="6857037" y="5450077"/>
                  <a:pt x="6856521" y="5438502"/>
                </a:cubicBezTo>
                <a:cubicBezTo>
                  <a:pt x="6855914" y="5426875"/>
                  <a:pt x="6855248" y="5415343"/>
                  <a:pt x="6844917" y="5406748"/>
                </a:cubicBezTo>
                <a:cubicBezTo>
                  <a:pt x="6832301" y="5406572"/>
                  <a:pt x="6819396" y="5405654"/>
                  <a:pt x="6808300" y="5410469"/>
                </a:cubicBezTo>
                <a:cubicBezTo>
                  <a:pt x="6797169" y="5415530"/>
                  <a:pt x="6787858" y="5425907"/>
                  <a:pt x="6782078" y="5449068"/>
                </a:cubicBezTo>
                <a:cubicBezTo>
                  <a:pt x="6771184" y="5401788"/>
                  <a:pt x="6761464" y="5452183"/>
                  <a:pt x="6752756" y="5449610"/>
                </a:cubicBezTo>
                <a:cubicBezTo>
                  <a:pt x="6738715" y="5439510"/>
                  <a:pt x="6727897" y="5389913"/>
                  <a:pt x="6717500" y="5404609"/>
                </a:cubicBezTo>
                <a:cubicBezTo>
                  <a:pt x="6716454" y="5420060"/>
                  <a:pt x="6715665" y="5439696"/>
                  <a:pt x="6714817" y="5457632"/>
                </a:cubicBezTo>
                <a:cubicBezTo>
                  <a:pt x="6713904" y="5475669"/>
                  <a:pt x="6712789" y="5491628"/>
                  <a:pt x="6711143" y="5500035"/>
                </a:cubicBezTo>
                <a:cubicBezTo>
                  <a:pt x="6705574" y="5483886"/>
                  <a:pt x="6695244" y="5475291"/>
                  <a:pt x="6681306" y="5461225"/>
                </a:cubicBezTo>
                <a:cubicBezTo>
                  <a:pt x="6667880" y="5425961"/>
                  <a:pt x="6701656" y="5455723"/>
                  <a:pt x="6686612" y="5420830"/>
                </a:cubicBezTo>
                <a:cubicBezTo>
                  <a:pt x="6672279" y="5423180"/>
                  <a:pt x="6640580" y="5422502"/>
                  <a:pt x="6646317" y="5462363"/>
                </a:cubicBezTo>
                <a:cubicBezTo>
                  <a:pt x="6658143" y="5473982"/>
                  <a:pt x="6664351" y="5444148"/>
                  <a:pt x="6673105" y="5478831"/>
                </a:cubicBezTo>
                <a:cubicBezTo>
                  <a:pt x="6663680" y="5498582"/>
                  <a:pt x="6644993" y="5496246"/>
                  <a:pt x="6628180" y="5494537"/>
                </a:cubicBezTo>
                <a:cubicBezTo>
                  <a:pt x="6611215" y="5492867"/>
                  <a:pt x="6595824" y="5491499"/>
                  <a:pt x="6592025" y="5514514"/>
                </a:cubicBezTo>
                <a:cubicBezTo>
                  <a:pt x="6572489" y="5505533"/>
                  <a:pt x="6555084" y="5488173"/>
                  <a:pt x="6542021" y="5480909"/>
                </a:cubicBezTo>
                <a:cubicBezTo>
                  <a:pt x="6528871" y="5473594"/>
                  <a:pt x="6520092" y="5476530"/>
                  <a:pt x="6517469" y="5508068"/>
                </a:cubicBezTo>
                <a:cubicBezTo>
                  <a:pt x="6507135" y="5489885"/>
                  <a:pt x="6500662" y="5461780"/>
                  <a:pt x="6493109" y="5482155"/>
                </a:cubicBezTo>
                <a:cubicBezTo>
                  <a:pt x="6498852" y="5493831"/>
                  <a:pt x="6499832" y="5506669"/>
                  <a:pt x="6510124" y="5517325"/>
                </a:cubicBezTo>
                <a:cubicBezTo>
                  <a:pt x="6507244" y="5533284"/>
                  <a:pt x="6504419" y="5549554"/>
                  <a:pt x="6501387" y="5565557"/>
                </a:cubicBezTo>
                <a:cubicBezTo>
                  <a:pt x="6491918" y="5530010"/>
                  <a:pt x="6483209" y="5537432"/>
                  <a:pt x="6475119" y="5547472"/>
                </a:cubicBezTo>
                <a:cubicBezTo>
                  <a:pt x="6466936" y="5557449"/>
                  <a:pt x="6459377" y="5570043"/>
                  <a:pt x="6452886" y="5544564"/>
                </a:cubicBezTo>
                <a:cubicBezTo>
                  <a:pt x="6465777" y="5560887"/>
                  <a:pt x="6465321" y="5531435"/>
                  <a:pt x="6458832" y="5512346"/>
                </a:cubicBezTo>
                <a:cubicBezTo>
                  <a:pt x="6455423" y="5520749"/>
                  <a:pt x="6448687" y="5513450"/>
                  <a:pt x="6442545" y="5508604"/>
                </a:cubicBezTo>
                <a:cubicBezTo>
                  <a:pt x="6436371" y="5503604"/>
                  <a:pt x="6430678" y="5500845"/>
                  <a:pt x="6428925" y="5518215"/>
                </a:cubicBezTo>
                <a:cubicBezTo>
                  <a:pt x="6442395" y="5556007"/>
                  <a:pt x="6421296" y="5534514"/>
                  <a:pt x="6415121" y="5559503"/>
                </a:cubicBezTo>
                <a:cubicBezTo>
                  <a:pt x="6398813" y="5546999"/>
                  <a:pt x="6416822" y="5528222"/>
                  <a:pt x="6400606" y="5515776"/>
                </a:cubicBezTo>
                <a:cubicBezTo>
                  <a:pt x="6398391" y="5520490"/>
                  <a:pt x="6397338" y="5531353"/>
                  <a:pt x="6393078" y="5524918"/>
                </a:cubicBezTo>
                <a:cubicBezTo>
                  <a:pt x="6387824" y="5490081"/>
                  <a:pt x="6421947" y="5499510"/>
                  <a:pt x="6402594" y="5446067"/>
                </a:cubicBezTo>
                <a:cubicBezTo>
                  <a:pt x="6398653" y="5466910"/>
                  <a:pt x="6385529" y="5457945"/>
                  <a:pt x="6374656" y="5454007"/>
                </a:cubicBezTo>
                <a:cubicBezTo>
                  <a:pt x="6363937" y="5450028"/>
                  <a:pt x="6355314" y="5451117"/>
                  <a:pt x="6359510" y="5492230"/>
                </a:cubicBezTo>
                <a:cubicBezTo>
                  <a:pt x="6350935" y="5480851"/>
                  <a:pt x="6351841" y="5467813"/>
                  <a:pt x="6343967" y="5456324"/>
                </a:cubicBezTo>
                <a:cubicBezTo>
                  <a:pt x="6342142" y="5472806"/>
                  <a:pt x="6335642" y="5474126"/>
                  <a:pt x="6330412" y="5475827"/>
                </a:cubicBezTo>
                <a:cubicBezTo>
                  <a:pt x="6325179" y="5477531"/>
                  <a:pt x="6321157" y="5479716"/>
                  <a:pt x="6324009" y="5498180"/>
                </a:cubicBezTo>
                <a:cubicBezTo>
                  <a:pt x="6334657" y="5519058"/>
                  <a:pt x="6333811" y="5472835"/>
                  <a:pt x="6346066" y="5502362"/>
                </a:cubicBezTo>
                <a:cubicBezTo>
                  <a:pt x="6341381" y="5512189"/>
                  <a:pt x="6336798" y="5518462"/>
                  <a:pt x="6332457" y="5522947"/>
                </a:cubicBezTo>
                <a:cubicBezTo>
                  <a:pt x="6328145" y="5527592"/>
                  <a:pt x="6324107" y="5530600"/>
                  <a:pt x="6320574" y="5534205"/>
                </a:cubicBezTo>
                <a:cubicBezTo>
                  <a:pt x="6313570" y="5541316"/>
                  <a:pt x="6308446" y="5550447"/>
                  <a:pt x="6306812" y="5578021"/>
                </a:cubicBezTo>
                <a:cubicBezTo>
                  <a:pt x="6295896" y="5556560"/>
                  <a:pt x="6303339" y="5532366"/>
                  <a:pt x="6292884" y="5510776"/>
                </a:cubicBezTo>
                <a:cubicBezTo>
                  <a:pt x="6303370" y="5530717"/>
                  <a:pt x="6310487" y="5525623"/>
                  <a:pt x="6313321" y="5512132"/>
                </a:cubicBezTo>
                <a:cubicBezTo>
                  <a:pt x="6316219" y="5498545"/>
                  <a:pt x="6314893" y="5476460"/>
                  <a:pt x="6308927" y="5462147"/>
                </a:cubicBezTo>
                <a:cubicBezTo>
                  <a:pt x="6299501" y="5490089"/>
                  <a:pt x="6283662" y="5478436"/>
                  <a:pt x="6272741" y="5498356"/>
                </a:cubicBezTo>
                <a:cubicBezTo>
                  <a:pt x="6276114" y="5513399"/>
                  <a:pt x="6281496" y="5528041"/>
                  <a:pt x="6291764" y="5541731"/>
                </a:cubicBezTo>
                <a:cubicBezTo>
                  <a:pt x="6287216" y="5583724"/>
                  <a:pt x="6273056" y="5565211"/>
                  <a:pt x="6264762" y="5584563"/>
                </a:cubicBezTo>
                <a:cubicBezTo>
                  <a:pt x="6250096" y="5568657"/>
                  <a:pt x="6254976" y="5549927"/>
                  <a:pt x="6247961" y="5532871"/>
                </a:cubicBezTo>
                <a:cubicBezTo>
                  <a:pt x="6241462" y="5563770"/>
                  <a:pt x="6225783" y="5566657"/>
                  <a:pt x="6210469" y="5569364"/>
                </a:cubicBezTo>
                <a:cubicBezTo>
                  <a:pt x="6195066" y="5572014"/>
                  <a:pt x="6179940" y="5574421"/>
                  <a:pt x="6173273" y="5604381"/>
                </a:cubicBezTo>
                <a:cubicBezTo>
                  <a:pt x="6167488" y="5581985"/>
                  <a:pt x="6171724" y="5558270"/>
                  <a:pt x="6167429" y="5535707"/>
                </a:cubicBezTo>
                <a:cubicBezTo>
                  <a:pt x="6146439" y="5524835"/>
                  <a:pt x="6167394" y="5586928"/>
                  <a:pt x="6147845" y="5568773"/>
                </a:cubicBezTo>
                <a:cubicBezTo>
                  <a:pt x="6149861" y="5558375"/>
                  <a:pt x="6151303" y="5547899"/>
                  <a:pt x="6144092" y="5538355"/>
                </a:cubicBezTo>
                <a:cubicBezTo>
                  <a:pt x="6139537" y="5549371"/>
                  <a:pt x="6129926" y="5564420"/>
                  <a:pt x="6132024" y="5585877"/>
                </a:cubicBezTo>
                <a:cubicBezTo>
                  <a:pt x="6140827" y="5584902"/>
                  <a:pt x="6149751" y="5584135"/>
                  <a:pt x="6159453" y="5590529"/>
                </a:cubicBezTo>
                <a:cubicBezTo>
                  <a:pt x="6156943" y="5606306"/>
                  <a:pt x="6161561" y="5621163"/>
                  <a:pt x="6171182" y="5635284"/>
                </a:cubicBezTo>
                <a:cubicBezTo>
                  <a:pt x="6153019" y="5652300"/>
                  <a:pt x="6131105" y="5638900"/>
                  <a:pt x="6111282" y="5641959"/>
                </a:cubicBezTo>
                <a:cubicBezTo>
                  <a:pt x="6096241" y="5669419"/>
                  <a:pt x="6110330" y="5693436"/>
                  <a:pt x="6113751" y="5718788"/>
                </a:cubicBezTo>
                <a:cubicBezTo>
                  <a:pt x="6092039" y="5696071"/>
                  <a:pt x="6105907" y="5694261"/>
                  <a:pt x="6089091" y="5659772"/>
                </a:cubicBezTo>
                <a:cubicBezTo>
                  <a:pt x="6098905" y="5629018"/>
                  <a:pt x="6107660" y="5620927"/>
                  <a:pt x="6116441" y="5617993"/>
                </a:cubicBezTo>
                <a:cubicBezTo>
                  <a:pt x="6125245" y="5615214"/>
                  <a:pt x="6134081" y="5617590"/>
                  <a:pt x="6143566" y="5607737"/>
                </a:cubicBezTo>
                <a:cubicBezTo>
                  <a:pt x="6126950" y="5592123"/>
                  <a:pt x="6129566" y="5580577"/>
                  <a:pt x="6114598" y="5564754"/>
                </a:cubicBezTo>
                <a:cubicBezTo>
                  <a:pt x="6112862" y="5525333"/>
                  <a:pt x="6123154" y="5524600"/>
                  <a:pt x="6113486" y="5480174"/>
                </a:cubicBezTo>
                <a:cubicBezTo>
                  <a:pt x="6121740" y="5497460"/>
                  <a:pt x="6139237" y="5470301"/>
                  <a:pt x="6134668" y="5462559"/>
                </a:cubicBezTo>
                <a:cubicBezTo>
                  <a:pt x="6126871" y="5443756"/>
                  <a:pt x="6118567" y="5447133"/>
                  <a:pt x="6113381" y="5459555"/>
                </a:cubicBezTo>
                <a:cubicBezTo>
                  <a:pt x="6108287" y="5472035"/>
                  <a:pt x="6106154" y="5493608"/>
                  <a:pt x="6111422" y="5511231"/>
                </a:cubicBezTo>
                <a:cubicBezTo>
                  <a:pt x="6099433" y="5477288"/>
                  <a:pt x="6080075" y="5507995"/>
                  <a:pt x="6083997" y="5529353"/>
                </a:cubicBezTo>
                <a:cubicBezTo>
                  <a:pt x="6094192" y="5559946"/>
                  <a:pt x="6095998" y="5513313"/>
                  <a:pt x="6105267" y="5534988"/>
                </a:cubicBezTo>
                <a:cubicBezTo>
                  <a:pt x="6103556" y="5545296"/>
                  <a:pt x="6109032" y="5554994"/>
                  <a:pt x="6114598" y="5564754"/>
                </a:cubicBezTo>
                <a:cubicBezTo>
                  <a:pt x="6104584" y="5578438"/>
                  <a:pt x="6090658" y="5581742"/>
                  <a:pt x="6075772" y="5580970"/>
                </a:cubicBezTo>
                <a:cubicBezTo>
                  <a:pt x="6060953" y="5580098"/>
                  <a:pt x="6045291" y="5575364"/>
                  <a:pt x="6031491" y="5573471"/>
                </a:cubicBezTo>
                <a:cubicBezTo>
                  <a:pt x="6003858" y="5569938"/>
                  <a:pt x="5983887" y="5578039"/>
                  <a:pt x="5992536" y="5652649"/>
                </a:cubicBezTo>
                <a:cubicBezTo>
                  <a:pt x="5989507" y="5639075"/>
                  <a:pt x="5993223" y="5631973"/>
                  <a:pt x="5997245" y="5631593"/>
                </a:cubicBezTo>
                <a:cubicBezTo>
                  <a:pt x="6001356" y="5631268"/>
                  <a:pt x="6005860" y="5637716"/>
                  <a:pt x="6004321" y="5651745"/>
                </a:cubicBezTo>
                <a:cubicBezTo>
                  <a:pt x="6000192" y="5654701"/>
                  <a:pt x="5981003" y="5649962"/>
                  <a:pt x="5987840" y="5668296"/>
                </a:cubicBezTo>
                <a:cubicBezTo>
                  <a:pt x="5991740" y="5669506"/>
                  <a:pt x="5995343" y="5668583"/>
                  <a:pt x="5998918" y="5666112"/>
                </a:cubicBezTo>
                <a:cubicBezTo>
                  <a:pt x="6002402" y="5663589"/>
                  <a:pt x="6005822" y="5659357"/>
                  <a:pt x="6009053" y="5654035"/>
                </a:cubicBezTo>
                <a:cubicBezTo>
                  <a:pt x="6015663" y="5643345"/>
                  <a:pt x="6021699" y="5627982"/>
                  <a:pt x="6027508" y="5611369"/>
                </a:cubicBezTo>
                <a:cubicBezTo>
                  <a:pt x="6036544" y="5639008"/>
                  <a:pt x="6042821" y="5636440"/>
                  <a:pt x="6048706" y="5630705"/>
                </a:cubicBezTo>
                <a:cubicBezTo>
                  <a:pt x="6054590" y="5624970"/>
                  <a:pt x="6060073" y="5616070"/>
                  <a:pt x="6068130" y="5630867"/>
                </a:cubicBezTo>
                <a:cubicBezTo>
                  <a:pt x="6064289" y="5662744"/>
                  <a:pt x="6053862" y="5628119"/>
                  <a:pt x="6048074" y="5640303"/>
                </a:cubicBezTo>
                <a:cubicBezTo>
                  <a:pt x="6050785" y="5657982"/>
                  <a:pt x="6049353" y="5676247"/>
                  <a:pt x="6056240" y="5693505"/>
                </a:cubicBezTo>
                <a:cubicBezTo>
                  <a:pt x="6042820" y="5713790"/>
                  <a:pt x="6049328" y="5746637"/>
                  <a:pt x="6031356" y="5718782"/>
                </a:cubicBezTo>
                <a:cubicBezTo>
                  <a:pt x="6027973" y="5686374"/>
                  <a:pt x="6054203" y="5681942"/>
                  <a:pt x="6036253" y="5641462"/>
                </a:cubicBezTo>
                <a:cubicBezTo>
                  <a:pt x="6025679" y="5688819"/>
                  <a:pt x="6010148" y="5711659"/>
                  <a:pt x="6018294" y="5742906"/>
                </a:cubicBezTo>
                <a:cubicBezTo>
                  <a:pt x="6024776" y="5765600"/>
                  <a:pt x="6040968" y="5730117"/>
                  <a:pt x="6039282" y="5771965"/>
                </a:cubicBezTo>
                <a:cubicBezTo>
                  <a:pt x="6033557" y="5765859"/>
                  <a:pt x="6028577" y="5767162"/>
                  <a:pt x="6024671" y="5780952"/>
                </a:cubicBezTo>
                <a:cubicBezTo>
                  <a:pt x="6011780" y="5726853"/>
                  <a:pt x="5986119" y="5769561"/>
                  <a:pt x="5986774" y="5691375"/>
                </a:cubicBezTo>
                <a:cubicBezTo>
                  <a:pt x="5983441" y="5713850"/>
                  <a:pt x="5971535" y="5737732"/>
                  <a:pt x="5957740" y="5750422"/>
                </a:cubicBezTo>
                <a:cubicBezTo>
                  <a:pt x="5944008" y="5763012"/>
                  <a:pt x="5928474" y="5764468"/>
                  <a:pt x="5918493" y="5741929"/>
                </a:cubicBezTo>
                <a:cubicBezTo>
                  <a:pt x="5921890" y="5752126"/>
                  <a:pt x="5921155" y="5762492"/>
                  <a:pt x="5920416" y="5772857"/>
                </a:cubicBezTo>
                <a:cubicBezTo>
                  <a:pt x="5915886" y="5764451"/>
                  <a:pt x="5911491" y="5757234"/>
                  <a:pt x="5908458" y="5773237"/>
                </a:cubicBezTo>
                <a:cubicBezTo>
                  <a:pt x="5901777" y="5753056"/>
                  <a:pt x="5900668" y="5732633"/>
                  <a:pt x="5904698" y="5711846"/>
                </a:cubicBezTo>
                <a:cubicBezTo>
                  <a:pt x="5912944" y="5718156"/>
                  <a:pt x="5921033" y="5718116"/>
                  <a:pt x="5928790" y="5716198"/>
                </a:cubicBezTo>
                <a:cubicBezTo>
                  <a:pt x="5936639" y="5714344"/>
                  <a:pt x="5944401" y="5710626"/>
                  <a:pt x="5952241" y="5709180"/>
                </a:cubicBezTo>
                <a:cubicBezTo>
                  <a:pt x="5946486" y="5691529"/>
                  <a:pt x="5958814" y="5672774"/>
                  <a:pt x="5945385" y="5655698"/>
                </a:cubicBezTo>
                <a:cubicBezTo>
                  <a:pt x="5942282" y="5680409"/>
                  <a:pt x="5931653" y="5681481"/>
                  <a:pt x="5919798" y="5682897"/>
                </a:cubicBezTo>
                <a:cubicBezTo>
                  <a:pt x="5913855" y="5683734"/>
                  <a:pt x="5907668" y="5684554"/>
                  <a:pt x="5902030" y="5688500"/>
                </a:cubicBezTo>
                <a:cubicBezTo>
                  <a:pt x="5896304" y="5692390"/>
                  <a:pt x="5890973" y="5699444"/>
                  <a:pt x="5886895" y="5712706"/>
                </a:cubicBezTo>
                <a:cubicBezTo>
                  <a:pt x="5895745" y="5730646"/>
                  <a:pt x="5902426" y="5721248"/>
                  <a:pt x="5898080" y="5750725"/>
                </a:cubicBezTo>
                <a:cubicBezTo>
                  <a:pt x="5889355" y="5758971"/>
                  <a:pt x="5874840" y="5753014"/>
                  <a:pt x="5862918" y="5753140"/>
                </a:cubicBezTo>
                <a:cubicBezTo>
                  <a:pt x="5851152" y="5753222"/>
                  <a:pt x="5841887" y="5759323"/>
                  <a:pt x="5843236" y="5791561"/>
                </a:cubicBezTo>
                <a:cubicBezTo>
                  <a:pt x="5837036" y="5756821"/>
                  <a:pt x="5830168" y="5717359"/>
                  <a:pt x="5815341" y="5769251"/>
                </a:cubicBezTo>
                <a:cubicBezTo>
                  <a:pt x="5808555" y="5756640"/>
                  <a:pt x="5811190" y="5743863"/>
                  <a:pt x="5804985" y="5730921"/>
                </a:cubicBezTo>
                <a:cubicBezTo>
                  <a:pt x="5809484" y="5696401"/>
                  <a:pt x="5817526" y="5749798"/>
                  <a:pt x="5822028" y="5715280"/>
                </a:cubicBezTo>
                <a:cubicBezTo>
                  <a:pt x="5799759" y="5674857"/>
                  <a:pt x="5830376" y="5701238"/>
                  <a:pt x="5823317" y="5676654"/>
                </a:cubicBezTo>
                <a:cubicBezTo>
                  <a:pt x="5814497" y="5653872"/>
                  <a:pt x="5807852" y="5679403"/>
                  <a:pt x="5800017" y="5677243"/>
                </a:cubicBezTo>
                <a:cubicBezTo>
                  <a:pt x="5812222" y="5721040"/>
                  <a:pt x="5789962" y="5717979"/>
                  <a:pt x="5800275" y="5761977"/>
                </a:cubicBezTo>
                <a:cubicBezTo>
                  <a:pt x="5797175" y="5747106"/>
                  <a:pt x="5789086" y="5730758"/>
                  <a:pt x="5781328" y="5724482"/>
                </a:cubicBezTo>
                <a:cubicBezTo>
                  <a:pt x="5773632" y="5718100"/>
                  <a:pt x="5766201" y="5721890"/>
                  <a:pt x="5764335" y="5747235"/>
                </a:cubicBezTo>
                <a:cubicBezTo>
                  <a:pt x="5759008" y="5731102"/>
                  <a:pt x="5754331" y="5739124"/>
                  <a:pt x="5749072" y="5724282"/>
                </a:cubicBezTo>
                <a:cubicBezTo>
                  <a:pt x="5741311" y="5663841"/>
                  <a:pt x="5783168" y="5690783"/>
                  <a:pt x="5766852" y="5639114"/>
                </a:cubicBezTo>
                <a:cubicBezTo>
                  <a:pt x="5787028" y="5656275"/>
                  <a:pt x="5803579" y="5652406"/>
                  <a:pt x="5819168" y="5643066"/>
                </a:cubicBezTo>
                <a:cubicBezTo>
                  <a:pt x="5834817" y="5633631"/>
                  <a:pt x="5849540" y="5618473"/>
                  <a:pt x="5866664" y="5613294"/>
                </a:cubicBezTo>
                <a:cubicBezTo>
                  <a:pt x="5858650" y="5587831"/>
                  <a:pt x="5851740" y="5594997"/>
                  <a:pt x="5845723" y="5601342"/>
                </a:cubicBezTo>
                <a:cubicBezTo>
                  <a:pt x="5839617" y="5607630"/>
                  <a:pt x="5834562" y="5613054"/>
                  <a:pt x="5830631" y="5583914"/>
                </a:cubicBezTo>
                <a:cubicBezTo>
                  <a:pt x="5819025" y="5598120"/>
                  <a:pt x="5818351" y="5608389"/>
                  <a:pt x="5818710" y="5638199"/>
                </a:cubicBezTo>
                <a:cubicBezTo>
                  <a:pt x="5796493" y="5613085"/>
                  <a:pt x="5809107" y="5637840"/>
                  <a:pt x="5805330" y="5592266"/>
                </a:cubicBezTo>
                <a:cubicBezTo>
                  <a:pt x="5795556" y="5609574"/>
                  <a:pt x="5787202" y="5589450"/>
                  <a:pt x="5792451" y="5631090"/>
                </a:cubicBezTo>
                <a:cubicBezTo>
                  <a:pt x="5782679" y="5628401"/>
                  <a:pt x="5782878" y="5612695"/>
                  <a:pt x="5785021" y="5593907"/>
                </a:cubicBezTo>
                <a:cubicBezTo>
                  <a:pt x="5787099" y="5575220"/>
                  <a:pt x="5791120" y="5553452"/>
                  <a:pt x="5788990" y="5538642"/>
                </a:cubicBezTo>
                <a:cubicBezTo>
                  <a:pt x="5782834" y="5551003"/>
                  <a:pt x="5776067" y="5545352"/>
                  <a:pt x="5769365" y="5539597"/>
                </a:cubicBezTo>
                <a:cubicBezTo>
                  <a:pt x="5762570" y="5533787"/>
                  <a:pt x="5755811" y="5527722"/>
                  <a:pt x="5749641" y="5539109"/>
                </a:cubicBezTo>
                <a:cubicBezTo>
                  <a:pt x="5752762" y="5554545"/>
                  <a:pt x="5753413" y="5570095"/>
                  <a:pt x="5756751" y="5585389"/>
                </a:cubicBezTo>
                <a:cubicBezTo>
                  <a:pt x="5762287" y="5554025"/>
                  <a:pt x="5769559" y="5573466"/>
                  <a:pt x="5775790" y="5561981"/>
                </a:cubicBezTo>
                <a:cubicBezTo>
                  <a:pt x="5783630" y="5575530"/>
                  <a:pt x="5785223" y="5627362"/>
                  <a:pt x="5774730" y="5616028"/>
                </a:cubicBezTo>
                <a:cubicBezTo>
                  <a:pt x="5781249" y="5608888"/>
                  <a:pt x="5779805" y="5567009"/>
                  <a:pt x="5773689" y="5585096"/>
                </a:cubicBezTo>
                <a:cubicBezTo>
                  <a:pt x="5766743" y="5600719"/>
                  <a:pt x="5764177" y="5616178"/>
                  <a:pt x="5763770" y="5631617"/>
                </a:cubicBezTo>
                <a:cubicBezTo>
                  <a:pt x="5753985" y="5629750"/>
                  <a:pt x="5728847" y="5603073"/>
                  <a:pt x="5729502" y="5631815"/>
                </a:cubicBezTo>
                <a:cubicBezTo>
                  <a:pt x="5734504" y="5645663"/>
                  <a:pt x="5739179" y="5642641"/>
                  <a:pt x="5743922" y="5639516"/>
                </a:cubicBezTo>
                <a:cubicBezTo>
                  <a:pt x="5748599" y="5636497"/>
                  <a:pt x="5753339" y="5633370"/>
                  <a:pt x="5758496" y="5647177"/>
                </a:cubicBezTo>
                <a:cubicBezTo>
                  <a:pt x="5751611" y="5685474"/>
                  <a:pt x="5738119" y="5647522"/>
                  <a:pt x="5739327" y="5685781"/>
                </a:cubicBezTo>
                <a:cubicBezTo>
                  <a:pt x="5730986" y="5618864"/>
                  <a:pt x="5681339" y="5628673"/>
                  <a:pt x="5684667" y="5693541"/>
                </a:cubicBezTo>
                <a:cubicBezTo>
                  <a:pt x="5671731" y="5672889"/>
                  <a:pt x="5676622" y="5633755"/>
                  <a:pt x="5664221" y="5654823"/>
                </a:cubicBezTo>
                <a:cubicBezTo>
                  <a:pt x="5660944" y="5667615"/>
                  <a:pt x="5664354" y="5680599"/>
                  <a:pt x="5661715" y="5693374"/>
                </a:cubicBezTo>
                <a:cubicBezTo>
                  <a:pt x="5652334" y="5669687"/>
                  <a:pt x="5651475" y="5701225"/>
                  <a:pt x="5647422" y="5716448"/>
                </a:cubicBezTo>
                <a:cubicBezTo>
                  <a:pt x="5637739" y="5707428"/>
                  <a:pt x="5628271" y="5690069"/>
                  <a:pt x="5618848" y="5684826"/>
                </a:cubicBezTo>
                <a:cubicBezTo>
                  <a:pt x="5629395" y="5668699"/>
                  <a:pt x="5639888" y="5650455"/>
                  <a:pt x="5648462" y="5629056"/>
                </a:cubicBezTo>
                <a:lnTo>
                  <a:pt x="5655217" y="5600412"/>
                </a:lnTo>
                <a:lnTo>
                  <a:pt x="5655313" y="5600602"/>
                </a:lnTo>
                <a:lnTo>
                  <a:pt x="5655360" y="5599808"/>
                </a:lnTo>
                <a:lnTo>
                  <a:pt x="5666083" y="5554340"/>
                </a:lnTo>
                <a:cubicBezTo>
                  <a:pt x="5660192" y="5553891"/>
                  <a:pt x="5658081" y="5560337"/>
                  <a:pt x="5657152" y="5569456"/>
                </a:cubicBezTo>
                <a:lnTo>
                  <a:pt x="5655360" y="5599808"/>
                </a:lnTo>
                <a:lnTo>
                  <a:pt x="5655217" y="5600412"/>
                </a:lnTo>
                <a:lnTo>
                  <a:pt x="5647505" y="5585057"/>
                </a:lnTo>
                <a:cubicBezTo>
                  <a:pt x="5644939" y="5583232"/>
                  <a:pt x="5642409" y="5583998"/>
                  <a:pt x="5639912" y="5585062"/>
                </a:cubicBezTo>
                <a:cubicBezTo>
                  <a:pt x="5634764" y="5587234"/>
                  <a:pt x="5629656" y="5590538"/>
                  <a:pt x="5624500" y="5576731"/>
                </a:cubicBezTo>
                <a:cubicBezTo>
                  <a:pt x="5630154" y="5558772"/>
                  <a:pt x="5623344" y="5540592"/>
                  <a:pt x="5616265" y="5522242"/>
                </a:cubicBezTo>
                <a:cubicBezTo>
                  <a:pt x="5610381" y="5546166"/>
                  <a:pt x="5604626" y="5544903"/>
                  <a:pt x="5599766" y="5538226"/>
                </a:cubicBezTo>
                <a:cubicBezTo>
                  <a:pt x="5594901" y="5531550"/>
                  <a:pt x="5590992" y="5519364"/>
                  <a:pt x="5588793" y="5521449"/>
                </a:cubicBezTo>
                <a:cubicBezTo>
                  <a:pt x="5585033" y="5534214"/>
                  <a:pt x="5577496" y="5546963"/>
                  <a:pt x="5580266" y="5559959"/>
                </a:cubicBezTo>
                <a:cubicBezTo>
                  <a:pt x="5584275" y="5566792"/>
                  <a:pt x="5601971" y="5538924"/>
                  <a:pt x="5596759" y="5575768"/>
                </a:cubicBezTo>
                <a:cubicBezTo>
                  <a:pt x="5592683" y="5570844"/>
                  <a:pt x="5574849" y="5599732"/>
                  <a:pt x="5579712" y="5606410"/>
                </a:cubicBezTo>
                <a:cubicBezTo>
                  <a:pt x="5584962" y="5588889"/>
                  <a:pt x="5603526" y="5597813"/>
                  <a:pt x="5599216" y="5630228"/>
                </a:cubicBezTo>
                <a:cubicBezTo>
                  <a:pt x="5591959" y="5655929"/>
                  <a:pt x="5584837" y="5656442"/>
                  <a:pt x="5578532" y="5657047"/>
                </a:cubicBezTo>
                <a:cubicBezTo>
                  <a:pt x="5572137" y="5657598"/>
                  <a:pt x="5566534" y="5658094"/>
                  <a:pt x="5561904" y="5683228"/>
                </a:cubicBezTo>
                <a:cubicBezTo>
                  <a:pt x="5555705" y="5669875"/>
                  <a:pt x="5560530" y="5657225"/>
                  <a:pt x="5559702" y="5644347"/>
                </a:cubicBezTo>
                <a:cubicBezTo>
                  <a:pt x="5547189" y="5650205"/>
                  <a:pt x="5524371" y="5628043"/>
                  <a:pt x="5519788" y="5673481"/>
                </a:cubicBezTo>
                <a:cubicBezTo>
                  <a:pt x="5509336" y="5650089"/>
                  <a:pt x="5502369" y="5653752"/>
                  <a:pt x="5495367" y="5664059"/>
                </a:cubicBezTo>
                <a:cubicBezTo>
                  <a:pt x="5491867" y="5669211"/>
                  <a:pt x="5488337" y="5676011"/>
                  <a:pt x="5484486" y="5681917"/>
                </a:cubicBezTo>
                <a:cubicBezTo>
                  <a:pt x="5480637" y="5687825"/>
                  <a:pt x="5476382" y="5692778"/>
                  <a:pt x="5471428" y="5694238"/>
                </a:cubicBezTo>
                <a:cubicBezTo>
                  <a:pt x="5471975" y="5694169"/>
                  <a:pt x="5458784" y="5652940"/>
                  <a:pt x="5457135" y="5700924"/>
                </a:cubicBezTo>
                <a:cubicBezTo>
                  <a:pt x="5447430" y="5684943"/>
                  <a:pt x="5455033" y="5669879"/>
                  <a:pt x="5447730" y="5653885"/>
                </a:cubicBezTo>
                <a:cubicBezTo>
                  <a:pt x="5444302" y="5678109"/>
                  <a:pt x="5436524" y="5679457"/>
                  <a:pt x="5427862" y="5677605"/>
                </a:cubicBezTo>
                <a:cubicBezTo>
                  <a:pt x="5419048" y="5675798"/>
                  <a:pt x="5409473" y="5670601"/>
                  <a:pt x="5401883" y="5681644"/>
                </a:cubicBezTo>
                <a:cubicBezTo>
                  <a:pt x="5406907" y="5666481"/>
                  <a:pt x="5404945" y="5650801"/>
                  <a:pt x="5398737" y="5634669"/>
                </a:cubicBezTo>
                <a:cubicBezTo>
                  <a:pt x="5385227" y="5613932"/>
                  <a:pt x="5392262" y="5664330"/>
                  <a:pt x="5383733" y="5656871"/>
                </a:cubicBezTo>
                <a:cubicBezTo>
                  <a:pt x="5386857" y="5644119"/>
                  <a:pt x="5387221" y="5631154"/>
                  <a:pt x="5383091" y="5617721"/>
                </a:cubicBezTo>
                <a:cubicBezTo>
                  <a:pt x="5375466" y="5656799"/>
                  <a:pt x="5373415" y="5595096"/>
                  <a:pt x="5366817" y="5616350"/>
                </a:cubicBezTo>
                <a:cubicBezTo>
                  <a:pt x="5358823" y="5631031"/>
                  <a:pt x="5369795" y="5647807"/>
                  <a:pt x="5364167" y="5662729"/>
                </a:cubicBezTo>
                <a:cubicBezTo>
                  <a:pt x="5355479" y="5653922"/>
                  <a:pt x="5345748" y="5662368"/>
                  <a:pt x="5336055" y="5670144"/>
                </a:cubicBezTo>
                <a:cubicBezTo>
                  <a:pt x="5326365" y="5677923"/>
                  <a:pt x="5316565" y="5685076"/>
                  <a:pt x="5308301" y="5673201"/>
                </a:cubicBezTo>
                <a:cubicBezTo>
                  <a:pt x="5313912" y="5660905"/>
                  <a:pt x="5314913" y="5647927"/>
                  <a:pt x="5313697" y="5634663"/>
                </a:cubicBezTo>
                <a:cubicBezTo>
                  <a:pt x="5297266" y="5668327"/>
                  <a:pt x="5287172" y="5671546"/>
                  <a:pt x="5289811" y="5624189"/>
                </a:cubicBezTo>
                <a:cubicBezTo>
                  <a:pt x="5279450" y="5635431"/>
                  <a:pt x="5267622" y="5648391"/>
                  <a:pt x="5257476" y="5651299"/>
                </a:cubicBezTo>
                <a:cubicBezTo>
                  <a:pt x="5247483" y="5654162"/>
                  <a:pt x="5239098" y="5647076"/>
                  <a:pt x="5236016" y="5618189"/>
                </a:cubicBezTo>
                <a:cubicBezTo>
                  <a:pt x="5224306" y="5649552"/>
                  <a:pt x="5217818" y="5619077"/>
                  <a:pt x="5207850" y="5630294"/>
                </a:cubicBezTo>
                <a:cubicBezTo>
                  <a:pt x="5203351" y="5656617"/>
                  <a:pt x="5196813" y="5648195"/>
                  <a:pt x="5189365" y="5682796"/>
                </a:cubicBezTo>
                <a:cubicBezTo>
                  <a:pt x="5186609" y="5652592"/>
                  <a:pt x="5187016" y="5645349"/>
                  <a:pt x="5176146" y="5649604"/>
                </a:cubicBezTo>
                <a:cubicBezTo>
                  <a:pt x="5179274" y="5616859"/>
                  <a:pt x="5191828" y="5630327"/>
                  <a:pt x="5200506" y="5621354"/>
                </a:cubicBezTo>
                <a:cubicBezTo>
                  <a:pt x="5195775" y="5589490"/>
                  <a:pt x="5207910" y="5559643"/>
                  <a:pt x="5214287" y="5528945"/>
                </a:cubicBezTo>
                <a:cubicBezTo>
                  <a:pt x="5204082" y="5518347"/>
                  <a:pt x="5193488" y="5514170"/>
                  <a:pt x="5185164" y="5556553"/>
                </a:cubicBezTo>
                <a:cubicBezTo>
                  <a:pt x="5177711" y="5550187"/>
                  <a:pt x="5170992" y="5537063"/>
                  <a:pt x="5163466" y="5533015"/>
                </a:cubicBezTo>
                <a:cubicBezTo>
                  <a:pt x="5156031" y="5529020"/>
                  <a:pt x="5147598" y="5534398"/>
                  <a:pt x="5136358" y="5565224"/>
                </a:cubicBezTo>
                <a:cubicBezTo>
                  <a:pt x="5127342" y="5554543"/>
                  <a:pt x="5144361" y="5510556"/>
                  <a:pt x="5132688" y="5525277"/>
                </a:cubicBezTo>
                <a:cubicBezTo>
                  <a:pt x="5129238" y="5532547"/>
                  <a:pt x="5130032" y="5540683"/>
                  <a:pt x="5127581" y="5548164"/>
                </a:cubicBezTo>
                <a:cubicBezTo>
                  <a:pt x="5119240" y="5520827"/>
                  <a:pt x="5103122" y="5522612"/>
                  <a:pt x="5085663" y="5526323"/>
                </a:cubicBezTo>
                <a:cubicBezTo>
                  <a:pt x="5068354" y="5529996"/>
                  <a:pt x="5049580" y="5535798"/>
                  <a:pt x="5036482" y="5517403"/>
                </a:cubicBezTo>
                <a:cubicBezTo>
                  <a:pt x="5044294" y="5553574"/>
                  <a:pt x="5045701" y="5543349"/>
                  <a:pt x="5049314" y="5582986"/>
                </a:cubicBezTo>
                <a:cubicBezTo>
                  <a:pt x="5058821" y="5549118"/>
                  <a:pt x="5057410" y="5603919"/>
                  <a:pt x="5066852" y="5570155"/>
                </a:cubicBezTo>
                <a:cubicBezTo>
                  <a:pt x="5065335" y="5560168"/>
                  <a:pt x="5059080" y="5567893"/>
                  <a:pt x="5063477" y="5553725"/>
                </a:cubicBezTo>
                <a:cubicBezTo>
                  <a:pt x="5077519" y="5545633"/>
                  <a:pt x="5085743" y="5553177"/>
                  <a:pt x="5093868" y="5561074"/>
                </a:cubicBezTo>
                <a:cubicBezTo>
                  <a:pt x="5101900" y="5568916"/>
                  <a:pt x="5109711" y="5577312"/>
                  <a:pt x="5122475" y="5571057"/>
                </a:cubicBezTo>
                <a:cubicBezTo>
                  <a:pt x="5113904" y="5585650"/>
                  <a:pt x="5101693" y="5585033"/>
                  <a:pt x="5112176" y="5616778"/>
                </a:cubicBezTo>
                <a:cubicBezTo>
                  <a:pt x="5099111" y="5639095"/>
                  <a:pt x="5093489" y="5630827"/>
                  <a:pt x="5092759" y="5598013"/>
                </a:cubicBezTo>
                <a:cubicBezTo>
                  <a:pt x="5090593" y="5601646"/>
                  <a:pt x="5086911" y="5606687"/>
                  <a:pt x="5082438" y="5611782"/>
                </a:cubicBezTo>
                <a:cubicBezTo>
                  <a:pt x="5078057" y="5616934"/>
                  <a:pt x="5072759" y="5622342"/>
                  <a:pt x="5067391" y="5626458"/>
                </a:cubicBezTo>
                <a:cubicBezTo>
                  <a:pt x="5056533" y="5634890"/>
                  <a:pt x="5045057" y="5638904"/>
                  <a:pt x="5038436" y="5628621"/>
                </a:cubicBezTo>
                <a:cubicBezTo>
                  <a:pt x="5043893" y="5616365"/>
                  <a:pt x="5050988" y="5604317"/>
                  <a:pt x="5045777" y="5590197"/>
                </a:cubicBezTo>
                <a:cubicBezTo>
                  <a:pt x="5041255" y="5569987"/>
                  <a:pt x="5029828" y="5604304"/>
                  <a:pt x="5023115" y="5602159"/>
                </a:cubicBezTo>
                <a:cubicBezTo>
                  <a:pt x="5024665" y="5610494"/>
                  <a:pt x="5026249" y="5618578"/>
                  <a:pt x="5027859" y="5626810"/>
                </a:cubicBezTo>
                <a:cubicBezTo>
                  <a:pt x="5002876" y="5619676"/>
                  <a:pt x="4976219" y="5627589"/>
                  <a:pt x="4949147" y="5636352"/>
                </a:cubicBezTo>
                <a:cubicBezTo>
                  <a:pt x="4941838" y="5618969"/>
                  <a:pt x="4950462" y="5604686"/>
                  <a:pt x="4945486" y="5587800"/>
                </a:cubicBezTo>
                <a:cubicBezTo>
                  <a:pt x="4940470" y="5597554"/>
                  <a:pt x="4935520" y="5607209"/>
                  <a:pt x="4930567" y="5616862"/>
                </a:cubicBezTo>
                <a:cubicBezTo>
                  <a:pt x="4926658" y="5602875"/>
                  <a:pt x="4932781" y="5590761"/>
                  <a:pt x="4933755" y="5577630"/>
                </a:cubicBezTo>
                <a:cubicBezTo>
                  <a:pt x="4926318" y="5591827"/>
                  <a:pt x="4925217" y="5564192"/>
                  <a:pt x="4916134" y="5589990"/>
                </a:cubicBezTo>
                <a:cubicBezTo>
                  <a:pt x="4917151" y="5600769"/>
                  <a:pt x="4920769" y="5612216"/>
                  <a:pt x="4916638" y="5621969"/>
                </a:cubicBezTo>
                <a:cubicBezTo>
                  <a:pt x="4910593" y="5608576"/>
                  <a:pt x="4899223" y="5631406"/>
                  <a:pt x="4894643" y="5609492"/>
                </a:cubicBezTo>
                <a:cubicBezTo>
                  <a:pt x="4900369" y="5597411"/>
                  <a:pt x="4907763" y="5585683"/>
                  <a:pt x="4903072" y="5571341"/>
                </a:cubicBezTo>
                <a:cubicBezTo>
                  <a:pt x="4894695" y="5592025"/>
                  <a:pt x="4892511" y="5571904"/>
                  <a:pt x="4883101" y="5599022"/>
                </a:cubicBezTo>
                <a:cubicBezTo>
                  <a:pt x="4885638" y="5612983"/>
                  <a:pt x="4883667" y="5625906"/>
                  <a:pt x="4879605" y="5638344"/>
                </a:cubicBezTo>
                <a:cubicBezTo>
                  <a:pt x="4877246" y="5604913"/>
                  <a:pt x="4869823" y="5605095"/>
                  <a:pt x="4861252" y="5611498"/>
                </a:cubicBezTo>
                <a:cubicBezTo>
                  <a:pt x="4856936" y="5614745"/>
                  <a:pt x="4852473" y="5619431"/>
                  <a:pt x="4848313" y="5622226"/>
                </a:cubicBezTo>
                <a:cubicBezTo>
                  <a:pt x="4844007" y="5625065"/>
                  <a:pt x="4840220" y="5625872"/>
                  <a:pt x="4837174" y="5621314"/>
                </a:cubicBezTo>
                <a:cubicBezTo>
                  <a:pt x="4837741" y="5605424"/>
                  <a:pt x="4851634" y="5592376"/>
                  <a:pt x="4849807" y="5576089"/>
                </a:cubicBezTo>
                <a:cubicBezTo>
                  <a:pt x="4837288" y="5550979"/>
                  <a:pt x="4815571" y="5559646"/>
                  <a:pt x="4793699" y="5561969"/>
                </a:cubicBezTo>
                <a:cubicBezTo>
                  <a:pt x="4788275" y="5562573"/>
                  <a:pt x="4782770" y="5562716"/>
                  <a:pt x="4777492" y="5561889"/>
                </a:cubicBezTo>
                <a:cubicBezTo>
                  <a:pt x="4772283" y="5560966"/>
                  <a:pt x="4767148" y="5559118"/>
                  <a:pt x="4762438" y="5555593"/>
                </a:cubicBezTo>
                <a:cubicBezTo>
                  <a:pt x="4752869" y="5548591"/>
                  <a:pt x="4744700" y="5534966"/>
                  <a:pt x="4739172" y="5509959"/>
                </a:cubicBezTo>
                <a:cubicBezTo>
                  <a:pt x="4733085" y="5521813"/>
                  <a:pt x="4738830" y="5536684"/>
                  <a:pt x="4729563" y="5547786"/>
                </a:cubicBezTo>
                <a:cubicBezTo>
                  <a:pt x="4716554" y="5544442"/>
                  <a:pt x="4735035" y="5529708"/>
                  <a:pt x="4729367" y="5507527"/>
                </a:cubicBezTo>
                <a:cubicBezTo>
                  <a:pt x="4716380" y="5504339"/>
                  <a:pt x="4727830" y="5526555"/>
                  <a:pt x="4714643" y="5544071"/>
                </a:cubicBezTo>
                <a:cubicBezTo>
                  <a:pt x="4710583" y="5526932"/>
                  <a:pt x="4719533" y="5513133"/>
                  <a:pt x="4713534" y="5495464"/>
                </a:cubicBezTo>
                <a:cubicBezTo>
                  <a:pt x="4698367" y="5516730"/>
                  <a:pt x="4693161" y="5485810"/>
                  <a:pt x="4677236" y="5510075"/>
                </a:cubicBezTo>
                <a:cubicBezTo>
                  <a:pt x="4679165" y="5524208"/>
                  <a:pt x="4676677" y="5536941"/>
                  <a:pt x="4672131" y="5549352"/>
                </a:cubicBezTo>
                <a:cubicBezTo>
                  <a:pt x="4670315" y="5540844"/>
                  <a:pt x="4664797" y="5551394"/>
                  <a:pt x="4659153" y="5562143"/>
                </a:cubicBezTo>
                <a:cubicBezTo>
                  <a:pt x="4654796" y="5536479"/>
                  <a:pt x="4646975" y="5538492"/>
                  <a:pt x="4638977" y="5543587"/>
                </a:cubicBezTo>
                <a:cubicBezTo>
                  <a:pt x="4630978" y="5548682"/>
                  <a:pt x="4623011" y="5556718"/>
                  <a:pt x="4618946" y="5543180"/>
                </a:cubicBezTo>
                <a:cubicBezTo>
                  <a:pt x="4624274" y="5519739"/>
                  <a:pt x="4629070" y="5516930"/>
                  <a:pt x="4634031" y="5518254"/>
                </a:cubicBezTo>
                <a:cubicBezTo>
                  <a:pt x="4639022" y="5519732"/>
                  <a:pt x="4644178" y="5525343"/>
                  <a:pt x="4649798" y="5519026"/>
                </a:cubicBezTo>
                <a:cubicBezTo>
                  <a:pt x="4648887" y="5510674"/>
                  <a:pt x="4651912" y="5503278"/>
                  <a:pt x="4651940" y="5495240"/>
                </a:cubicBezTo>
                <a:cubicBezTo>
                  <a:pt x="4642577" y="5495306"/>
                  <a:pt x="4633653" y="5492874"/>
                  <a:pt x="4624952" y="5489890"/>
                </a:cubicBezTo>
                <a:cubicBezTo>
                  <a:pt x="4616159" y="5486849"/>
                  <a:pt x="4607500" y="5483195"/>
                  <a:pt x="4598701" y="5480564"/>
                </a:cubicBezTo>
                <a:cubicBezTo>
                  <a:pt x="4604375" y="5505942"/>
                  <a:pt x="4612562" y="5520133"/>
                  <a:pt x="4625323" y="5512481"/>
                </a:cubicBezTo>
                <a:cubicBezTo>
                  <a:pt x="4617208" y="5523754"/>
                  <a:pt x="4618534" y="5537644"/>
                  <a:pt x="4614894" y="5550211"/>
                </a:cubicBezTo>
                <a:cubicBezTo>
                  <a:pt x="4606502" y="5499368"/>
                  <a:pt x="4602059" y="5553784"/>
                  <a:pt x="4590542" y="5543471"/>
                </a:cubicBezTo>
                <a:cubicBezTo>
                  <a:pt x="4591018" y="5521131"/>
                  <a:pt x="4586588" y="5487786"/>
                  <a:pt x="4576143" y="5490368"/>
                </a:cubicBezTo>
                <a:cubicBezTo>
                  <a:pt x="4571867" y="5527530"/>
                  <a:pt x="4575550" y="5528881"/>
                  <a:pt x="4572550" y="5554623"/>
                </a:cubicBezTo>
                <a:cubicBezTo>
                  <a:pt x="4570582" y="5527968"/>
                  <a:pt x="4557322" y="5552800"/>
                  <a:pt x="4559023" y="5510129"/>
                </a:cubicBezTo>
                <a:cubicBezTo>
                  <a:pt x="4551435" y="5538952"/>
                  <a:pt x="4532545" y="5547733"/>
                  <a:pt x="4539792" y="5504257"/>
                </a:cubicBezTo>
                <a:cubicBezTo>
                  <a:pt x="4525332" y="5524998"/>
                  <a:pt x="4514620" y="5528798"/>
                  <a:pt x="4505274" y="5526241"/>
                </a:cubicBezTo>
                <a:cubicBezTo>
                  <a:pt x="4495952" y="5523836"/>
                  <a:pt x="4488089" y="5515130"/>
                  <a:pt x="4479292" y="5510691"/>
                </a:cubicBezTo>
                <a:cubicBezTo>
                  <a:pt x="4465363" y="5520801"/>
                  <a:pt x="4455452" y="5573295"/>
                  <a:pt x="4449908" y="5559107"/>
                </a:cubicBezTo>
                <a:cubicBezTo>
                  <a:pt x="4465265" y="5516155"/>
                  <a:pt x="4442654" y="5545231"/>
                  <a:pt x="4450244" y="5493218"/>
                </a:cubicBezTo>
                <a:cubicBezTo>
                  <a:pt x="4432823" y="5527647"/>
                  <a:pt x="4420856" y="5528847"/>
                  <a:pt x="4409944" y="5530165"/>
                </a:cubicBezTo>
                <a:cubicBezTo>
                  <a:pt x="4399037" y="5531480"/>
                  <a:pt x="4389277" y="5532969"/>
                  <a:pt x="4375253" y="5568009"/>
                </a:cubicBezTo>
                <a:cubicBezTo>
                  <a:pt x="4374785" y="5538969"/>
                  <a:pt x="4358339" y="5573457"/>
                  <a:pt x="4351800" y="5568637"/>
                </a:cubicBezTo>
                <a:cubicBezTo>
                  <a:pt x="4368137" y="5525332"/>
                  <a:pt x="4357724" y="5516271"/>
                  <a:pt x="4340788" y="5521150"/>
                </a:cubicBezTo>
                <a:cubicBezTo>
                  <a:pt x="4323916" y="5525928"/>
                  <a:pt x="4300377" y="5544280"/>
                  <a:pt x="4290432" y="5556063"/>
                </a:cubicBezTo>
                <a:cubicBezTo>
                  <a:pt x="4298682" y="5504603"/>
                  <a:pt x="4315385" y="5532072"/>
                  <a:pt x="4320988" y="5508391"/>
                </a:cubicBezTo>
                <a:cubicBezTo>
                  <a:pt x="4318368" y="5488961"/>
                  <a:pt x="4316948" y="5465430"/>
                  <a:pt x="4310094" y="5462914"/>
                </a:cubicBezTo>
                <a:cubicBezTo>
                  <a:pt x="4304734" y="5506195"/>
                  <a:pt x="4303331" y="5475039"/>
                  <a:pt x="4296739" y="5474906"/>
                </a:cubicBezTo>
                <a:cubicBezTo>
                  <a:pt x="4288554" y="5511272"/>
                  <a:pt x="4286221" y="5510776"/>
                  <a:pt x="4275695" y="5534275"/>
                </a:cubicBezTo>
                <a:cubicBezTo>
                  <a:pt x="4271421" y="5510472"/>
                  <a:pt x="4291346" y="5495258"/>
                  <a:pt x="4292026" y="5473189"/>
                </a:cubicBezTo>
                <a:cubicBezTo>
                  <a:pt x="4289579" y="5444291"/>
                  <a:pt x="4276993" y="5444271"/>
                  <a:pt x="4294107" y="5390343"/>
                </a:cubicBezTo>
                <a:cubicBezTo>
                  <a:pt x="4279814" y="5421606"/>
                  <a:pt x="4270875" y="5454579"/>
                  <a:pt x="4255592" y="5485217"/>
                </a:cubicBezTo>
                <a:cubicBezTo>
                  <a:pt x="4260568" y="5444747"/>
                  <a:pt x="4243132" y="5445423"/>
                  <a:pt x="4244776" y="5414239"/>
                </a:cubicBezTo>
                <a:cubicBezTo>
                  <a:pt x="4233448" y="5446399"/>
                  <a:pt x="4241748" y="5485794"/>
                  <a:pt x="4233591" y="5519119"/>
                </a:cubicBezTo>
                <a:cubicBezTo>
                  <a:pt x="4223366" y="5522947"/>
                  <a:pt x="4224941" y="5496863"/>
                  <a:pt x="4224120" y="5477182"/>
                </a:cubicBezTo>
                <a:cubicBezTo>
                  <a:pt x="4223388" y="5457557"/>
                  <a:pt x="4220232" y="5444177"/>
                  <a:pt x="4200293" y="5473406"/>
                </a:cubicBezTo>
                <a:cubicBezTo>
                  <a:pt x="4220050" y="5495028"/>
                  <a:pt x="4202038" y="5543391"/>
                  <a:pt x="4221157" y="5573217"/>
                </a:cubicBezTo>
                <a:cubicBezTo>
                  <a:pt x="4212328" y="5567236"/>
                  <a:pt x="4186121" y="5575433"/>
                  <a:pt x="4192562" y="5546029"/>
                </a:cubicBezTo>
                <a:cubicBezTo>
                  <a:pt x="4193686" y="5551038"/>
                  <a:pt x="4196592" y="5550232"/>
                  <a:pt x="4201714" y="5541104"/>
                </a:cubicBezTo>
                <a:cubicBezTo>
                  <a:pt x="4204232" y="5492141"/>
                  <a:pt x="4196644" y="5479995"/>
                  <a:pt x="4186582" y="5476573"/>
                </a:cubicBezTo>
                <a:cubicBezTo>
                  <a:pt x="4196653" y="5453201"/>
                  <a:pt x="4202822" y="5455008"/>
                  <a:pt x="4204031" y="5415913"/>
                </a:cubicBezTo>
                <a:cubicBezTo>
                  <a:pt x="4196901" y="5420029"/>
                  <a:pt x="4197077" y="5399168"/>
                  <a:pt x="4185917" y="5417270"/>
                </a:cubicBezTo>
                <a:cubicBezTo>
                  <a:pt x="4183212" y="5440144"/>
                  <a:pt x="4198842" y="5425140"/>
                  <a:pt x="4181733" y="5449487"/>
                </a:cubicBezTo>
                <a:cubicBezTo>
                  <a:pt x="4172911" y="5434899"/>
                  <a:pt x="4173112" y="5409197"/>
                  <a:pt x="4149963" y="5462509"/>
                </a:cubicBezTo>
                <a:lnTo>
                  <a:pt x="4149460" y="5453417"/>
                </a:lnTo>
                <a:lnTo>
                  <a:pt x="4146936" y="5472114"/>
                </a:lnTo>
                <a:cubicBezTo>
                  <a:pt x="4141607" y="5476096"/>
                  <a:pt x="4140117" y="5444622"/>
                  <a:pt x="4131270" y="5482347"/>
                </a:cubicBezTo>
                <a:cubicBezTo>
                  <a:pt x="4130445" y="5474912"/>
                  <a:pt x="4129486" y="5468875"/>
                  <a:pt x="4128416" y="5463938"/>
                </a:cubicBezTo>
                <a:lnTo>
                  <a:pt x="4128149" y="5463042"/>
                </a:lnTo>
                <a:lnTo>
                  <a:pt x="4120090" y="5488974"/>
                </a:lnTo>
                <a:cubicBezTo>
                  <a:pt x="4115348" y="5502911"/>
                  <a:pt x="4112524" y="5504526"/>
                  <a:pt x="4109912" y="5478323"/>
                </a:cubicBezTo>
                <a:cubicBezTo>
                  <a:pt x="4099362" y="5504674"/>
                  <a:pt x="4094243" y="5480439"/>
                  <a:pt x="4084329" y="5500901"/>
                </a:cubicBezTo>
                <a:cubicBezTo>
                  <a:pt x="4081347" y="5478242"/>
                  <a:pt x="4086889" y="5452349"/>
                  <a:pt x="4080920" y="5450750"/>
                </a:cubicBezTo>
                <a:lnTo>
                  <a:pt x="4082913" y="5444231"/>
                </a:lnTo>
                <a:lnTo>
                  <a:pt x="4081658" y="5441957"/>
                </a:lnTo>
                <a:cubicBezTo>
                  <a:pt x="4078220" y="5433087"/>
                  <a:pt x="4075476" y="5417839"/>
                  <a:pt x="4070308" y="5425709"/>
                </a:cubicBezTo>
                <a:cubicBezTo>
                  <a:pt x="4070734" y="5436636"/>
                  <a:pt x="4070948" y="5447690"/>
                  <a:pt x="4067000" y="5456959"/>
                </a:cubicBezTo>
                <a:cubicBezTo>
                  <a:pt x="4066442" y="5434588"/>
                  <a:pt x="4062165" y="5447636"/>
                  <a:pt x="4060152" y="5439100"/>
                </a:cubicBezTo>
                <a:lnTo>
                  <a:pt x="4059714" y="5431562"/>
                </a:lnTo>
                <a:lnTo>
                  <a:pt x="4058246" y="5433270"/>
                </a:lnTo>
                <a:cubicBezTo>
                  <a:pt x="4054954" y="5439777"/>
                  <a:pt x="4051849" y="5449169"/>
                  <a:pt x="4049050" y="5462594"/>
                </a:cubicBezTo>
                <a:cubicBezTo>
                  <a:pt x="4047454" y="5449788"/>
                  <a:pt x="4049080" y="5438246"/>
                  <a:pt x="4050705" y="5426676"/>
                </a:cubicBezTo>
                <a:lnTo>
                  <a:pt x="4051304" y="5413589"/>
                </a:lnTo>
                <a:lnTo>
                  <a:pt x="4044621" y="5448241"/>
                </a:lnTo>
                <a:cubicBezTo>
                  <a:pt x="4042488" y="5416771"/>
                  <a:pt x="4040890" y="5418872"/>
                  <a:pt x="4031193" y="5451086"/>
                </a:cubicBezTo>
                <a:cubicBezTo>
                  <a:pt x="4030340" y="5439808"/>
                  <a:pt x="4030980" y="5429243"/>
                  <a:pt x="4031721" y="5418556"/>
                </a:cubicBezTo>
                <a:cubicBezTo>
                  <a:pt x="4027354" y="5423828"/>
                  <a:pt x="4020426" y="5452014"/>
                  <a:pt x="4017230" y="5445682"/>
                </a:cubicBezTo>
                <a:cubicBezTo>
                  <a:pt x="4022664" y="5382033"/>
                  <a:pt x="4031298" y="5424194"/>
                  <a:pt x="4039505" y="5413599"/>
                </a:cubicBezTo>
                <a:lnTo>
                  <a:pt x="4040335" y="5407387"/>
                </a:lnTo>
                <a:lnTo>
                  <a:pt x="4038210" y="5405355"/>
                </a:lnTo>
                <a:cubicBezTo>
                  <a:pt x="4036505" y="5400927"/>
                  <a:pt x="4035047" y="5394895"/>
                  <a:pt x="4033714" y="5390022"/>
                </a:cubicBezTo>
                <a:lnTo>
                  <a:pt x="4032382" y="5387035"/>
                </a:lnTo>
                <a:lnTo>
                  <a:pt x="4023631" y="5403287"/>
                </a:lnTo>
                <a:cubicBezTo>
                  <a:pt x="4022713" y="5396252"/>
                  <a:pt x="4020923" y="5391999"/>
                  <a:pt x="4018491" y="5389736"/>
                </a:cubicBezTo>
                <a:lnTo>
                  <a:pt x="4011167" y="5388426"/>
                </a:lnTo>
                <a:lnTo>
                  <a:pt x="4007259" y="5400237"/>
                </a:lnTo>
                <a:cubicBezTo>
                  <a:pt x="4003429" y="5411544"/>
                  <a:pt x="3999586" y="5420028"/>
                  <a:pt x="3996508" y="5409494"/>
                </a:cubicBezTo>
                <a:cubicBezTo>
                  <a:pt x="3997707" y="5402243"/>
                  <a:pt x="3999059" y="5397559"/>
                  <a:pt x="4000398" y="5394306"/>
                </a:cubicBezTo>
                <a:lnTo>
                  <a:pt x="4000939" y="5393369"/>
                </a:lnTo>
                <a:lnTo>
                  <a:pt x="3985913" y="5402564"/>
                </a:lnTo>
                <a:cubicBezTo>
                  <a:pt x="3969647" y="5413974"/>
                  <a:pt x="3954683" y="5420925"/>
                  <a:pt x="3957239" y="5374906"/>
                </a:cubicBezTo>
                <a:cubicBezTo>
                  <a:pt x="3949945" y="5394469"/>
                  <a:pt x="3945044" y="5401240"/>
                  <a:pt x="3938386" y="5401212"/>
                </a:cubicBezTo>
                <a:lnTo>
                  <a:pt x="3938984" y="5389250"/>
                </a:lnTo>
                <a:lnTo>
                  <a:pt x="3937972" y="5389311"/>
                </a:lnTo>
                <a:cubicBezTo>
                  <a:pt x="3935048" y="5387143"/>
                  <a:pt x="3931973" y="5383612"/>
                  <a:pt x="3928991" y="5381621"/>
                </a:cubicBezTo>
                <a:lnTo>
                  <a:pt x="3927624" y="5381872"/>
                </a:lnTo>
                <a:lnTo>
                  <a:pt x="3925517" y="5386848"/>
                </a:lnTo>
                <a:lnTo>
                  <a:pt x="3921001" y="5385044"/>
                </a:lnTo>
                <a:lnTo>
                  <a:pt x="3932564" y="5434050"/>
                </a:lnTo>
                <a:cubicBezTo>
                  <a:pt x="3936441" y="5453255"/>
                  <a:pt x="3938199" y="5476624"/>
                  <a:pt x="3931857" y="5509917"/>
                </a:cubicBezTo>
                <a:cubicBezTo>
                  <a:pt x="3934095" y="5516168"/>
                  <a:pt x="3937613" y="5509917"/>
                  <a:pt x="3941875" y="5497487"/>
                </a:cubicBezTo>
                <a:cubicBezTo>
                  <a:pt x="3940812" y="5483484"/>
                  <a:pt x="3942197" y="5470457"/>
                  <a:pt x="3944648" y="5457792"/>
                </a:cubicBezTo>
                <a:cubicBezTo>
                  <a:pt x="3952855" y="5491158"/>
                  <a:pt x="3957436" y="5399277"/>
                  <a:pt x="3966391" y="5417357"/>
                </a:cubicBezTo>
                <a:cubicBezTo>
                  <a:pt x="3960740" y="5434158"/>
                  <a:pt x="3955520" y="5451178"/>
                  <a:pt x="3956373" y="5470457"/>
                </a:cubicBezTo>
                <a:cubicBezTo>
                  <a:pt x="3958184" y="5476836"/>
                  <a:pt x="3960100" y="5481746"/>
                  <a:pt x="3962552" y="5481052"/>
                </a:cubicBezTo>
                <a:cubicBezTo>
                  <a:pt x="3965534" y="5471421"/>
                  <a:pt x="3968521" y="5461646"/>
                  <a:pt x="3971507" y="5452014"/>
                </a:cubicBezTo>
                <a:cubicBezTo>
                  <a:pt x="3973423" y="5474450"/>
                  <a:pt x="3977902" y="5473617"/>
                  <a:pt x="3979927" y="5496068"/>
                </a:cubicBezTo>
                <a:cubicBezTo>
                  <a:pt x="3971294" y="5535891"/>
                  <a:pt x="3970014" y="5506756"/>
                  <a:pt x="3963192" y="5530383"/>
                </a:cubicBezTo>
                <a:cubicBezTo>
                  <a:pt x="3964471" y="5544936"/>
                  <a:pt x="3966496" y="5553420"/>
                  <a:pt x="3969909" y="5549296"/>
                </a:cubicBezTo>
                <a:cubicBezTo>
                  <a:pt x="3974385" y="5534611"/>
                  <a:pt x="3978752" y="5520150"/>
                  <a:pt x="3983231" y="5505465"/>
                </a:cubicBezTo>
                <a:cubicBezTo>
                  <a:pt x="3979927" y="5501707"/>
                  <a:pt x="3979500" y="5492896"/>
                  <a:pt x="3983759" y="5473159"/>
                </a:cubicBezTo>
                <a:cubicBezTo>
                  <a:pt x="3989728" y="5503819"/>
                  <a:pt x="3999747" y="5495833"/>
                  <a:pt x="4007849" y="5507122"/>
                </a:cubicBezTo>
                <a:cubicBezTo>
                  <a:pt x="4035774" y="5370366"/>
                  <a:pt x="4042914" y="5566223"/>
                  <a:pt x="4064230" y="5496573"/>
                </a:cubicBezTo>
                <a:cubicBezTo>
                  <a:pt x="4055702" y="5517810"/>
                  <a:pt x="4052723" y="5541086"/>
                  <a:pt x="4049736" y="5564439"/>
                </a:cubicBezTo>
                <a:cubicBezTo>
                  <a:pt x="4044834" y="5524601"/>
                  <a:pt x="4037158" y="5466699"/>
                  <a:pt x="4025756" y="5530383"/>
                </a:cubicBezTo>
                <a:cubicBezTo>
                  <a:pt x="4024797" y="5489042"/>
                  <a:pt x="4018612" y="5497113"/>
                  <a:pt x="4012860" y="5500882"/>
                </a:cubicBezTo>
                <a:cubicBezTo>
                  <a:pt x="4010195" y="5536727"/>
                  <a:pt x="4020640" y="5510059"/>
                  <a:pt x="4014031" y="5558330"/>
                </a:cubicBezTo>
                <a:cubicBezTo>
                  <a:pt x="4027675" y="5491744"/>
                  <a:pt x="4022878" y="5615330"/>
                  <a:pt x="4034071" y="5533694"/>
                </a:cubicBezTo>
                <a:cubicBezTo>
                  <a:pt x="4035560" y="5593573"/>
                  <a:pt x="4046967" y="5558565"/>
                  <a:pt x="4051443" y="5589495"/>
                </a:cubicBezTo>
                <a:cubicBezTo>
                  <a:pt x="4045792" y="5606612"/>
                  <a:pt x="4043449" y="5596148"/>
                  <a:pt x="4043127" y="5626936"/>
                </a:cubicBezTo>
                <a:cubicBezTo>
                  <a:pt x="4048778" y="5610150"/>
                  <a:pt x="4045684" y="5653144"/>
                  <a:pt x="4045365" y="5660537"/>
                </a:cubicBezTo>
                <a:cubicBezTo>
                  <a:pt x="4049418" y="5621297"/>
                  <a:pt x="4051334" y="5662545"/>
                  <a:pt x="4059328" y="5625197"/>
                </a:cubicBezTo>
                <a:cubicBezTo>
                  <a:pt x="4056023" y="5621204"/>
                  <a:pt x="4055597" y="5612486"/>
                  <a:pt x="4059863" y="5592752"/>
                </a:cubicBezTo>
                <a:cubicBezTo>
                  <a:pt x="4063804" y="5614729"/>
                  <a:pt x="4073077" y="5586878"/>
                  <a:pt x="4073825" y="5639049"/>
                </a:cubicBezTo>
                <a:cubicBezTo>
                  <a:pt x="4070626" y="5651395"/>
                  <a:pt x="4065405" y="5662919"/>
                  <a:pt x="4065510" y="5676547"/>
                </a:cubicBezTo>
                <a:cubicBezTo>
                  <a:pt x="4073186" y="5680540"/>
                  <a:pt x="4075850" y="5646577"/>
                  <a:pt x="4084484" y="5635149"/>
                </a:cubicBezTo>
                <a:cubicBezTo>
                  <a:pt x="4082032" y="5699900"/>
                  <a:pt x="4095355" y="5658926"/>
                  <a:pt x="4093540" y="5728310"/>
                </a:cubicBezTo>
                <a:cubicBezTo>
                  <a:pt x="4102174" y="5711883"/>
                  <a:pt x="4105800" y="5766852"/>
                  <a:pt x="4109741" y="5767311"/>
                </a:cubicBezTo>
                <a:cubicBezTo>
                  <a:pt x="4107824" y="5749466"/>
                  <a:pt x="4101534" y="5795177"/>
                  <a:pt x="4101425" y="5804670"/>
                </a:cubicBezTo>
                <a:cubicBezTo>
                  <a:pt x="4106541" y="5805268"/>
                  <a:pt x="4109849" y="5863910"/>
                  <a:pt x="4112619" y="5809168"/>
                </a:cubicBezTo>
                <a:cubicBezTo>
                  <a:pt x="4119122" y="5826331"/>
                  <a:pt x="4111765" y="5834321"/>
                  <a:pt x="4111020" y="5865567"/>
                </a:cubicBezTo>
                <a:cubicBezTo>
                  <a:pt x="4116881" y="5841791"/>
                  <a:pt x="4115178" y="5889980"/>
                  <a:pt x="4119972" y="5877176"/>
                </a:cubicBezTo>
                <a:cubicBezTo>
                  <a:pt x="4125941" y="5835458"/>
                  <a:pt x="4119864" y="5854737"/>
                  <a:pt x="4117094" y="5835458"/>
                </a:cubicBezTo>
                <a:cubicBezTo>
                  <a:pt x="4120290" y="5805865"/>
                  <a:pt x="4121465" y="5827106"/>
                  <a:pt x="4128284" y="5798935"/>
                </a:cubicBezTo>
                <a:cubicBezTo>
                  <a:pt x="4128392" y="5825229"/>
                  <a:pt x="4131165" y="5826189"/>
                  <a:pt x="4136599" y="5802331"/>
                </a:cubicBezTo>
                <a:cubicBezTo>
                  <a:pt x="4132973" y="5836753"/>
                  <a:pt x="4145128" y="5830879"/>
                  <a:pt x="4135533" y="5867167"/>
                </a:cubicBezTo>
                <a:cubicBezTo>
                  <a:pt x="4133830" y="5862349"/>
                  <a:pt x="4137452" y="5804447"/>
                  <a:pt x="4123812" y="5854278"/>
                </a:cubicBezTo>
                <a:cubicBezTo>
                  <a:pt x="4131379" y="5881852"/>
                  <a:pt x="4123917" y="5895257"/>
                  <a:pt x="4123917" y="5935915"/>
                </a:cubicBezTo>
                <a:cubicBezTo>
                  <a:pt x="4134788" y="5892223"/>
                  <a:pt x="4132445" y="5974554"/>
                  <a:pt x="4141180" y="5950962"/>
                </a:cubicBezTo>
                <a:cubicBezTo>
                  <a:pt x="4134788" y="5979275"/>
                  <a:pt x="4133721" y="5957892"/>
                  <a:pt x="4127329" y="5986205"/>
                </a:cubicBezTo>
                <a:cubicBezTo>
                  <a:pt x="4126368" y="5944726"/>
                  <a:pt x="4120186" y="5952936"/>
                  <a:pt x="4114430" y="5956612"/>
                </a:cubicBezTo>
                <a:cubicBezTo>
                  <a:pt x="4114535" y="5967528"/>
                  <a:pt x="4112084" y="5988637"/>
                  <a:pt x="4110489" y="5979603"/>
                </a:cubicBezTo>
                <a:cubicBezTo>
                  <a:pt x="4111979" y="5942988"/>
                  <a:pt x="4094180" y="5969042"/>
                  <a:pt x="4084375" y="5993594"/>
                </a:cubicBezTo>
                <a:cubicBezTo>
                  <a:pt x="4082032" y="5976574"/>
                  <a:pt x="4087148" y="5962348"/>
                  <a:pt x="4083735" y="5944583"/>
                </a:cubicBezTo>
                <a:cubicBezTo>
                  <a:pt x="4075424" y="5966105"/>
                  <a:pt x="4063909" y="5966564"/>
                  <a:pt x="4066360" y="5929675"/>
                </a:cubicBezTo>
                <a:cubicBezTo>
                  <a:pt x="4074249" y="5887502"/>
                  <a:pt x="4069559" y="5963265"/>
                  <a:pt x="4075315" y="5941330"/>
                </a:cubicBezTo>
                <a:cubicBezTo>
                  <a:pt x="4077231" y="5914755"/>
                  <a:pt x="4091089" y="5893060"/>
                  <a:pt x="4089173" y="5865194"/>
                </a:cubicBezTo>
                <a:cubicBezTo>
                  <a:pt x="4083949" y="5863313"/>
                  <a:pt x="4085547" y="5883285"/>
                  <a:pt x="4078088" y="5901589"/>
                </a:cubicBezTo>
                <a:cubicBezTo>
                  <a:pt x="4076808" y="5872359"/>
                  <a:pt x="4069559" y="5899978"/>
                  <a:pt x="4066360" y="5888689"/>
                </a:cubicBezTo>
                <a:cubicBezTo>
                  <a:pt x="4061779" y="5870609"/>
                  <a:pt x="4073077" y="5858861"/>
                  <a:pt x="4068496" y="5840735"/>
                </a:cubicBezTo>
                <a:cubicBezTo>
                  <a:pt x="4063804" y="5880476"/>
                  <a:pt x="4053359" y="5891719"/>
                  <a:pt x="4049523" y="5882226"/>
                </a:cubicBezTo>
                <a:cubicBezTo>
                  <a:pt x="4044939" y="5919951"/>
                  <a:pt x="4043449" y="5927925"/>
                  <a:pt x="4037907" y="5950962"/>
                </a:cubicBezTo>
                <a:cubicBezTo>
                  <a:pt x="4032578" y="5923343"/>
                  <a:pt x="4021063" y="5954735"/>
                  <a:pt x="4016591" y="5918151"/>
                </a:cubicBezTo>
                <a:cubicBezTo>
                  <a:pt x="4020213" y="5896536"/>
                  <a:pt x="4025756" y="5918891"/>
                  <a:pt x="4025542" y="5889159"/>
                </a:cubicBezTo>
                <a:cubicBezTo>
                  <a:pt x="4015206" y="5906403"/>
                  <a:pt x="4020426" y="5857077"/>
                  <a:pt x="4008810" y="5882449"/>
                </a:cubicBezTo>
                <a:cubicBezTo>
                  <a:pt x="4010618" y="5855701"/>
                  <a:pt x="4000817" y="5821375"/>
                  <a:pt x="3992501" y="5843448"/>
                </a:cubicBezTo>
                <a:cubicBezTo>
                  <a:pt x="3989624" y="5815042"/>
                  <a:pt x="4000068" y="5792005"/>
                  <a:pt x="3995274" y="5763095"/>
                </a:cubicBezTo>
                <a:cubicBezTo>
                  <a:pt x="3989837" y="5807511"/>
                  <a:pt x="3983550" y="5776954"/>
                  <a:pt x="3977367" y="5821232"/>
                </a:cubicBezTo>
                <a:cubicBezTo>
                  <a:pt x="3977476" y="5793061"/>
                  <a:pt x="3971825" y="5818896"/>
                  <a:pt x="3970759" y="5802234"/>
                </a:cubicBezTo>
                <a:cubicBezTo>
                  <a:pt x="3974171" y="5790124"/>
                  <a:pt x="3978539" y="5778142"/>
                  <a:pt x="3976301" y="5763835"/>
                </a:cubicBezTo>
                <a:cubicBezTo>
                  <a:pt x="3972147" y="5779340"/>
                  <a:pt x="3970650" y="5770387"/>
                  <a:pt x="3966818" y="5784393"/>
                </a:cubicBezTo>
                <a:cubicBezTo>
                  <a:pt x="3963940" y="5761437"/>
                  <a:pt x="3971294" y="5742771"/>
                  <a:pt x="3970650" y="5720694"/>
                </a:cubicBezTo>
                <a:cubicBezTo>
                  <a:pt x="3959356" y="5772645"/>
                  <a:pt x="3958076" y="5729270"/>
                  <a:pt x="3950509" y="5745473"/>
                </a:cubicBezTo>
                <a:cubicBezTo>
                  <a:pt x="3953495" y="5767909"/>
                  <a:pt x="3957649" y="5779340"/>
                  <a:pt x="3961702" y="5790583"/>
                </a:cubicBezTo>
                <a:cubicBezTo>
                  <a:pt x="3949121" y="5813843"/>
                  <a:pt x="3946033" y="5747257"/>
                  <a:pt x="3933242" y="5771304"/>
                </a:cubicBezTo>
                <a:cubicBezTo>
                  <a:pt x="3942729" y="5795763"/>
                  <a:pt x="3949442" y="5847206"/>
                  <a:pt x="3962338" y="5839690"/>
                </a:cubicBezTo>
                <a:cubicBezTo>
                  <a:pt x="3961702" y="5825969"/>
                  <a:pt x="3960100" y="5811647"/>
                  <a:pt x="3965108" y="5800122"/>
                </a:cubicBezTo>
                <a:cubicBezTo>
                  <a:pt x="3967031" y="5832062"/>
                  <a:pt x="3964258" y="5832062"/>
                  <a:pt x="3968521" y="5850378"/>
                </a:cubicBezTo>
                <a:cubicBezTo>
                  <a:pt x="3966178" y="5868504"/>
                  <a:pt x="3960849" y="5885529"/>
                  <a:pt x="3958502" y="5903466"/>
                </a:cubicBezTo>
                <a:cubicBezTo>
                  <a:pt x="3952212" y="5842851"/>
                  <a:pt x="3940917" y="5808347"/>
                  <a:pt x="3926101" y="5866250"/>
                </a:cubicBezTo>
                <a:cubicBezTo>
                  <a:pt x="3931431" y="5844728"/>
                  <a:pt x="3925140" y="5822431"/>
                  <a:pt x="3919919" y="5855701"/>
                </a:cubicBezTo>
                <a:cubicBezTo>
                  <a:pt x="3916297" y="5832664"/>
                  <a:pt x="3927168" y="5815042"/>
                  <a:pt x="3926528" y="5793204"/>
                </a:cubicBezTo>
                <a:cubicBezTo>
                  <a:pt x="3921199" y="5807511"/>
                  <a:pt x="3919811" y="5783430"/>
                  <a:pt x="3915338" y="5788702"/>
                </a:cubicBezTo>
                <a:cubicBezTo>
                  <a:pt x="3915765" y="5805410"/>
                  <a:pt x="3925566" y="5810448"/>
                  <a:pt x="3915978" y="5837936"/>
                </a:cubicBezTo>
                <a:cubicBezTo>
                  <a:pt x="3910328" y="5863690"/>
                  <a:pt x="3914908" y="5793204"/>
                  <a:pt x="3909261" y="5818896"/>
                </a:cubicBezTo>
                <a:cubicBezTo>
                  <a:pt x="3901481" y="5861574"/>
                  <a:pt x="3903400" y="5855196"/>
                  <a:pt x="3893700" y="5869784"/>
                </a:cubicBezTo>
                <a:cubicBezTo>
                  <a:pt x="3897432" y="5890439"/>
                  <a:pt x="3891998" y="5907240"/>
                  <a:pt x="3889333" y="5925223"/>
                </a:cubicBezTo>
                <a:cubicBezTo>
                  <a:pt x="3887627" y="5887043"/>
                  <a:pt x="3879102" y="5949401"/>
                  <a:pt x="3875370" y="5960609"/>
                </a:cubicBezTo>
                <a:cubicBezTo>
                  <a:pt x="3873024" y="5932520"/>
                  <a:pt x="3885707" y="5910177"/>
                  <a:pt x="3883682" y="5882226"/>
                </a:cubicBezTo>
                <a:cubicBezTo>
                  <a:pt x="3875262" y="5901871"/>
                  <a:pt x="3870041" y="5891861"/>
                  <a:pt x="3864604" y="5882908"/>
                </a:cubicBezTo>
                <a:cubicBezTo>
                  <a:pt x="3870360" y="5865664"/>
                  <a:pt x="3872706" y="5876117"/>
                  <a:pt x="3873024" y="5845329"/>
                </a:cubicBezTo>
                <a:cubicBezTo>
                  <a:pt x="3866947" y="5843810"/>
                  <a:pt x="3872489" y="5817979"/>
                  <a:pt x="3869611" y="5795081"/>
                </a:cubicBezTo>
                <a:cubicBezTo>
                  <a:pt x="3864604" y="5840873"/>
                  <a:pt x="3860663" y="5798477"/>
                  <a:pt x="3859488" y="5766772"/>
                </a:cubicBezTo>
                <a:cubicBezTo>
                  <a:pt x="3850960" y="5788610"/>
                  <a:pt x="3845631" y="5795177"/>
                  <a:pt x="3842225" y="5833357"/>
                </a:cubicBezTo>
                <a:cubicBezTo>
                  <a:pt x="3837850" y="5804447"/>
                  <a:pt x="3841372" y="5778600"/>
                  <a:pt x="3844994" y="5752908"/>
                </a:cubicBezTo>
                <a:cubicBezTo>
                  <a:pt x="3834972" y="5794484"/>
                  <a:pt x="3829430" y="5744556"/>
                  <a:pt x="3823251" y="5793204"/>
                </a:cubicBezTo>
                <a:cubicBezTo>
                  <a:pt x="3821223" y="5785071"/>
                  <a:pt x="3822933" y="5741476"/>
                  <a:pt x="3818136" y="5758639"/>
                </a:cubicBezTo>
                <a:cubicBezTo>
                  <a:pt x="3808757" y="5842851"/>
                  <a:pt x="3838385" y="5808108"/>
                  <a:pt x="3831672" y="5878094"/>
                </a:cubicBezTo>
                <a:cubicBezTo>
                  <a:pt x="3825811" y="5865429"/>
                  <a:pt x="3821013" y="5842072"/>
                  <a:pt x="3814940" y="5830783"/>
                </a:cubicBezTo>
                <a:cubicBezTo>
                  <a:pt x="3810887" y="5906781"/>
                  <a:pt x="3797669" y="5934177"/>
                  <a:pt x="3791064" y="6000763"/>
                </a:cubicBezTo>
                <a:cubicBezTo>
                  <a:pt x="3789357" y="5948862"/>
                  <a:pt x="3769429" y="5997953"/>
                  <a:pt x="3755358" y="5994793"/>
                </a:cubicBezTo>
                <a:cubicBezTo>
                  <a:pt x="3763352" y="5976797"/>
                  <a:pt x="3765590" y="5959773"/>
                  <a:pt x="3775926" y="5937792"/>
                </a:cubicBezTo>
                <a:cubicBezTo>
                  <a:pt x="3768573" y="5883413"/>
                  <a:pt x="3759198" y="5848042"/>
                  <a:pt x="3742357" y="5883744"/>
                </a:cubicBezTo>
                <a:cubicBezTo>
                  <a:pt x="3738518" y="5800673"/>
                  <a:pt x="3717628" y="5878915"/>
                  <a:pt x="3714327" y="5791180"/>
                </a:cubicBezTo>
                <a:cubicBezTo>
                  <a:pt x="3708677" y="5817158"/>
                  <a:pt x="3708677" y="5789207"/>
                  <a:pt x="3704306" y="5803518"/>
                </a:cubicBezTo>
                <a:cubicBezTo>
                  <a:pt x="3703347" y="5789527"/>
                  <a:pt x="3702389" y="5775582"/>
                  <a:pt x="3701428" y="5761719"/>
                </a:cubicBezTo>
                <a:cubicBezTo>
                  <a:pt x="3681286" y="5799536"/>
                  <a:pt x="3673506" y="5698621"/>
                  <a:pt x="3661673" y="5697106"/>
                </a:cubicBezTo>
                <a:cubicBezTo>
                  <a:pt x="3661991" y="5708114"/>
                  <a:pt x="3663701" y="5719638"/>
                  <a:pt x="3661142" y="5729505"/>
                </a:cubicBezTo>
                <a:cubicBezTo>
                  <a:pt x="3658264" y="5729050"/>
                  <a:pt x="3648990" y="5763916"/>
                  <a:pt x="3652721" y="5726194"/>
                </a:cubicBezTo>
                <a:cubicBezTo>
                  <a:pt x="3654106" y="5745835"/>
                  <a:pt x="3658582" y="5703439"/>
                  <a:pt x="3656131" y="5694851"/>
                </a:cubicBezTo>
                <a:cubicBezTo>
                  <a:pt x="3650907" y="5705774"/>
                  <a:pt x="3633112" y="5650666"/>
                  <a:pt x="3632577" y="5669348"/>
                </a:cubicBezTo>
                <a:cubicBezTo>
                  <a:pt x="3637266" y="5649514"/>
                  <a:pt x="3646434" y="5655708"/>
                  <a:pt x="3646539" y="5634104"/>
                </a:cubicBezTo>
                <a:cubicBezTo>
                  <a:pt x="3642490" y="5612852"/>
                  <a:pt x="3635989" y="5614964"/>
                  <a:pt x="3630874" y="5603348"/>
                </a:cubicBezTo>
                <a:cubicBezTo>
                  <a:pt x="3625331" y="5633869"/>
                  <a:pt x="3624901" y="5666314"/>
                  <a:pt x="3618083" y="5696285"/>
                </a:cubicBezTo>
                <a:cubicBezTo>
                  <a:pt x="3623943" y="5631071"/>
                  <a:pt x="3628741" y="5541448"/>
                  <a:pt x="3607956" y="5586277"/>
                </a:cubicBezTo>
                <a:cubicBezTo>
                  <a:pt x="3609662" y="5608493"/>
                  <a:pt x="3605396" y="5615330"/>
                  <a:pt x="3610197" y="5619925"/>
                </a:cubicBezTo>
                <a:cubicBezTo>
                  <a:pt x="3594315" y="5669348"/>
                  <a:pt x="3591119" y="5623540"/>
                  <a:pt x="3574492" y="5654663"/>
                </a:cubicBezTo>
                <a:cubicBezTo>
                  <a:pt x="3574275" y="5593712"/>
                  <a:pt x="3552746" y="5661261"/>
                  <a:pt x="3550403" y="5579945"/>
                </a:cubicBezTo>
                <a:cubicBezTo>
                  <a:pt x="3543689" y="5606978"/>
                  <a:pt x="3543584" y="5570818"/>
                  <a:pt x="3535909" y="5606978"/>
                </a:cubicBezTo>
                <a:cubicBezTo>
                  <a:pt x="3536227" y="5617901"/>
                  <a:pt x="3537933" y="5629414"/>
                  <a:pt x="3535377" y="5639423"/>
                </a:cubicBezTo>
                <a:cubicBezTo>
                  <a:pt x="3532713" y="5585140"/>
                  <a:pt x="3514166" y="5662780"/>
                  <a:pt x="3506809" y="5620006"/>
                </a:cubicBezTo>
                <a:cubicBezTo>
                  <a:pt x="3516830" y="5576915"/>
                  <a:pt x="3524184" y="5629414"/>
                  <a:pt x="3529195" y="5587934"/>
                </a:cubicBezTo>
                <a:cubicBezTo>
                  <a:pt x="3521946" y="5561267"/>
                  <a:pt x="3489010" y="5574213"/>
                  <a:pt x="3502868" y="5520527"/>
                </a:cubicBezTo>
                <a:cubicBezTo>
                  <a:pt x="3493063" y="5520527"/>
                  <a:pt x="3474943" y="5555628"/>
                  <a:pt x="3464925" y="5521946"/>
                </a:cubicBezTo>
                <a:cubicBezTo>
                  <a:pt x="3461407" y="5485504"/>
                  <a:pt x="3465564" y="5461411"/>
                  <a:pt x="3458106" y="5462151"/>
                </a:cubicBezTo>
                <a:cubicBezTo>
                  <a:pt x="3460130" y="5424522"/>
                  <a:pt x="3467911" y="5427224"/>
                  <a:pt x="3470359" y="5401755"/>
                </a:cubicBezTo>
                <a:cubicBezTo>
                  <a:pt x="3469191" y="5393862"/>
                  <a:pt x="3467054" y="5396798"/>
                  <a:pt x="3464711" y="5399512"/>
                </a:cubicBezTo>
                <a:cubicBezTo>
                  <a:pt x="3459487" y="5416440"/>
                  <a:pt x="3459169" y="5435356"/>
                  <a:pt x="3451924" y="5451556"/>
                </a:cubicBezTo>
                <a:cubicBezTo>
                  <a:pt x="3448297" y="5425709"/>
                  <a:pt x="3460449" y="5405987"/>
                  <a:pt x="3460875" y="5381751"/>
                </a:cubicBezTo>
                <a:cubicBezTo>
                  <a:pt x="3457036" y="5347248"/>
                  <a:pt x="3447874" y="5442144"/>
                  <a:pt x="3443500" y="5407502"/>
                </a:cubicBezTo>
                <a:cubicBezTo>
                  <a:pt x="3448511" y="5393179"/>
                  <a:pt x="3450112" y="5377439"/>
                  <a:pt x="3448511" y="5360511"/>
                </a:cubicBezTo>
                <a:cubicBezTo>
                  <a:pt x="3439454" y="5371565"/>
                  <a:pt x="3442010" y="5383536"/>
                  <a:pt x="3435720" y="5412539"/>
                </a:cubicBezTo>
                <a:cubicBezTo>
                  <a:pt x="3436576" y="5376475"/>
                  <a:pt x="3428048" y="5429845"/>
                  <a:pt x="3429009" y="5393638"/>
                </a:cubicBezTo>
                <a:cubicBezTo>
                  <a:pt x="3430607" y="5363351"/>
                  <a:pt x="3436790" y="5386708"/>
                  <a:pt x="3437321" y="5356279"/>
                </a:cubicBezTo>
                <a:cubicBezTo>
                  <a:pt x="3435936" y="5319394"/>
                  <a:pt x="3422827" y="5392216"/>
                  <a:pt x="3416110" y="5404788"/>
                </a:cubicBezTo>
                <a:cubicBezTo>
                  <a:pt x="3421652" y="5401393"/>
                  <a:pt x="3427086" y="5439207"/>
                  <a:pt x="3417925" y="5470819"/>
                </a:cubicBezTo>
                <a:cubicBezTo>
                  <a:pt x="3410729" y="5459806"/>
                  <a:pt x="3404372" y="5440664"/>
                  <a:pt x="3395890" y="5441655"/>
                </a:cubicBezTo>
                <a:lnTo>
                  <a:pt x="3387022" y="5449998"/>
                </a:lnTo>
                <a:lnTo>
                  <a:pt x="3388454" y="5426701"/>
                </a:lnTo>
                <a:cubicBezTo>
                  <a:pt x="3391278" y="5411501"/>
                  <a:pt x="3394315" y="5396346"/>
                  <a:pt x="3392661" y="5379316"/>
                </a:cubicBezTo>
                <a:cubicBezTo>
                  <a:pt x="3382646" y="5423231"/>
                  <a:pt x="3386268" y="5339482"/>
                  <a:pt x="3378170" y="5365456"/>
                </a:cubicBezTo>
                <a:cubicBezTo>
                  <a:pt x="3377208" y="5393041"/>
                  <a:pt x="3386695" y="5394918"/>
                  <a:pt x="3375397" y="5445905"/>
                </a:cubicBezTo>
                <a:cubicBezTo>
                  <a:pt x="3372306" y="5423150"/>
                  <a:pt x="3374331" y="5401990"/>
                  <a:pt x="3373691" y="5379917"/>
                </a:cubicBezTo>
                <a:cubicBezTo>
                  <a:pt x="3368466" y="5396937"/>
                  <a:pt x="3363246" y="5413961"/>
                  <a:pt x="3358130" y="5430997"/>
                </a:cubicBezTo>
                <a:cubicBezTo>
                  <a:pt x="3352693" y="5399654"/>
                  <a:pt x="3341398" y="5423609"/>
                  <a:pt x="3336279" y="5389784"/>
                </a:cubicBezTo>
                <a:cubicBezTo>
                  <a:pt x="3345556" y="5351923"/>
                  <a:pt x="3335642" y="5412223"/>
                  <a:pt x="3341821" y="5391981"/>
                </a:cubicBezTo>
                <a:cubicBezTo>
                  <a:pt x="3344807" y="5379555"/>
                  <a:pt x="3343104" y="5365325"/>
                  <a:pt x="3344594" y="5352286"/>
                </a:cubicBezTo>
                <a:cubicBezTo>
                  <a:pt x="3335642" y="5380233"/>
                  <a:pt x="3320082" y="5405748"/>
                  <a:pt x="3311662" y="5388223"/>
                </a:cubicBezTo>
                <a:cubicBezTo>
                  <a:pt x="3308252" y="5367888"/>
                  <a:pt x="3316672" y="5352159"/>
                  <a:pt x="3313260" y="5331824"/>
                </a:cubicBezTo>
                <a:cubicBezTo>
                  <a:pt x="3307291" y="5322234"/>
                  <a:pt x="3307396" y="5306952"/>
                  <a:pt x="3298234" y="5350266"/>
                </a:cubicBezTo>
                <a:cubicBezTo>
                  <a:pt x="3293755" y="5326909"/>
                  <a:pt x="3301112" y="5308008"/>
                  <a:pt x="3302067" y="5286710"/>
                </a:cubicBezTo>
                <a:cubicBezTo>
                  <a:pt x="3297272" y="5286617"/>
                  <a:pt x="3291835" y="5292267"/>
                  <a:pt x="3286401" y="5296719"/>
                </a:cubicBezTo>
                <a:cubicBezTo>
                  <a:pt x="3293598" y="5271874"/>
                  <a:pt x="3291738" y="5268702"/>
                  <a:pt x="3289774" y="5256571"/>
                </a:cubicBezTo>
                <a:lnTo>
                  <a:pt x="3288122" y="5240459"/>
                </a:lnTo>
                <a:lnTo>
                  <a:pt x="3292262" y="5242079"/>
                </a:lnTo>
                <a:cubicBezTo>
                  <a:pt x="3304308" y="5251993"/>
                  <a:pt x="3315021" y="5274511"/>
                  <a:pt x="3326691" y="5288271"/>
                </a:cubicBezTo>
                <a:cubicBezTo>
                  <a:pt x="3326156" y="5266294"/>
                  <a:pt x="3334789" y="5247847"/>
                  <a:pt x="3336069" y="5226691"/>
                </a:cubicBezTo>
                <a:cubicBezTo>
                  <a:pt x="3331433" y="5226486"/>
                  <a:pt x="3326590" y="5220466"/>
                  <a:pt x="3321605" y="5213290"/>
                </a:cubicBezTo>
                <a:lnTo>
                  <a:pt x="3317541" y="5207891"/>
                </a:lnTo>
                <a:lnTo>
                  <a:pt x="3308775" y="5231780"/>
                </a:lnTo>
                <a:cubicBezTo>
                  <a:pt x="3308281" y="5222371"/>
                  <a:pt x="3310862" y="5214729"/>
                  <a:pt x="3313646" y="5207215"/>
                </a:cubicBezTo>
                <a:lnTo>
                  <a:pt x="3314505" y="5203859"/>
                </a:lnTo>
                <a:lnTo>
                  <a:pt x="3306293" y="5192951"/>
                </a:lnTo>
                <a:lnTo>
                  <a:pt x="3304553" y="5192056"/>
                </a:lnTo>
                <a:lnTo>
                  <a:pt x="3294915" y="5201830"/>
                </a:lnTo>
                <a:cubicBezTo>
                  <a:pt x="3291913" y="5204781"/>
                  <a:pt x="3289714" y="5206215"/>
                  <a:pt x="3288669" y="5203946"/>
                </a:cubicBezTo>
                <a:lnTo>
                  <a:pt x="3288137" y="5198715"/>
                </a:lnTo>
                <a:lnTo>
                  <a:pt x="3282585" y="5210573"/>
                </a:lnTo>
                <a:cubicBezTo>
                  <a:pt x="3279942" y="5218651"/>
                  <a:pt x="3277305" y="5229352"/>
                  <a:pt x="3274680" y="5243257"/>
                </a:cubicBezTo>
                <a:cubicBezTo>
                  <a:pt x="3271267" y="5242269"/>
                  <a:pt x="3271827" y="5235660"/>
                  <a:pt x="3272880" y="5226465"/>
                </a:cubicBezTo>
                <a:lnTo>
                  <a:pt x="3273234" y="5216607"/>
                </a:lnTo>
                <a:lnTo>
                  <a:pt x="3266476" y="5230418"/>
                </a:lnTo>
                <a:lnTo>
                  <a:pt x="3267261" y="5230538"/>
                </a:lnTo>
                <a:cubicBezTo>
                  <a:pt x="3268089" y="5231812"/>
                  <a:pt x="3268736" y="5234744"/>
                  <a:pt x="3269029" y="5240917"/>
                </a:cubicBezTo>
                <a:cubicBezTo>
                  <a:pt x="3261567" y="5270745"/>
                  <a:pt x="3263595" y="5304015"/>
                  <a:pt x="3256343" y="5333843"/>
                </a:cubicBezTo>
                <a:cubicBezTo>
                  <a:pt x="3249524" y="5331962"/>
                  <a:pt x="3258584" y="5307411"/>
                  <a:pt x="3255707" y="5284736"/>
                </a:cubicBezTo>
                <a:cubicBezTo>
                  <a:pt x="3241957" y="5343113"/>
                  <a:pt x="3241317" y="5218243"/>
                  <a:pt x="3230659" y="5315763"/>
                </a:cubicBezTo>
                <a:cubicBezTo>
                  <a:pt x="3228956" y="5308104"/>
                  <a:pt x="3226610" y="5307869"/>
                  <a:pt x="3222774" y="5320816"/>
                </a:cubicBezTo>
                <a:cubicBezTo>
                  <a:pt x="3218512" y="5309430"/>
                  <a:pt x="3227033" y="5264413"/>
                  <a:pt x="3219893" y="5278862"/>
                </a:cubicBezTo>
                <a:cubicBezTo>
                  <a:pt x="3217015" y="5288590"/>
                  <a:pt x="3218935" y="5300115"/>
                  <a:pt x="3216588" y="5310205"/>
                </a:cubicBezTo>
                <a:cubicBezTo>
                  <a:pt x="3211046" y="5299294"/>
                  <a:pt x="3203692" y="5304474"/>
                  <a:pt x="3198793" y="5286710"/>
                </a:cubicBezTo>
                <a:cubicBezTo>
                  <a:pt x="3200496" y="5317278"/>
                  <a:pt x="3190156" y="5293088"/>
                  <a:pt x="3192608" y="5317139"/>
                </a:cubicBezTo>
                <a:cubicBezTo>
                  <a:pt x="3200496" y="5302593"/>
                  <a:pt x="3203587" y="5332644"/>
                  <a:pt x="3208276" y="5347611"/>
                </a:cubicBezTo>
                <a:cubicBezTo>
                  <a:pt x="3199647" y="5331141"/>
                  <a:pt x="3194104" y="5358160"/>
                  <a:pt x="3184827" y="5362846"/>
                </a:cubicBezTo>
                <a:cubicBezTo>
                  <a:pt x="3186324" y="5347248"/>
                  <a:pt x="3192929" y="5333477"/>
                  <a:pt x="3189838" y="5315986"/>
                </a:cubicBezTo>
                <a:cubicBezTo>
                  <a:pt x="3186960" y="5324797"/>
                  <a:pt x="3186002" y="5315162"/>
                  <a:pt x="3182589" y="5329388"/>
                </a:cubicBezTo>
                <a:cubicBezTo>
                  <a:pt x="3181421" y="5350640"/>
                  <a:pt x="3176302" y="5370366"/>
                  <a:pt x="3175984" y="5391888"/>
                </a:cubicBezTo>
                <a:cubicBezTo>
                  <a:pt x="3184296" y="5372717"/>
                  <a:pt x="3186642" y="5409602"/>
                  <a:pt x="3196555" y="5375654"/>
                </a:cubicBezTo>
                <a:cubicBezTo>
                  <a:pt x="3199965" y="5395977"/>
                  <a:pt x="3196447" y="5413599"/>
                  <a:pt x="3197723" y="5433098"/>
                </a:cubicBezTo>
                <a:cubicBezTo>
                  <a:pt x="3212008" y="5416771"/>
                  <a:pt x="3222557" y="5352883"/>
                  <a:pt x="3229061" y="5412774"/>
                </a:cubicBezTo>
                <a:cubicBezTo>
                  <a:pt x="3227886" y="5442051"/>
                  <a:pt x="3218403" y="5422772"/>
                  <a:pt x="3221281" y="5458709"/>
                </a:cubicBezTo>
                <a:cubicBezTo>
                  <a:pt x="3229698" y="5421493"/>
                  <a:pt x="3231194" y="5421493"/>
                  <a:pt x="3238013" y="5424522"/>
                </a:cubicBezTo>
                <a:cubicBezTo>
                  <a:pt x="3237586" y="5450954"/>
                  <a:pt x="3222774" y="5445447"/>
                  <a:pt x="3225757" y="5484907"/>
                </a:cubicBezTo>
                <a:cubicBezTo>
                  <a:pt x="3233110" y="5450261"/>
                  <a:pt x="3236842" y="5468025"/>
                  <a:pt x="3245262" y="5411024"/>
                </a:cubicBezTo>
                <a:cubicBezTo>
                  <a:pt x="3250909" y="5455175"/>
                  <a:pt x="3233537" y="5442872"/>
                  <a:pt x="3236950" y="5489358"/>
                </a:cubicBezTo>
                <a:cubicBezTo>
                  <a:pt x="3248035" y="5446503"/>
                  <a:pt x="3250804" y="5483392"/>
                  <a:pt x="3251975" y="5430068"/>
                </a:cubicBezTo>
                <a:cubicBezTo>
                  <a:pt x="3254000" y="5481889"/>
                  <a:pt x="3260609" y="5484321"/>
                  <a:pt x="3265938" y="5435437"/>
                </a:cubicBezTo>
                <a:cubicBezTo>
                  <a:pt x="3266896" y="5444988"/>
                  <a:pt x="3267963" y="5453198"/>
                  <a:pt x="3271480" y="5437553"/>
                </a:cubicBezTo>
                <a:cubicBezTo>
                  <a:pt x="3273183" y="5452835"/>
                  <a:pt x="3263913" y="5504185"/>
                  <a:pt x="3272652" y="5495232"/>
                </a:cubicBezTo>
                <a:cubicBezTo>
                  <a:pt x="3277023" y="5475178"/>
                  <a:pt x="3278621" y="5454258"/>
                  <a:pt x="3282139" y="5433699"/>
                </a:cubicBezTo>
                <a:cubicBezTo>
                  <a:pt x="3286506" y="5434393"/>
                  <a:pt x="3299510" y="5424194"/>
                  <a:pt x="3295035" y="5463303"/>
                </a:cubicBezTo>
                <a:cubicBezTo>
                  <a:pt x="3292905" y="5441593"/>
                  <a:pt x="3286293" y="5462610"/>
                  <a:pt x="3283310" y="5450627"/>
                </a:cubicBezTo>
                <a:cubicBezTo>
                  <a:pt x="3289705" y="5500424"/>
                  <a:pt x="3310917" y="5451683"/>
                  <a:pt x="3300685" y="5546960"/>
                </a:cubicBezTo>
                <a:cubicBezTo>
                  <a:pt x="3310487" y="5518412"/>
                  <a:pt x="3311770" y="5570455"/>
                  <a:pt x="3321893" y="5539063"/>
                </a:cubicBezTo>
                <a:cubicBezTo>
                  <a:pt x="3316886" y="5536257"/>
                  <a:pt x="3317204" y="5482933"/>
                  <a:pt x="3307291" y="5525203"/>
                </a:cubicBezTo>
                <a:lnTo>
                  <a:pt x="3305053" y="5491613"/>
                </a:lnTo>
                <a:cubicBezTo>
                  <a:pt x="3308039" y="5481970"/>
                  <a:pt x="3311022" y="5472114"/>
                  <a:pt x="3314008" y="5462610"/>
                </a:cubicBezTo>
                <a:cubicBezTo>
                  <a:pt x="3315711" y="5488676"/>
                  <a:pt x="3322851" y="5494315"/>
                  <a:pt x="3328607" y="5517132"/>
                </a:cubicBezTo>
                <a:cubicBezTo>
                  <a:pt x="3325942" y="5537910"/>
                  <a:pt x="3319124" y="5556815"/>
                  <a:pt x="3321893" y="5579945"/>
                </a:cubicBezTo>
                <a:cubicBezTo>
                  <a:pt x="3334467" y="5540026"/>
                  <a:pt x="3341716" y="5589495"/>
                  <a:pt x="3344807" y="5596969"/>
                </a:cubicBezTo>
                <a:cubicBezTo>
                  <a:pt x="3350776" y="5557413"/>
                  <a:pt x="3359623" y="5566459"/>
                  <a:pt x="3361543" y="5522042"/>
                </a:cubicBezTo>
                <a:cubicBezTo>
                  <a:pt x="3362501" y="5526856"/>
                  <a:pt x="3364099" y="5525661"/>
                  <a:pt x="3366550" y="5515933"/>
                </a:cubicBezTo>
                <a:cubicBezTo>
                  <a:pt x="3362183" y="5562466"/>
                  <a:pt x="3369641" y="5564944"/>
                  <a:pt x="3361648" y="5603583"/>
                </a:cubicBezTo>
                <a:cubicBezTo>
                  <a:pt x="3367617" y="5604959"/>
                  <a:pt x="3374009" y="5560681"/>
                  <a:pt x="3376037" y="5535891"/>
                </a:cubicBezTo>
                <a:cubicBezTo>
                  <a:pt x="3380513" y="5566096"/>
                  <a:pt x="3406092" y="5519691"/>
                  <a:pt x="3390104" y="5582203"/>
                </a:cubicBezTo>
                <a:cubicBezTo>
                  <a:pt x="3391811" y="5594772"/>
                  <a:pt x="3404067" y="5576410"/>
                  <a:pt x="3397885" y="5617901"/>
                </a:cubicBezTo>
                <a:cubicBezTo>
                  <a:pt x="3394049" y="5622943"/>
                  <a:pt x="3392874" y="5602160"/>
                  <a:pt x="3387331" y="5621898"/>
                </a:cubicBezTo>
                <a:cubicBezTo>
                  <a:pt x="3387227" y="5673703"/>
                  <a:pt x="3397140" y="5629556"/>
                  <a:pt x="3400228" y="5651395"/>
                </a:cubicBezTo>
                <a:cubicBezTo>
                  <a:pt x="3398738" y="5656212"/>
                  <a:pt x="3397248" y="5661123"/>
                  <a:pt x="3395752" y="5665952"/>
                </a:cubicBezTo>
                <a:cubicBezTo>
                  <a:pt x="3395752" y="5674069"/>
                  <a:pt x="3394584" y="5681820"/>
                  <a:pt x="3391919" y="5688846"/>
                </a:cubicBezTo>
                <a:cubicBezTo>
                  <a:pt x="3390639" y="5677604"/>
                  <a:pt x="3390531" y="5655249"/>
                  <a:pt x="3387331" y="5662637"/>
                </a:cubicBezTo>
                <a:cubicBezTo>
                  <a:pt x="3384880" y="5672508"/>
                  <a:pt x="3380939" y="5681820"/>
                  <a:pt x="3381261" y="5692970"/>
                </a:cubicBezTo>
                <a:cubicBezTo>
                  <a:pt x="3387545" y="5702016"/>
                  <a:pt x="3394794" y="5728591"/>
                  <a:pt x="3404175" y="5669113"/>
                </a:cubicBezTo>
                <a:cubicBezTo>
                  <a:pt x="3411956" y="5691783"/>
                  <a:pt x="3420802" y="5704036"/>
                  <a:pt x="3432628" y="5688611"/>
                </a:cubicBezTo>
                <a:cubicBezTo>
                  <a:pt x="3432950" y="5661500"/>
                  <a:pt x="3435615" y="5635430"/>
                  <a:pt x="3440944" y="5610374"/>
                </a:cubicBezTo>
                <a:cubicBezTo>
                  <a:pt x="3434975" y="5687097"/>
                  <a:pt x="3445738" y="5604276"/>
                  <a:pt x="3451067" y="5638683"/>
                </a:cubicBezTo>
                <a:cubicBezTo>
                  <a:pt x="3445633" y="5681916"/>
                  <a:pt x="3434762" y="5672050"/>
                  <a:pt x="3434338" y="5713764"/>
                </a:cubicBezTo>
                <a:cubicBezTo>
                  <a:pt x="3445420" y="5719041"/>
                  <a:pt x="3452990" y="5757124"/>
                  <a:pt x="3469505" y="5711286"/>
                </a:cubicBezTo>
                <a:cubicBezTo>
                  <a:pt x="3472918" y="5774619"/>
                  <a:pt x="3495088" y="5746891"/>
                  <a:pt x="3497539" y="5803753"/>
                </a:cubicBezTo>
                <a:cubicBezTo>
                  <a:pt x="3493913" y="5819636"/>
                  <a:pt x="3491035" y="5810086"/>
                  <a:pt x="3490930" y="5825591"/>
                </a:cubicBezTo>
                <a:cubicBezTo>
                  <a:pt x="3496259" y="5842295"/>
                  <a:pt x="3482513" y="5891626"/>
                  <a:pt x="3492105" y="5883189"/>
                </a:cubicBezTo>
                <a:cubicBezTo>
                  <a:pt x="3496046" y="5863089"/>
                  <a:pt x="3495409" y="5841016"/>
                  <a:pt x="3498710" y="5820550"/>
                </a:cubicBezTo>
                <a:cubicBezTo>
                  <a:pt x="3510543" y="5787187"/>
                  <a:pt x="3515872" y="5814302"/>
                  <a:pt x="3524932" y="5806324"/>
                </a:cubicBezTo>
                <a:cubicBezTo>
                  <a:pt x="3523544" y="5784015"/>
                  <a:pt x="3520345" y="5761117"/>
                  <a:pt x="3525995" y="5741619"/>
                </a:cubicBezTo>
                <a:cubicBezTo>
                  <a:pt x="3531538" y="5739376"/>
                  <a:pt x="3534202" y="5764748"/>
                  <a:pt x="3540493" y="5755482"/>
                </a:cubicBezTo>
                <a:cubicBezTo>
                  <a:pt x="3535269" y="5769789"/>
                  <a:pt x="3539745" y="5787789"/>
                  <a:pt x="3535591" y="5802473"/>
                </a:cubicBezTo>
                <a:cubicBezTo>
                  <a:pt x="3534094" y="5771081"/>
                  <a:pt x="3530685" y="5756997"/>
                  <a:pt x="3524932" y="5765712"/>
                </a:cubicBezTo>
                <a:cubicBezTo>
                  <a:pt x="3529513" y="5789666"/>
                  <a:pt x="3532604" y="5772503"/>
                  <a:pt x="3525569" y="5814676"/>
                </a:cubicBezTo>
                <a:cubicBezTo>
                  <a:pt x="3534202" y="5819494"/>
                  <a:pt x="3540706" y="5845468"/>
                  <a:pt x="3549550" y="5848628"/>
                </a:cubicBezTo>
                <a:cubicBezTo>
                  <a:pt x="3541983" y="5871160"/>
                  <a:pt x="3540171" y="5917469"/>
                  <a:pt x="3546354" y="5920772"/>
                </a:cubicBezTo>
                <a:cubicBezTo>
                  <a:pt x="3538783" y="5955194"/>
                  <a:pt x="3541874" y="5889286"/>
                  <a:pt x="3535164" y="5916274"/>
                </a:cubicBezTo>
                <a:cubicBezTo>
                  <a:pt x="3533562" y="5956709"/>
                  <a:pt x="3538678" y="5987123"/>
                  <a:pt x="3552959" y="5939673"/>
                </a:cubicBezTo>
                <a:cubicBezTo>
                  <a:pt x="3553176" y="5901269"/>
                  <a:pt x="3551469" y="5907825"/>
                  <a:pt x="3557435" y="5884469"/>
                </a:cubicBezTo>
                <a:cubicBezTo>
                  <a:pt x="3552532" y="5860973"/>
                  <a:pt x="3547417" y="5924403"/>
                  <a:pt x="3544007" y="5887186"/>
                </a:cubicBezTo>
                <a:cubicBezTo>
                  <a:pt x="3549231" y="5870023"/>
                  <a:pt x="3551578" y="5880348"/>
                  <a:pt x="3557970" y="5852024"/>
                </a:cubicBezTo>
                <a:cubicBezTo>
                  <a:pt x="3569803" y="5871761"/>
                  <a:pt x="3583339" y="5922051"/>
                  <a:pt x="3597616" y="5875754"/>
                </a:cubicBezTo>
                <a:cubicBezTo>
                  <a:pt x="3601029" y="5896078"/>
                  <a:pt x="3595486" y="5913113"/>
                  <a:pt x="3598791" y="5933341"/>
                </a:cubicBezTo>
                <a:cubicBezTo>
                  <a:pt x="3601029" y="5925906"/>
                  <a:pt x="3601990" y="5931460"/>
                  <a:pt x="3603802" y="5927104"/>
                </a:cubicBezTo>
                <a:cubicBezTo>
                  <a:pt x="3608487" y="5921466"/>
                  <a:pt x="3609557" y="5877635"/>
                  <a:pt x="3612753" y="5897874"/>
                </a:cubicBezTo>
                <a:cubicBezTo>
                  <a:pt x="3613712" y="5941789"/>
                  <a:pt x="3635028" y="5978312"/>
                  <a:pt x="3646861" y="5919573"/>
                </a:cubicBezTo>
                <a:cubicBezTo>
                  <a:pt x="3652295" y="5938027"/>
                  <a:pt x="3639612" y="5949401"/>
                  <a:pt x="3641850" y="5966564"/>
                </a:cubicBezTo>
                <a:cubicBezTo>
                  <a:pt x="3645259" y="5957391"/>
                  <a:pt x="3645259" y="5980108"/>
                  <a:pt x="3646326" y="5992773"/>
                </a:cubicBezTo>
                <a:cubicBezTo>
                  <a:pt x="3653253" y="5960104"/>
                  <a:pt x="3654428" y="5980567"/>
                  <a:pt x="3655281" y="6004521"/>
                </a:cubicBezTo>
                <a:cubicBezTo>
                  <a:pt x="3658159" y="5994654"/>
                  <a:pt x="3657624" y="5983600"/>
                  <a:pt x="3661460" y="5974234"/>
                </a:cubicBezTo>
                <a:cubicBezTo>
                  <a:pt x="3662526" y="6000528"/>
                  <a:pt x="3668177" y="5983504"/>
                  <a:pt x="3669240" y="6010032"/>
                </a:cubicBezTo>
                <a:cubicBezTo>
                  <a:pt x="3665404" y="6022004"/>
                  <a:pt x="3664016" y="6035077"/>
                  <a:pt x="3663701" y="6048575"/>
                </a:cubicBezTo>
                <a:cubicBezTo>
                  <a:pt x="3667320" y="6042007"/>
                  <a:pt x="3670202" y="6042562"/>
                  <a:pt x="3673719" y="6036230"/>
                </a:cubicBezTo>
                <a:cubicBezTo>
                  <a:pt x="3673184" y="6018747"/>
                  <a:pt x="3669985" y="6025762"/>
                  <a:pt x="3669240" y="6010032"/>
                </a:cubicBezTo>
                <a:cubicBezTo>
                  <a:pt x="3675957" y="6002863"/>
                  <a:pt x="3680430" y="6006764"/>
                  <a:pt x="3684378" y="5991351"/>
                </a:cubicBezTo>
                <a:cubicBezTo>
                  <a:pt x="3674782" y="6040728"/>
                  <a:pt x="3694074" y="6004382"/>
                  <a:pt x="3688853" y="6058349"/>
                </a:cubicBezTo>
                <a:cubicBezTo>
                  <a:pt x="3705799" y="6040365"/>
                  <a:pt x="3719016" y="6057528"/>
                  <a:pt x="3728073" y="6114610"/>
                </a:cubicBezTo>
                <a:cubicBezTo>
                  <a:pt x="3736920" y="6082619"/>
                  <a:pt x="3733294" y="6101205"/>
                  <a:pt x="3734150" y="6125078"/>
                </a:cubicBezTo>
                <a:cubicBezTo>
                  <a:pt x="3745448" y="6109333"/>
                  <a:pt x="3761327" y="6111896"/>
                  <a:pt x="3761009" y="6160040"/>
                </a:cubicBezTo>
                <a:cubicBezTo>
                  <a:pt x="3772839" y="6113330"/>
                  <a:pt x="3779126" y="6190006"/>
                  <a:pt x="3778381" y="6215980"/>
                </a:cubicBezTo>
                <a:cubicBezTo>
                  <a:pt x="3777741" y="6210106"/>
                  <a:pt x="3769321" y="6214558"/>
                  <a:pt x="3771132" y="6229243"/>
                </a:cubicBezTo>
                <a:cubicBezTo>
                  <a:pt x="3773688" y="6242413"/>
                  <a:pt x="3777423" y="6243927"/>
                  <a:pt x="3782325" y="6233744"/>
                </a:cubicBezTo>
                <a:cubicBezTo>
                  <a:pt x="3781895" y="6222675"/>
                  <a:pt x="3781682" y="6211752"/>
                  <a:pt x="3785630" y="6202483"/>
                </a:cubicBezTo>
                <a:cubicBezTo>
                  <a:pt x="3790106" y="6220339"/>
                  <a:pt x="3798099" y="6203997"/>
                  <a:pt x="3804708" y="6201754"/>
                </a:cubicBezTo>
                <a:cubicBezTo>
                  <a:pt x="3784133" y="6247924"/>
                  <a:pt x="3778063" y="6306790"/>
                  <a:pt x="3772839" y="6254384"/>
                </a:cubicBezTo>
                <a:cubicBezTo>
                  <a:pt x="3762289" y="6280735"/>
                  <a:pt x="3757170" y="6256500"/>
                  <a:pt x="3747256" y="6276962"/>
                </a:cubicBezTo>
                <a:cubicBezTo>
                  <a:pt x="3744274" y="6254303"/>
                  <a:pt x="3749816" y="6228410"/>
                  <a:pt x="3743847" y="6226811"/>
                </a:cubicBezTo>
                <a:cubicBezTo>
                  <a:pt x="3747365" y="6205196"/>
                  <a:pt x="3752907" y="6227493"/>
                  <a:pt x="3752694" y="6197665"/>
                </a:cubicBezTo>
                <a:cubicBezTo>
                  <a:pt x="3739263" y="6195784"/>
                  <a:pt x="3723171" y="6184954"/>
                  <a:pt x="3711977" y="6238655"/>
                </a:cubicBezTo>
                <a:cubicBezTo>
                  <a:pt x="3708785" y="6213043"/>
                  <a:pt x="3718481" y="6192485"/>
                  <a:pt x="3715282" y="6166654"/>
                </a:cubicBezTo>
                <a:cubicBezTo>
                  <a:pt x="3702603" y="6218778"/>
                  <a:pt x="3697700" y="6156879"/>
                  <a:pt x="3692903" y="6157700"/>
                </a:cubicBezTo>
                <a:cubicBezTo>
                  <a:pt x="3696417" y="6160861"/>
                  <a:pt x="3701641" y="6148654"/>
                  <a:pt x="3707397" y="6130809"/>
                </a:cubicBezTo>
                <a:cubicBezTo>
                  <a:pt x="3707718" y="6169671"/>
                  <a:pt x="3719761" y="6169352"/>
                  <a:pt x="3723597" y="6129059"/>
                </a:cubicBezTo>
                <a:cubicBezTo>
                  <a:pt x="3718695" y="6093230"/>
                  <a:pt x="3706970" y="6120942"/>
                  <a:pt x="3701746" y="6087942"/>
                </a:cubicBezTo>
                <a:cubicBezTo>
                  <a:pt x="3699512" y="6095204"/>
                  <a:pt x="3697274" y="6102403"/>
                  <a:pt x="3695141" y="6109653"/>
                </a:cubicBezTo>
                <a:cubicBezTo>
                  <a:pt x="3693326" y="6138926"/>
                  <a:pt x="3702921" y="6122457"/>
                  <a:pt x="3697379" y="6143239"/>
                </a:cubicBezTo>
                <a:cubicBezTo>
                  <a:pt x="3696525" y="6123737"/>
                  <a:pt x="3689172" y="6165135"/>
                  <a:pt x="3685654" y="6171232"/>
                </a:cubicBezTo>
                <a:cubicBezTo>
                  <a:pt x="3681286" y="6106493"/>
                  <a:pt x="3667642" y="6213645"/>
                  <a:pt x="3659435" y="6185555"/>
                </a:cubicBezTo>
                <a:cubicBezTo>
                  <a:pt x="3664229" y="6156548"/>
                  <a:pt x="3671482" y="6168627"/>
                  <a:pt x="3670520" y="6149032"/>
                </a:cubicBezTo>
                <a:cubicBezTo>
                  <a:pt x="3662100" y="6146095"/>
                  <a:pt x="3654959" y="6131491"/>
                  <a:pt x="3645364" y="6139022"/>
                </a:cubicBezTo>
                <a:cubicBezTo>
                  <a:pt x="3641958" y="6121540"/>
                  <a:pt x="3647074" y="6107175"/>
                  <a:pt x="3644836" y="6089915"/>
                </a:cubicBezTo>
                <a:cubicBezTo>
                  <a:pt x="3638759" y="6105433"/>
                  <a:pt x="3632468" y="6116124"/>
                  <a:pt x="3628101" y="6124241"/>
                </a:cubicBezTo>
                <a:cubicBezTo>
                  <a:pt x="3628741" y="6094649"/>
                  <a:pt x="3641423" y="6069592"/>
                  <a:pt x="3644196" y="6040951"/>
                </a:cubicBezTo>
                <a:cubicBezTo>
                  <a:pt x="3643126" y="6018608"/>
                  <a:pt x="3637797" y="6036827"/>
                  <a:pt x="3635241" y="6029203"/>
                </a:cubicBezTo>
                <a:cubicBezTo>
                  <a:pt x="3633003" y="6070556"/>
                  <a:pt x="3624688" y="6056468"/>
                  <a:pt x="3622985" y="6048798"/>
                </a:cubicBezTo>
                <a:cubicBezTo>
                  <a:pt x="3620216" y="6092629"/>
                  <a:pt x="3614351" y="6072213"/>
                  <a:pt x="3612327" y="6093592"/>
                </a:cubicBezTo>
                <a:cubicBezTo>
                  <a:pt x="3612649" y="6099185"/>
                  <a:pt x="3612753" y="6104600"/>
                  <a:pt x="3610725" y="6109194"/>
                </a:cubicBezTo>
                <a:cubicBezTo>
                  <a:pt x="3606250" y="6085838"/>
                  <a:pt x="3618191" y="6068675"/>
                  <a:pt x="3614565" y="6045499"/>
                </a:cubicBezTo>
                <a:cubicBezTo>
                  <a:pt x="3608061" y="6021684"/>
                  <a:pt x="3592927" y="6114833"/>
                  <a:pt x="3590049" y="6084782"/>
                </a:cubicBezTo>
                <a:cubicBezTo>
                  <a:pt x="3595273" y="6070556"/>
                  <a:pt x="3598256" y="6055412"/>
                  <a:pt x="3597829" y="6038847"/>
                </a:cubicBezTo>
                <a:cubicBezTo>
                  <a:pt x="3590479" y="5996990"/>
                  <a:pt x="3573422" y="6090748"/>
                  <a:pt x="3569376" y="6101077"/>
                </a:cubicBezTo>
                <a:cubicBezTo>
                  <a:pt x="3573744" y="6083679"/>
                  <a:pt x="3572359" y="6064316"/>
                  <a:pt x="3573744" y="6045781"/>
                </a:cubicBezTo>
                <a:cubicBezTo>
                  <a:pt x="3579499" y="6025442"/>
                  <a:pt x="3590479" y="6023788"/>
                  <a:pt x="3592182" y="5995934"/>
                </a:cubicBezTo>
                <a:cubicBezTo>
                  <a:pt x="3581311" y="5959869"/>
                  <a:pt x="3574170" y="6032834"/>
                  <a:pt x="3560421" y="6048575"/>
                </a:cubicBezTo>
                <a:cubicBezTo>
                  <a:pt x="3558823" y="6034349"/>
                  <a:pt x="3561701" y="6021907"/>
                  <a:pt x="3560313" y="6007820"/>
                </a:cubicBezTo>
                <a:cubicBezTo>
                  <a:pt x="3555840" y="6022505"/>
                  <a:pt x="3551469" y="6036970"/>
                  <a:pt x="3546990" y="6051512"/>
                </a:cubicBezTo>
                <a:cubicBezTo>
                  <a:pt x="3547952" y="6067253"/>
                  <a:pt x="3560313" y="6042562"/>
                  <a:pt x="3554242" y="6078765"/>
                </a:cubicBezTo>
                <a:cubicBezTo>
                  <a:pt x="3549018" y="6073493"/>
                  <a:pt x="3545182" y="6054310"/>
                  <a:pt x="3537507" y="6072294"/>
                </a:cubicBezTo>
                <a:cubicBezTo>
                  <a:pt x="3551683" y="6098865"/>
                  <a:pt x="3567352" y="6111530"/>
                  <a:pt x="3582269" y="6130574"/>
                </a:cubicBezTo>
                <a:cubicBezTo>
                  <a:pt x="3562659" y="6181419"/>
                  <a:pt x="3547098" y="6051970"/>
                  <a:pt x="3533667" y="6135862"/>
                </a:cubicBezTo>
                <a:cubicBezTo>
                  <a:pt x="3527062" y="6156644"/>
                  <a:pt x="3524079" y="6143836"/>
                  <a:pt x="3520240" y="6138926"/>
                </a:cubicBezTo>
                <a:cubicBezTo>
                  <a:pt x="3522796" y="6128928"/>
                  <a:pt x="3526635" y="6119663"/>
                  <a:pt x="3526422" y="6108593"/>
                </a:cubicBezTo>
                <a:cubicBezTo>
                  <a:pt x="3517893" y="6101301"/>
                  <a:pt x="3512459" y="6065961"/>
                  <a:pt x="3504039" y="6059031"/>
                </a:cubicBezTo>
                <a:cubicBezTo>
                  <a:pt x="3506494" y="6049257"/>
                  <a:pt x="3510435" y="6039764"/>
                  <a:pt x="3510113" y="6028837"/>
                </a:cubicBezTo>
                <a:cubicBezTo>
                  <a:pt x="3503616" y="6048798"/>
                  <a:pt x="3503829" y="6005800"/>
                  <a:pt x="3496686" y="6031774"/>
                </a:cubicBezTo>
                <a:cubicBezTo>
                  <a:pt x="3498710" y="6044582"/>
                  <a:pt x="3502868" y="6037051"/>
                  <a:pt x="3504039" y="6059031"/>
                </a:cubicBezTo>
                <a:cubicBezTo>
                  <a:pt x="3490822" y="6089915"/>
                  <a:pt x="3487521" y="6077944"/>
                  <a:pt x="3473880" y="6136906"/>
                </a:cubicBezTo>
                <a:cubicBezTo>
                  <a:pt x="3469614" y="6103918"/>
                  <a:pt x="3466949" y="6162294"/>
                  <a:pt x="3458742" y="6114610"/>
                </a:cubicBezTo>
                <a:cubicBezTo>
                  <a:pt x="3444143" y="6170176"/>
                  <a:pt x="3429751" y="6104978"/>
                  <a:pt x="3416855" y="6098140"/>
                </a:cubicBezTo>
                <a:cubicBezTo>
                  <a:pt x="3419414" y="6088401"/>
                  <a:pt x="3423254" y="6079000"/>
                  <a:pt x="3423040" y="6067935"/>
                </a:cubicBezTo>
                <a:cubicBezTo>
                  <a:pt x="3421121" y="6071835"/>
                  <a:pt x="3419949" y="6069496"/>
                  <a:pt x="3419628" y="6058442"/>
                </a:cubicBezTo>
                <a:cubicBezTo>
                  <a:pt x="3416750" y="6094968"/>
                  <a:pt x="3407798" y="6120248"/>
                  <a:pt x="3405133" y="6085464"/>
                </a:cubicBezTo>
                <a:cubicBezTo>
                  <a:pt x="3404389" y="6074313"/>
                  <a:pt x="3408543" y="6064905"/>
                  <a:pt x="3408434" y="6054086"/>
                </a:cubicBezTo>
                <a:cubicBezTo>
                  <a:pt x="3402364" y="6073257"/>
                  <a:pt x="3404920" y="6082619"/>
                  <a:pt x="3399486" y="6083221"/>
                </a:cubicBezTo>
                <a:cubicBezTo>
                  <a:pt x="3397776" y="6068898"/>
                  <a:pt x="3401402" y="6056788"/>
                  <a:pt x="3402364" y="6043522"/>
                </a:cubicBezTo>
                <a:cubicBezTo>
                  <a:pt x="3397990" y="6055412"/>
                  <a:pt x="3397990" y="6068995"/>
                  <a:pt x="3393944" y="6081024"/>
                </a:cubicBezTo>
                <a:cubicBezTo>
                  <a:pt x="3384135" y="6082997"/>
                  <a:pt x="3375610" y="6027654"/>
                  <a:pt x="3366015" y="6069954"/>
                </a:cubicBezTo>
                <a:cubicBezTo>
                  <a:pt x="3361861" y="6046694"/>
                  <a:pt x="3375505" y="6030356"/>
                  <a:pt x="3372628" y="6007458"/>
                </a:cubicBezTo>
                <a:cubicBezTo>
                  <a:pt x="3348860" y="6087117"/>
                  <a:pt x="3340653" y="6033196"/>
                  <a:pt x="3335751" y="5984783"/>
                </a:cubicBezTo>
                <a:cubicBezTo>
                  <a:pt x="3336492" y="5993135"/>
                  <a:pt x="3339052" y="5982081"/>
                  <a:pt x="3337454" y="5969139"/>
                </a:cubicBezTo>
                <a:cubicBezTo>
                  <a:pt x="3343744" y="5972577"/>
                  <a:pt x="3358343" y="5922745"/>
                  <a:pt x="3358557" y="5879655"/>
                </a:cubicBezTo>
                <a:cubicBezTo>
                  <a:pt x="3350885" y="5891626"/>
                  <a:pt x="3350028" y="5917600"/>
                  <a:pt x="3344063" y="5906403"/>
                </a:cubicBezTo>
                <a:cubicBezTo>
                  <a:pt x="3342996" y="5927798"/>
                  <a:pt x="3341930" y="5949081"/>
                  <a:pt x="3334684" y="5968079"/>
                </a:cubicBezTo>
                <a:cubicBezTo>
                  <a:pt x="3332233" y="5942610"/>
                  <a:pt x="3342034" y="5922051"/>
                  <a:pt x="3340653" y="5896910"/>
                </a:cubicBezTo>
                <a:cubicBezTo>
                  <a:pt x="3336919" y="5887864"/>
                  <a:pt x="3339583" y="5862126"/>
                  <a:pt x="3331163" y="5877034"/>
                </a:cubicBezTo>
                <a:cubicBezTo>
                  <a:pt x="3311557" y="5968680"/>
                  <a:pt x="3294930" y="5924403"/>
                  <a:pt x="3277131" y="5961654"/>
                </a:cubicBezTo>
                <a:cubicBezTo>
                  <a:pt x="3282674" y="5944961"/>
                  <a:pt x="3288003" y="5928022"/>
                  <a:pt x="3287041" y="5908565"/>
                </a:cubicBezTo>
                <a:cubicBezTo>
                  <a:pt x="3278834" y="5908423"/>
                  <a:pt x="3278407" y="5887864"/>
                  <a:pt x="3270414" y="5942706"/>
                </a:cubicBezTo>
                <a:cubicBezTo>
                  <a:pt x="3266365" y="5889522"/>
                  <a:pt x="3262420" y="5987863"/>
                  <a:pt x="3257518" y="5954134"/>
                </a:cubicBezTo>
                <a:cubicBezTo>
                  <a:pt x="3265298" y="5932612"/>
                  <a:pt x="3266046" y="5908565"/>
                  <a:pt x="3269138" y="5885293"/>
                </a:cubicBezTo>
                <a:cubicBezTo>
                  <a:pt x="3268071" y="5877412"/>
                  <a:pt x="3265833" y="5880348"/>
                  <a:pt x="3263595" y="5882908"/>
                </a:cubicBezTo>
                <a:cubicBezTo>
                  <a:pt x="3261567" y="5901269"/>
                  <a:pt x="3261144" y="5920032"/>
                  <a:pt x="3253574" y="5936150"/>
                </a:cubicBezTo>
                <a:cubicBezTo>
                  <a:pt x="3255920" y="5887267"/>
                  <a:pt x="3246538" y="5913838"/>
                  <a:pt x="3243555" y="5948580"/>
                </a:cubicBezTo>
                <a:cubicBezTo>
                  <a:pt x="3223519" y="5886222"/>
                  <a:pt x="3188348" y="5957672"/>
                  <a:pt x="3184827" y="5844045"/>
                </a:cubicBezTo>
                <a:cubicBezTo>
                  <a:pt x="3176302" y="5878375"/>
                  <a:pt x="3174382" y="5851106"/>
                  <a:pt x="3165857" y="5885293"/>
                </a:cubicBezTo>
                <a:cubicBezTo>
                  <a:pt x="3163833" y="5832062"/>
                  <a:pt x="3155839" y="5856383"/>
                  <a:pt x="3147419" y="5894432"/>
                </a:cubicBezTo>
                <a:cubicBezTo>
                  <a:pt x="3138681" y="5876718"/>
                  <a:pt x="3138894" y="5845691"/>
                  <a:pt x="3128446" y="5895033"/>
                </a:cubicBezTo>
                <a:cubicBezTo>
                  <a:pt x="3122588" y="5873873"/>
                  <a:pt x="3137827" y="5860611"/>
                  <a:pt x="3135589" y="5840873"/>
                </a:cubicBezTo>
                <a:cubicBezTo>
                  <a:pt x="3132712" y="5814079"/>
                  <a:pt x="3124826" y="5856159"/>
                  <a:pt x="3127809" y="5805171"/>
                </a:cubicBezTo>
                <a:cubicBezTo>
                  <a:pt x="3120560" y="5836880"/>
                  <a:pt x="3117473" y="5829268"/>
                  <a:pt x="3114913" y="5816322"/>
                </a:cubicBezTo>
                <a:cubicBezTo>
                  <a:pt x="3117473" y="5806547"/>
                  <a:pt x="3121305" y="5797278"/>
                  <a:pt x="3121092" y="5786270"/>
                </a:cubicBezTo>
                <a:cubicBezTo>
                  <a:pt x="3090506" y="5808347"/>
                  <a:pt x="3060451" y="5754060"/>
                  <a:pt x="3032208" y="5800357"/>
                </a:cubicBezTo>
                <a:cubicBezTo>
                  <a:pt x="3037747" y="5817239"/>
                  <a:pt x="3054909" y="5796680"/>
                  <a:pt x="3053524" y="5832980"/>
                </a:cubicBezTo>
                <a:cubicBezTo>
                  <a:pt x="3052349" y="5825591"/>
                  <a:pt x="3048510" y="5824909"/>
                  <a:pt x="3048510" y="5839231"/>
                </a:cubicBezTo>
                <a:cubicBezTo>
                  <a:pt x="3052349" y="5852024"/>
                  <a:pt x="3056612" y="5868131"/>
                  <a:pt x="3058531" y="5826882"/>
                </a:cubicBezTo>
                <a:cubicBezTo>
                  <a:pt x="3067696" y="5834541"/>
                  <a:pt x="3058318" y="5887186"/>
                  <a:pt x="3050751" y="5913618"/>
                </a:cubicBezTo>
                <a:cubicBezTo>
                  <a:pt x="3044890" y="5870936"/>
                  <a:pt x="3034977" y="5811647"/>
                  <a:pt x="3024529" y="5886808"/>
                </a:cubicBezTo>
                <a:cubicBezTo>
                  <a:pt x="3024742" y="5847946"/>
                  <a:pt x="3015259" y="5900907"/>
                  <a:pt x="3015046" y="5866708"/>
                </a:cubicBezTo>
                <a:cubicBezTo>
                  <a:pt x="3019308" y="5838761"/>
                  <a:pt x="3024851" y="5860973"/>
                  <a:pt x="3023892" y="5837717"/>
                </a:cubicBezTo>
                <a:cubicBezTo>
                  <a:pt x="3022851" y="5817170"/>
                  <a:pt x="3019057" y="5821759"/>
                  <a:pt x="3014796" y="5830780"/>
                </a:cubicBezTo>
                <a:lnTo>
                  <a:pt x="3014008" y="5832551"/>
                </a:lnTo>
                <a:lnTo>
                  <a:pt x="3020483" y="5787550"/>
                </a:lnTo>
                <a:cubicBezTo>
                  <a:pt x="3024001" y="5799298"/>
                  <a:pt x="3021864" y="5820315"/>
                  <a:pt x="3031673" y="5791770"/>
                </a:cubicBezTo>
                <a:cubicBezTo>
                  <a:pt x="3026770" y="5762775"/>
                  <a:pt x="3039988" y="5740798"/>
                  <a:pt x="3037215" y="5712473"/>
                </a:cubicBezTo>
                <a:cubicBezTo>
                  <a:pt x="3032522" y="5724691"/>
                  <a:pt x="3030180" y="5715044"/>
                  <a:pt x="3026557" y="5716466"/>
                </a:cubicBezTo>
                <a:cubicBezTo>
                  <a:pt x="3012808" y="5806925"/>
                  <a:pt x="2991600" y="5850883"/>
                  <a:pt x="2978704" y="5852482"/>
                </a:cubicBezTo>
                <a:cubicBezTo>
                  <a:pt x="2987652" y="5830879"/>
                  <a:pt x="2979127" y="5813385"/>
                  <a:pt x="2976462" y="5819131"/>
                </a:cubicBezTo>
                <a:cubicBezTo>
                  <a:pt x="2968787" y="5866026"/>
                  <a:pt x="2960580" y="5817836"/>
                  <a:pt x="2954083" y="5810224"/>
                </a:cubicBezTo>
                <a:cubicBezTo>
                  <a:pt x="2957279" y="5798018"/>
                  <a:pt x="2962503" y="5786367"/>
                  <a:pt x="2962395" y="5772726"/>
                </a:cubicBezTo>
                <a:cubicBezTo>
                  <a:pt x="2957811" y="5747257"/>
                  <a:pt x="2946516" y="5830548"/>
                  <a:pt x="2943425" y="5814221"/>
                </a:cubicBezTo>
                <a:cubicBezTo>
                  <a:pt x="2950992" y="5763457"/>
                  <a:pt x="2936494" y="5807746"/>
                  <a:pt x="2934470" y="5802554"/>
                </a:cubicBezTo>
                <a:cubicBezTo>
                  <a:pt x="2939372" y="5785307"/>
                  <a:pt x="2932980" y="5763916"/>
                  <a:pt x="2933298" y="5744872"/>
                </a:cubicBezTo>
                <a:cubicBezTo>
                  <a:pt x="2929246" y="5760616"/>
                  <a:pt x="2927756" y="5751582"/>
                  <a:pt x="2923812" y="5765808"/>
                </a:cubicBezTo>
                <a:cubicBezTo>
                  <a:pt x="2928183" y="5761576"/>
                  <a:pt x="2932659" y="5770845"/>
                  <a:pt x="2926155" y="5799298"/>
                </a:cubicBezTo>
                <a:cubicBezTo>
                  <a:pt x="2922322" y="5774522"/>
                  <a:pt x="2914860" y="5770025"/>
                  <a:pt x="2911024" y="5817744"/>
                </a:cubicBezTo>
                <a:cubicBezTo>
                  <a:pt x="2906440" y="5799617"/>
                  <a:pt x="2917843" y="5787870"/>
                  <a:pt x="2913259" y="5769789"/>
                </a:cubicBezTo>
                <a:cubicBezTo>
                  <a:pt x="2901432" y="5819035"/>
                  <a:pt x="2907929" y="5771304"/>
                  <a:pt x="2902600" y="5773690"/>
                </a:cubicBezTo>
                <a:cubicBezTo>
                  <a:pt x="2896953" y="5790487"/>
                  <a:pt x="2896527" y="5809392"/>
                  <a:pt x="2895464" y="5827942"/>
                </a:cubicBezTo>
                <a:cubicBezTo>
                  <a:pt x="2900579" y="5789431"/>
                  <a:pt x="2906440" y="5836059"/>
                  <a:pt x="2912196" y="5834637"/>
                </a:cubicBezTo>
                <a:cubicBezTo>
                  <a:pt x="2905695" y="5848404"/>
                  <a:pt x="2908786" y="5865791"/>
                  <a:pt x="2904415" y="5880476"/>
                </a:cubicBezTo>
                <a:cubicBezTo>
                  <a:pt x="2900579" y="5875296"/>
                  <a:pt x="2897593" y="5862492"/>
                  <a:pt x="2890988" y="5883189"/>
                </a:cubicBezTo>
                <a:cubicBezTo>
                  <a:pt x="2887683" y="5913113"/>
                  <a:pt x="2892372" y="5916274"/>
                  <a:pt x="2894394" y="5933576"/>
                </a:cubicBezTo>
                <a:cubicBezTo>
                  <a:pt x="2882354" y="5923566"/>
                  <a:pt x="2883735" y="5897369"/>
                  <a:pt x="2883204" y="5847441"/>
                </a:cubicBezTo>
                <a:cubicBezTo>
                  <a:pt x="2872972" y="5871303"/>
                  <a:pt x="2873612" y="5807052"/>
                  <a:pt x="2868605" y="5792923"/>
                </a:cubicBezTo>
                <a:cubicBezTo>
                  <a:pt x="2871269" y="5769566"/>
                  <a:pt x="2878193" y="5747809"/>
                  <a:pt x="2880221" y="5724090"/>
                </a:cubicBezTo>
                <a:cubicBezTo>
                  <a:pt x="2873077" y="5727990"/>
                  <a:pt x="2868497" y="5706140"/>
                  <a:pt x="2860716" y="5716466"/>
                </a:cubicBezTo>
                <a:cubicBezTo>
                  <a:pt x="2856664" y="5736439"/>
                  <a:pt x="2853149" y="5776403"/>
                  <a:pt x="2849523" y="5752908"/>
                </a:cubicBezTo>
                <a:cubicBezTo>
                  <a:pt x="2852404" y="5725874"/>
                  <a:pt x="2859118" y="5736439"/>
                  <a:pt x="2856772" y="5698621"/>
                </a:cubicBezTo>
                <a:cubicBezTo>
                  <a:pt x="2849418" y="5739961"/>
                  <a:pt x="2852296" y="5711051"/>
                  <a:pt x="2846645" y="5710970"/>
                </a:cubicBezTo>
                <a:cubicBezTo>
                  <a:pt x="2844302" y="5729050"/>
                  <a:pt x="2840890" y="5746672"/>
                  <a:pt x="2839508" y="5765207"/>
                </a:cubicBezTo>
                <a:cubicBezTo>
                  <a:pt x="2841638" y="5760979"/>
                  <a:pt x="2849097" y="5771905"/>
                  <a:pt x="2843981" y="5791404"/>
                </a:cubicBezTo>
                <a:cubicBezTo>
                  <a:pt x="2840467" y="5787646"/>
                  <a:pt x="2839508" y="5760393"/>
                  <a:pt x="2832791" y="5787049"/>
                </a:cubicBezTo>
                <a:cubicBezTo>
                  <a:pt x="2831088" y="5816098"/>
                  <a:pt x="2840676" y="5799756"/>
                  <a:pt x="2835137" y="5820550"/>
                </a:cubicBezTo>
                <a:cubicBezTo>
                  <a:pt x="2833644" y="5809392"/>
                  <a:pt x="2829808" y="5830783"/>
                  <a:pt x="2828424" y="5842295"/>
                </a:cubicBezTo>
                <a:cubicBezTo>
                  <a:pt x="2825329" y="5819494"/>
                  <a:pt x="2826186" y="5798114"/>
                  <a:pt x="2829490" y="5777556"/>
                </a:cubicBezTo>
                <a:cubicBezTo>
                  <a:pt x="2825011" y="5782736"/>
                  <a:pt x="2823735" y="5758639"/>
                  <a:pt x="2818297" y="5773185"/>
                </a:cubicBezTo>
                <a:cubicBezTo>
                  <a:pt x="2816381" y="5748549"/>
                  <a:pt x="2822451" y="5685216"/>
                  <a:pt x="2813716" y="5706140"/>
                </a:cubicBezTo>
                <a:cubicBezTo>
                  <a:pt x="2804656" y="5727027"/>
                  <a:pt x="2812541" y="5754646"/>
                  <a:pt x="2802097" y="5774981"/>
                </a:cubicBezTo>
                <a:cubicBezTo>
                  <a:pt x="2798044" y="5748869"/>
                  <a:pt x="2812115" y="5730094"/>
                  <a:pt x="2808174" y="5704036"/>
                </a:cubicBezTo>
                <a:cubicBezTo>
                  <a:pt x="2798257" y="5691691"/>
                  <a:pt x="2788774" y="5676043"/>
                  <a:pt x="2773535" y="5714820"/>
                </a:cubicBezTo>
                <a:cubicBezTo>
                  <a:pt x="2780140" y="5665023"/>
                  <a:pt x="2764580" y="5708491"/>
                  <a:pt x="2761810" y="5702016"/>
                </a:cubicBezTo>
                <a:cubicBezTo>
                  <a:pt x="2758503" y="5686133"/>
                  <a:pt x="2765433" y="5634104"/>
                  <a:pt x="2757866" y="5643420"/>
                </a:cubicBezTo>
                <a:cubicBezTo>
                  <a:pt x="2749977" y="5671730"/>
                  <a:pt x="2738896" y="5717063"/>
                  <a:pt x="2733885" y="5731748"/>
                </a:cubicBezTo>
                <a:cubicBezTo>
                  <a:pt x="2735270" y="5713764"/>
                  <a:pt x="2733032" y="5701099"/>
                  <a:pt x="2730476" y="5681681"/>
                </a:cubicBezTo>
                <a:cubicBezTo>
                  <a:pt x="2732819" y="5641986"/>
                  <a:pt x="2739959" y="5685077"/>
                  <a:pt x="2741561" y="5645158"/>
                </a:cubicBezTo>
                <a:cubicBezTo>
                  <a:pt x="2735165" y="5641304"/>
                  <a:pt x="2722269" y="5627078"/>
                  <a:pt x="2715978" y="5667737"/>
                </a:cubicBezTo>
                <a:cubicBezTo>
                  <a:pt x="2718216" y="5683936"/>
                  <a:pt x="2727276" y="5657962"/>
                  <a:pt x="2723227" y="5694944"/>
                </a:cubicBezTo>
                <a:cubicBezTo>
                  <a:pt x="2706922" y="5724818"/>
                  <a:pt x="2695302" y="5654108"/>
                  <a:pt x="2682406" y="5695321"/>
                </a:cubicBezTo>
                <a:cubicBezTo>
                  <a:pt x="2670146" y="5662179"/>
                  <a:pt x="2667909" y="5599682"/>
                  <a:pt x="2652778" y="5659242"/>
                </a:cubicBezTo>
                <a:cubicBezTo>
                  <a:pt x="2652135" y="5637546"/>
                  <a:pt x="2655121" y="5607576"/>
                  <a:pt x="2647767" y="5624457"/>
                </a:cubicBezTo>
                <a:cubicBezTo>
                  <a:pt x="2647876" y="5638086"/>
                  <a:pt x="2645638" y="5651032"/>
                  <a:pt x="2647767" y="5665351"/>
                </a:cubicBezTo>
                <a:cubicBezTo>
                  <a:pt x="2643396" y="5679943"/>
                  <a:pt x="2638920" y="5694485"/>
                  <a:pt x="2634445" y="5708946"/>
                </a:cubicBezTo>
                <a:cubicBezTo>
                  <a:pt x="2640837" y="5632493"/>
                  <a:pt x="2613663" y="5724594"/>
                  <a:pt x="2618244" y="5670072"/>
                </a:cubicBezTo>
                <a:cubicBezTo>
                  <a:pt x="2620482" y="5690870"/>
                  <a:pt x="2626024" y="5661955"/>
                  <a:pt x="2627091" y="5640942"/>
                </a:cubicBezTo>
                <a:cubicBezTo>
                  <a:pt x="2620804" y="5654567"/>
                  <a:pt x="2621444" y="5602523"/>
                  <a:pt x="2613128" y="5635288"/>
                </a:cubicBezTo>
                <a:cubicBezTo>
                  <a:pt x="2611527" y="5677230"/>
                  <a:pt x="2606624" y="5648554"/>
                  <a:pt x="2599166" y="5670766"/>
                </a:cubicBezTo>
                <a:cubicBezTo>
                  <a:pt x="2594585" y="5652547"/>
                  <a:pt x="2605988" y="5640703"/>
                  <a:pt x="2601404" y="5622580"/>
                </a:cubicBezTo>
                <a:cubicBezTo>
                  <a:pt x="2599487" y="5626477"/>
                  <a:pt x="2597036" y="5636710"/>
                  <a:pt x="2596393" y="5628955"/>
                </a:cubicBezTo>
                <a:cubicBezTo>
                  <a:pt x="2600764" y="5592752"/>
                  <a:pt x="2613768" y="5614509"/>
                  <a:pt x="2615793" y="5555031"/>
                </a:cubicBezTo>
                <a:cubicBezTo>
                  <a:pt x="2604068" y="5592987"/>
                  <a:pt x="2599806" y="5501013"/>
                  <a:pt x="2587973" y="5584762"/>
                </a:cubicBezTo>
                <a:cubicBezTo>
                  <a:pt x="2586378" y="5570536"/>
                  <a:pt x="2589148" y="5557968"/>
                  <a:pt x="2587868" y="5544023"/>
                </a:cubicBezTo>
                <a:cubicBezTo>
                  <a:pt x="2580087" y="5574907"/>
                  <a:pt x="2575398" y="5539791"/>
                  <a:pt x="2571136" y="5578206"/>
                </a:cubicBezTo>
                <a:cubicBezTo>
                  <a:pt x="2571985" y="5602303"/>
                  <a:pt x="2580301" y="5556449"/>
                  <a:pt x="2580087" y="5589815"/>
                </a:cubicBezTo>
                <a:cubicBezTo>
                  <a:pt x="2564527" y="5621898"/>
                  <a:pt x="2560373" y="5597709"/>
                  <a:pt x="2548861" y="5650890"/>
                </a:cubicBezTo>
                <a:cubicBezTo>
                  <a:pt x="2548005" y="5626115"/>
                  <a:pt x="2555680" y="5604735"/>
                  <a:pt x="2554935" y="5579945"/>
                </a:cubicBezTo>
                <a:cubicBezTo>
                  <a:pt x="2557068" y="5626257"/>
                  <a:pt x="2571136" y="5569715"/>
                  <a:pt x="2571136" y="5537409"/>
                </a:cubicBezTo>
                <a:cubicBezTo>
                  <a:pt x="2561754" y="5561726"/>
                  <a:pt x="2556747" y="5544936"/>
                  <a:pt x="2548218" y="5560905"/>
                </a:cubicBezTo>
                <a:cubicBezTo>
                  <a:pt x="2547050" y="5576915"/>
                  <a:pt x="2546837" y="5593115"/>
                  <a:pt x="2548861" y="5610054"/>
                </a:cubicBezTo>
                <a:cubicBezTo>
                  <a:pt x="2539270" y="5649972"/>
                  <a:pt x="2536392" y="5626936"/>
                  <a:pt x="2529353" y="5643278"/>
                </a:cubicBezTo>
                <a:cubicBezTo>
                  <a:pt x="2525625" y="5622862"/>
                  <a:pt x="2531063" y="5605780"/>
                  <a:pt x="2530954" y="5586782"/>
                </a:cubicBezTo>
                <a:cubicBezTo>
                  <a:pt x="2514114" y="5643640"/>
                  <a:pt x="2501218" y="5578526"/>
                  <a:pt x="2485231" y="5634104"/>
                </a:cubicBezTo>
                <a:cubicBezTo>
                  <a:pt x="2486294" y="5610054"/>
                  <a:pt x="2492158" y="5587838"/>
                  <a:pt x="2494078" y="5564123"/>
                </a:cubicBezTo>
                <a:cubicBezTo>
                  <a:pt x="2486294" y="5546817"/>
                  <a:pt x="2485444" y="5614872"/>
                  <a:pt x="2479584" y="5591014"/>
                </a:cubicBezTo>
                <a:cubicBezTo>
                  <a:pt x="2482248" y="5581240"/>
                  <a:pt x="2484699" y="5571276"/>
                  <a:pt x="2482888" y="5559621"/>
                </a:cubicBezTo>
                <a:cubicBezTo>
                  <a:pt x="2478940" y="5569257"/>
                  <a:pt x="2472122" y="5581367"/>
                  <a:pt x="2469565" y="5603440"/>
                </a:cubicBezTo>
                <a:cubicBezTo>
                  <a:pt x="2473720" y="5604959"/>
                  <a:pt x="2477877" y="5606836"/>
                  <a:pt x="2481287" y="5616151"/>
                </a:cubicBezTo>
                <a:cubicBezTo>
                  <a:pt x="2477451" y="5631071"/>
                  <a:pt x="2477132" y="5647178"/>
                  <a:pt x="2479049" y="5664198"/>
                </a:cubicBezTo>
                <a:cubicBezTo>
                  <a:pt x="2468177" y="5675726"/>
                  <a:pt x="2460610" y="5655846"/>
                  <a:pt x="2451127" y="5653144"/>
                </a:cubicBezTo>
                <a:cubicBezTo>
                  <a:pt x="2440042" y="5676043"/>
                  <a:pt x="2442598" y="5704132"/>
                  <a:pt x="2440042" y="5730468"/>
                </a:cubicBezTo>
                <a:cubicBezTo>
                  <a:pt x="2433965" y="5701558"/>
                  <a:pt x="2440469" y="5703662"/>
                  <a:pt x="2438332" y="5664518"/>
                </a:cubicBezTo>
                <a:cubicBezTo>
                  <a:pt x="2456774" y="5608855"/>
                  <a:pt x="2459439" y="5642457"/>
                  <a:pt x="2471268" y="5628593"/>
                </a:cubicBezTo>
                <a:cubicBezTo>
                  <a:pt x="2466261" y="5608177"/>
                  <a:pt x="2469244" y="5597474"/>
                  <a:pt x="2464978" y="5577243"/>
                </a:cubicBezTo>
                <a:cubicBezTo>
                  <a:pt x="2470628" y="5537409"/>
                  <a:pt x="2475531" y="5539791"/>
                  <a:pt x="2478409" y="5492800"/>
                </a:cubicBezTo>
                <a:cubicBezTo>
                  <a:pt x="2479370" y="5512303"/>
                  <a:pt x="2491945" y="5490557"/>
                  <a:pt x="2491200" y="5481384"/>
                </a:cubicBezTo>
                <a:cubicBezTo>
                  <a:pt x="2490242" y="5439573"/>
                  <a:pt x="2473185" y="5484907"/>
                  <a:pt x="2472230" y="5523006"/>
                </a:cubicBezTo>
                <a:cubicBezTo>
                  <a:pt x="2472230" y="5485739"/>
                  <a:pt x="2458159" y="5510657"/>
                  <a:pt x="2456669" y="5532954"/>
                </a:cubicBezTo>
                <a:cubicBezTo>
                  <a:pt x="2456456" y="5566555"/>
                  <a:pt x="2464768" y="5520608"/>
                  <a:pt x="2465618" y="5544844"/>
                </a:cubicBezTo>
                <a:cubicBezTo>
                  <a:pt x="2463061" y="5554572"/>
                  <a:pt x="2464023" y="5565861"/>
                  <a:pt x="2464978" y="5577243"/>
                </a:cubicBezTo>
                <a:cubicBezTo>
                  <a:pt x="2437909" y="5620241"/>
                  <a:pt x="2409131" y="5477152"/>
                  <a:pt x="2395277" y="5631295"/>
                </a:cubicBezTo>
                <a:cubicBezTo>
                  <a:pt x="2396448" y="5602523"/>
                  <a:pt x="2406358" y="5606285"/>
                  <a:pt x="2400819" y="5633549"/>
                </a:cubicBezTo>
                <a:cubicBezTo>
                  <a:pt x="2398473" y="5635149"/>
                  <a:pt x="2390266" y="5625799"/>
                  <a:pt x="2390797" y="5645852"/>
                </a:cubicBezTo>
                <a:cubicBezTo>
                  <a:pt x="2397197" y="5654428"/>
                  <a:pt x="2407106" y="5629414"/>
                  <a:pt x="2417551" y="5599366"/>
                </a:cubicBezTo>
                <a:cubicBezTo>
                  <a:pt x="2417551" y="5659477"/>
                  <a:pt x="2430552" y="5596051"/>
                  <a:pt x="2433217" y="5629872"/>
                </a:cubicBezTo>
                <a:cubicBezTo>
                  <a:pt x="2426611" y="5660664"/>
                  <a:pt x="2427146" y="5623178"/>
                  <a:pt x="2422667" y="5633869"/>
                </a:cubicBezTo>
                <a:cubicBezTo>
                  <a:pt x="2421177" y="5652312"/>
                  <a:pt x="2417764" y="5670072"/>
                  <a:pt x="2418191" y="5689212"/>
                </a:cubicBezTo>
                <a:cubicBezTo>
                  <a:pt x="2409131" y="5705917"/>
                  <a:pt x="2407106" y="5740420"/>
                  <a:pt x="2403165" y="5707751"/>
                </a:cubicBezTo>
                <a:cubicBezTo>
                  <a:pt x="2406466" y="5674528"/>
                  <a:pt x="2419044" y="5677099"/>
                  <a:pt x="2417016" y="5631753"/>
                </a:cubicBezTo>
                <a:cubicBezTo>
                  <a:pt x="2404977" y="5676266"/>
                  <a:pt x="2394637" y="5695086"/>
                  <a:pt x="2393675" y="5728449"/>
                </a:cubicBezTo>
                <a:cubicBezTo>
                  <a:pt x="2393249" y="5752908"/>
                  <a:pt x="2405722" y="5721658"/>
                  <a:pt x="2398791" y="5763095"/>
                </a:cubicBezTo>
                <a:cubicBezTo>
                  <a:pt x="2397088" y="5755482"/>
                  <a:pt x="2394745" y="5755482"/>
                  <a:pt x="2390906" y="5768275"/>
                </a:cubicBezTo>
                <a:cubicBezTo>
                  <a:pt x="2393144" y="5710465"/>
                  <a:pt x="2375237" y="5746891"/>
                  <a:pt x="2386965" y="5668654"/>
                </a:cubicBezTo>
                <a:cubicBezTo>
                  <a:pt x="2377370" y="5712014"/>
                  <a:pt x="2351365" y="5752626"/>
                  <a:pt x="2348487" y="5702475"/>
                </a:cubicBezTo>
                <a:cubicBezTo>
                  <a:pt x="2348592" y="5713402"/>
                  <a:pt x="2346784" y="5723762"/>
                  <a:pt x="2345074" y="5733960"/>
                </a:cubicBezTo>
                <a:cubicBezTo>
                  <a:pt x="2344119" y="5724456"/>
                  <a:pt x="2343049" y="5716242"/>
                  <a:pt x="2339535" y="5731609"/>
                </a:cubicBezTo>
                <a:cubicBezTo>
                  <a:pt x="2339217" y="5709771"/>
                  <a:pt x="2341455" y="5688977"/>
                  <a:pt x="2346144" y="5669016"/>
                </a:cubicBezTo>
                <a:cubicBezTo>
                  <a:pt x="2352218" y="5685358"/>
                  <a:pt x="2360851" y="5677006"/>
                  <a:pt x="2368527" y="5677827"/>
                </a:cubicBezTo>
                <a:cubicBezTo>
                  <a:pt x="2368313" y="5658783"/>
                  <a:pt x="2376733" y="5642915"/>
                  <a:pt x="2372894" y="5622484"/>
                </a:cubicBezTo>
                <a:cubicBezTo>
                  <a:pt x="2362984" y="5670531"/>
                  <a:pt x="2352539" y="5616248"/>
                  <a:pt x="2337720" y="5665856"/>
                </a:cubicBezTo>
                <a:cubicBezTo>
                  <a:pt x="2339430" y="5685817"/>
                  <a:pt x="2343798" y="5678062"/>
                  <a:pt x="2337829" y="5706599"/>
                </a:cubicBezTo>
                <a:cubicBezTo>
                  <a:pt x="2327492" y="5719041"/>
                  <a:pt x="2314061" y="5669710"/>
                  <a:pt x="2307134" y="5735286"/>
                </a:cubicBezTo>
                <a:cubicBezTo>
                  <a:pt x="2308732" y="5698844"/>
                  <a:pt x="2310543" y="5657504"/>
                  <a:pt x="2297007" y="5706692"/>
                </a:cubicBezTo>
                <a:cubicBezTo>
                  <a:pt x="2295409" y="5692608"/>
                  <a:pt x="2298287" y="5680259"/>
                  <a:pt x="2297007" y="5665952"/>
                </a:cubicBezTo>
                <a:cubicBezTo>
                  <a:pt x="2303511" y="5631988"/>
                  <a:pt x="2300525" y="5687555"/>
                  <a:pt x="2307029" y="5653603"/>
                </a:cubicBezTo>
                <a:cubicBezTo>
                  <a:pt x="2301592" y="5608397"/>
                  <a:pt x="2312785" y="5641304"/>
                  <a:pt x="2312571" y="5615095"/>
                </a:cubicBezTo>
                <a:cubicBezTo>
                  <a:pt x="2311288" y="5590274"/>
                  <a:pt x="2304896" y="5614590"/>
                  <a:pt x="2301378" y="5610736"/>
                </a:cubicBezTo>
                <a:cubicBezTo>
                  <a:pt x="2301700" y="5657504"/>
                  <a:pt x="2291469" y="5649753"/>
                  <a:pt x="2290829" y="5696285"/>
                </a:cubicBezTo>
                <a:cubicBezTo>
                  <a:pt x="2291678" y="5665023"/>
                  <a:pt x="2283685" y="5623540"/>
                  <a:pt x="2275796" y="5673927"/>
                </a:cubicBezTo>
                <a:cubicBezTo>
                  <a:pt x="2275160" y="5656540"/>
                  <a:pt x="2271964" y="5663697"/>
                  <a:pt x="2271320" y="5647637"/>
                </a:cubicBezTo>
                <a:cubicBezTo>
                  <a:pt x="2274841" y="5584997"/>
                  <a:pt x="2291678" y="5620969"/>
                  <a:pt x="2290189" y="5565402"/>
                </a:cubicBezTo>
                <a:cubicBezTo>
                  <a:pt x="2305428" y="5608397"/>
                  <a:pt x="2323758" y="5563745"/>
                  <a:pt x="2341560" y="5561186"/>
                </a:cubicBezTo>
                <a:cubicBezTo>
                  <a:pt x="2340815" y="5506205"/>
                  <a:pt x="2324293" y="5583718"/>
                  <a:pt x="2328132" y="5523322"/>
                </a:cubicBezTo>
                <a:cubicBezTo>
                  <a:pt x="2320670" y="5534973"/>
                  <a:pt x="2319068" y="5545160"/>
                  <a:pt x="2315341" y="5575366"/>
                </a:cubicBezTo>
                <a:cubicBezTo>
                  <a:pt x="2307879" y="5545303"/>
                  <a:pt x="2310757" y="5573015"/>
                  <a:pt x="2314701" y="5526162"/>
                </a:cubicBezTo>
                <a:cubicBezTo>
                  <a:pt x="2307770" y="5541672"/>
                  <a:pt x="2306281" y="5519564"/>
                  <a:pt x="2303616" y="5562689"/>
                </a:cubicBezTo>
                <a:cubicBezTo>
                  <a:pt x="2294769" y="5553196"/>
                  <a:pt x="2311823" y="5499510"/>
                  <a:pt x="2313526" y="5468707"/>
                </a:cubicBezTo>
                <a:cubicBezTo>
                  <a:pt x="2304365" y="5491016"/>
                  <a:pt x="2302976" y="5440490"/>
                  <a:pt x="2294025" y="5461049"/>
                </a:cubicBezTo>
                <a:cubicBezTo>
                  <a:pt x="2293706" y="5477152"/>
                  <a:pt x="2292105" y="5493035"/>
                  <a:pt x="2291783" y="5509142"/>
                </a:cubicBezTo>
                <a:cubicBezTo>
                  <a:pt x="2298396" y="5478574"/>
                  <a:pt x="2299567" y="5499730"/>
                  <a:pt x="2304043" y="5489501"/>
                </a:cubicBezTo>
                <a:cubicBezTo>
                  <a:pt x="2306281" y="5504783"/>
                  <a:pt x="2300525" y="5557413"/>
                  <a:pt x="2296902" y="5543784"/>
                </a:cubicBezTo>
                <a:cubicBezTo>
                  <a:pt x="2300952" y="5537910"/>
                  <a:pt x="2305428" y="5495375"/>
                  <a:pt x="2300203" y="5512303"/>
                </a:cubicBezTo>
                <a:cubicBezTo>
                  <a:pt x="2294874" y="5526621"/>
                  <a:pt x="2291678" y="5541672"/>
                  <a:pt x="2289545" y="5557189"/>
                </a:cubicBezTo>
                <a:cubicBezTo>
                  <a:pt x="2285073" y="5553289"/>
                  <a:pt x="2276009" y="5521206"/>
                  <a:pt x="2272922" y="5550483"/>
                </a:cubicBezTo>
                <a:cubicBezTo>
                  <a:pt x="2274520" y="5580311"/>
                  <a:pt x="2283475" y="5542000"/>
                  <a:pt x="2285178" y="5571735"/>
                </a:cubicBezTo>
                <a:cubicBezTo>
                  <a:pt x="2277184" y="5609090"/>
                  <a:pt x="2275268" y="5567973"/>
                  <a:pt x="2271215" y="5606836"/>
                </a:cubicBezTo>
                <a:cubicBezTo>
                  <a:pt x="2275268" y="5537690"/>
                  <a:pt x="2249472" y="5538230"/>
                  <a:pt x="2243822" y="5604404"/>
                </a:cubicBezTo>
                <a:cubicBezTo>
                  <a:pt x="2239881" y="5581143"/>
                  <a:pt x="2246700" y="5542504"/>
                  <a:pt x="2238178" y="5561406"/>
                </a:cubicBezTo>
                <a:cubicBezTo>
                  <a:pt x="2235192" y="5573847"/>
                  <a:pt x="2235405" y="5587476"/>
                  <a:pt x="2232636" y="5599906"/>
                </a:cubicBezTo>
                <a:cubicBezTo>
                  <a:pt x="2230712" y="5574213"/>
                  <a:pt x="2226880" y="5605918"/>
                  <a:pt x="2223254" y="5620746"/>
                </a:cubicBezTo>
                <a:cubicBezTo>
                  <a:pt x="2219526" y="5609915"/>
                  <a:pt x="2216648" y="5590871"/>
                  <a:pt x="2212596" y="5583941"/>
                </a:cubicBezTo>
                <a:cubicBezTo>
                  <a:pt x="2219525" y="5569374"/>
                  <a:pt x="2226692" y="5552692"/>
                  <a:pt x="2233274" y="5532517"/>
                </a:cubicBezTo>
                <a:lnTo>
                  <a:pt x="2239851" y="5504772"/>
                </a:lnTo>
                <a:lnTo>
                  <a:pt x="2239881" y="5505006"/>
                </a:lnTo>
                <a:lnTo>
                  <a:pt x="2240005" y="5504124"/>
                </a:lnTo>
                <a:lnTo>
                  <a:pt x="2250434" y="5460131"/>
                </a:lnTo>
                <a:cubicBezTo>
                  <a:pt x="2247502" y="5458663"/>
                  <a:pt x="2245717" y="5464801"/>
                  <a:pt x="2244239" y="5473846"/>
                </a:cubicBezTo>
                <a:lnTo>
                  <a:pt x="2240005" y="5504124"/>
                </a:lnTo>
                <a:lnTo>
                  <a:pt x="2239851" y="5504772"/>
                </a:lnTo>
                <a:lnTo>
                  <a:pt x="2237671" y="5487850"/>
                </a:lnTo>
                <a:cubicBezTo>
                  <a:pt x="2234378" y="5480917"/>
                  <a:pt x="2228585" y="5497681"/>
                  <a:pt x="2226985" y="5475414"/>
                </a:cubicBezTo>
                <a:cubicBezTo>
                  <a:pt x="2231782" y="5458251"/>
                  <a:pt x="2230289" y="5438748"/>
                  <a:pt x="2228583" y="5419014"/>
                </a:cubicBezTo>
                <a:cubicBezTo>
                  <a:pt x="2217603" y="5465312"/>
                  <a:pt x="2217285" y="5409968"/>
                  <a:pt x="2214620" y="5413503"/>
                </a:cubicBezTo>
                <a:cubicBezTo>
                  <a:pt x="2211319" y="5425806"/>
                  <a:pt x="2206204" y="5437330"/>
                  <a:pt x="2206308" y="5451086"/>
                </a:cubicBezTo>
                <a:cubicBezTo>
                  <a:pt x="2207588" y="5458613"/>
                  <a:pt x="2219526" y="5433464"/>
                  <a:pt x="2213022" y="5469860"/>
                </a:cubicBezTo>
                <a:cubicBezTo>
                  <a:pt x="2211424" y="5464124"/>
                  <a:pt x="2199486" y="5490418"/>
                  <a:pt x="2201298" y="5497945"/>
                </a:cubicBezTo>
                <a:cubicBezTo>
                  <a:pt x="2205669" y="5481149"/>
                  <a:pt x="2214197" y="5493259"/>
                  <a:pt x="2208546" y="5525341"/>
                </a:cubicBezTo>
                <a:cubicBezTo>
                  <a:pt x="2195969" y="5574811"/>
                  <a:pt x="2194266" y="5523225"/>
                  <a:pt x="2184566" y="5572934"/>
                </a:cubicBezTo>
                <a:cubicBezTo>
                  <a:pt x="2182859" y="5558469"/>
                  <a:pt x="2186485" y="5546359"/>
                  <a:pt x="2187339" y="5533189"/>
                </a:cubicBezTo>
                <a:cubicBezTo>
                  <a:pt x="2180513" y="5537313"/>
                  <a:pt x="2171138" y="5511339"/>
                  <a:pt x="2164526" y="5556815"/>
                </a:cubicBezTo>
                <a:cubicBezTo>
                  <a:pt x="2158452" y="5506298"/>
                  <a:pt x="2148860" y="5567599"/>
                  <a:pt x="2138311" y="5570910"/>
                </a:cubicBezTo>
                <a:cubicBezTo>
                  <a:pt x="2138524" y="5570910"/>
                  <a:pt x="2135538" y="5527446"/>
                  <a:pt x="2130422" y="5575952"/>
                </a:cubicBezTo>
                <a:cubicBezTo>
                  <a:pt x="2127009" y="5558469"/>
                  <a:pt x="2132125" y="5544104"/>
                  <a:pt x="2129782" y="5526987"/>
                </a:cubicBezTo>
                <a:cubicBezTo>
                  <a:pt x="2122107" y="5575269"/>
                  <a:pt x="2113581" y="5528737"/>
                  <a:pt x="2104203" y="5549438"/>
                </a:cubicBezTo>
                <a:cubicBezTo>
                  <a:pt x="2107931" y="5534611"/>
                  <a:pt x="2108252" y="5518412"/>
                  <a:pt x="2106336" y="5501387"/>
                </a:cubicBezTo>
                <a:cubicBezTo>
                  <a:pt x="2101007" y="5478809"/>
                  <a:pt x="2100577" y="5530757"/>
                  <a:pt x="2096850" y="5522169"/>
                </a:cubicBezTo>
                <a:cubicBezTo>
                  <a:pt x="2099409" y="5509601"/>
                  <a:pt x="2100685" y="5496431"/>
                  <a:pt x="2099622" y="5482428"/>
                </a:cubicBezTo>
                <a:cubicBezTo>
                  <a:pt x="2092584" y="5521206"/>
                  <a:pt x="2096318" y="5458393"/>
                  <a:pt x="2091202" y="5479171"/>
                </a:cubicBezTo>
                <a:cubicBezTo>
                  <a:pt x="2085978" y="5493259"/>
                  <a:pt x="2090349" y="5511478"/>
                  <a:pt x="2086300" y="5526024"/>
                </a:cubicBezTo>
                <a:cubicBezTo>
                  <a:pt x="2078621" y="5506205"/>
                  <a:pt x="2063704" y="5556133"/>
                  <a:pt x="2056668" y="5530757"/>
                </a:cubicBezTo>
                <a:cubicBezTo>
                  <a:pt x="2060504" y="5518728"/>
                  <a:pt x="2061892" y="5505700"/>
                  <a:pt x="2062211" y="5492072"/>
                </a:cubicBezTo>
                <a:cubicBezTo>
                  <a:pt x="2051234" y="5524744"/>
                  <a:pt x="2045797" y="5527080"/>
                  <a:pt x="2050486" y="5479268"/>
                </a:cubicBezTo>
                <a:cubicBezTo>
                  <a:pt x="2038017" y="5500331"/>
                  <a:pt x="2022243" y="5527446"/>
                  <a:pt x="2022561" y="5468484"/>
                </a:cubicBezTo>
                <a:cubicBezTo>
                  <a:pt x="2014358" y="5499368"/>
                  <a:pt x="2012861" y="5468025"/>
                  <a:pt x="2006892" y="5478574"/>
                </a:cubicBezTo>
                <a:cubicBezTo>
                  <a:pt x="2002951" y="5505006"/>
                  <a:pt x="1999968" y="5495972"/>
                  <a:pt x="1994104" y="5530475"/>
                </a:cubicBezTo>
                <a:cubicBezTo>
                  <a:pt x="1994426" y="5499730"/>
                  <a:pt x="1994958" y="5492295"/>
                  <a:pt x="1988989" y="5495972"/>
                </a:cubicBezTo>
                <a:cubicBezTo>
                  <a:pt x="1992506" y="5462926"/>
                  <a:pt x="1998370" y="5477518"/>
                  <a:pt x="2003486" y="5469081"/>
                </a:cubicBezTo>
                <a:cubicBezTo>
                  <a:pt x="2002846" y="5436270"/>
                  <a:pt x="2011053" y="5406900"/>
                  <a:pt x="2016274" y="5376240"/>
                </a:cubicBezTo>
                <a:cubicBezTo>
                  <a:pt x="2011371" y="5364727"/>
                  <a:pt x="2005829" y="5359674"/>
                  <a:pt x="1999007" y="5402214"/>
                </a:cubicBezTo>
                <a:cubicBezTo>
                  <a:pt x="1991761" y="5388126"/>
                  <a:pt x="1987391" y="5346508"/>
                  <a:pt x="1972148" y="5407864"/>
                </a:cubicBezTo>
                <a:cubicBezTo>
                  <a:pt x="1967781" y="5396575"/>
                  <a:pt x="1979184" y="5352883"/>
                  <a:pt x="1972148" y="5367067"/>
                </a:cubicBezTo>
                <a:cubicBezTo>
                  <a:pt x="1969910" y="5374267"/>
                  <a:pt x="1969910" y="5382572"/>
                  <a:pt x="1968207" y="5390104"/>
                </a:cubicBezTo>
                <a:cubicBezTo>
                  <a:pt x="1961808" y="5333701"/>
                  <a:pt x="1932607" y="5393041"/>
                  <a:pt x="1919602" y="5354637"/>
                </a:cubicBezTo>
                <a:cubicBezTo>
                  <a:pt x="1922589" y="5391665"/>
                  <a:pt x="1923655" y="5381432"/>
                  <a:pt x="1924078" y="5421585"/>
                </a:cubicBezTo>
                <a:cubicBezTo>
                  <a:pt x="1930691" y="5387625"/>
                  <a:pt x="1927704" y="5443107"/>
                  <a:pt x="1934208" y="5409286"/>
                </a:cubicBezTo>
                <a:cubicBezTo>
                  <a:pt x="1933782" y="5399150"/>
                  <a:pt x="1930047" y="5406665"/>
                  <a:pt x="1933033" y="5392582"/>
                </a:cubicBezTo>
                <a:cubicBezTo>
                  <a:pt x="1949021" y="5377296"/>
                  <a:pt x="1949874" y="5424287"/>
                  <a:pt x="1964368" y="5412998"/>
                </a:cubicBezTo>
                <a:cubicBezTo>
                  <a:pt x="1959039" y="5427366"/>
                  <a:pt x="1952538" y="5426087"/>
                  <a:pt x="1956588" y="5458852"/>
                </a:cubicBezTo>
                <a:cubicBezTo>
                  <a:pt x="1948486" y="5480829"/>
                  <a:pt x="1945929" y="5472114"/>
                  <a:pt x="1947104" y="5438748"/>
                </a:cubicBezTo>
                <a:cubicBezTo>
                  <a:pt x="1941667" y="5452835"/>
                  <a:pt x="1922697" y="5488900"/>
                  <a:pt x="1916406" y="5467424"/>
                </a:cubicBezTo>
                <a:cubicBezTo>
                  <a:pt x="1919819" y="5455314"/>
                  <a:pt x="1924187" y="5443427"/>
                  <a:pt x="1921949" y="5428881"/>
                </a:cubicBezTo>
                <a:cubicBezTo>
                  <a:pt x="1920246" y="5408184"/>
                  <a:pt x="1912679" y="5442510"/>
                  <a:pt x="1909053" y="5440170"/>
                </a:cubicBezTo>
                <a:cubicBezTo>
                  <a:pt x="1909693" y="5448522"/>
                  <a:pt x="1910228" y="5456959"/>
                  <a:pt x="1910756" y="5465312"/>
                </a:cubicBezTo>
                <a:cubicBezTo>
                  <a:pt x="1897646" y="5457052"/>
                  <a:pt x="1882729" y="5464583"/>
                  <a:pt x="1867808" y="5472796"/>
                </a:cubicBezTo>
                <a:cubicBezTo>
                  <a:pt x="1864291" y="5455079"/>
                  <a:pt x="1869406" y="5440852"/>
                  <a:pt x="1867169" y="5423690"/>
                </a:cubicBezTo>
                <a:cubicBezTo>
                  <a:pt x="1864182" y="5433464"/>
                  <a:pt x="1861200" y="5443204"/>
                  <a:pt x="1858213" y="5452739"/>
                </a:cubicBezTo>
                <a:cubicBezTo>
                  <a:pt x="1856510" y="5438513"/>
                  <a:pt x="1860130" y="5426307"/>
                  <a:pt x="1860983" y="5413140"/>
                </a:cubicBezTo>
                <a:cubicBezTo>
                  <a:pt x="1856615" y="5427366"/>
                  <a:pt x="1856615" y="5399512"/>
                  <a:pt x="1850968" y="5425486"/>
                </a:cubicBezTo>
                <a:cubicBezTo>
                  <a:pt x="1851286" y="5436270"/>
                  <a:pt x="1852989" y="5447925"/>
                  <a:pt x="1850433" y="5457792"/>
                </a:cubicBezTo>
                <a:cubicBezTo>
                  <a:pt x="1847555" y="5444167"/>
                  <a:pt x="1840737" y="5467285"/>
                  <a:pt x="1838708" y="5445081"/>
                </a:cubicBezTo>
                <a:cubicBezTo>
                  <a:pt x="1842118" y="5432874"/>
                  <a:pt x="1846492" y="5421034"/>
                  <a:pt x="1844251" y="5406573"/>
                </a:cubicBezTo>
                <a:cubicBezTo>
                  <a:pt x="1839135" y="5427366"/>
                  <a:pt x="1838390" y="5407031"/>
                  <a:pt x="1832530" y="5434393"/>
                </a:cubicBezTo>
                <a:cubicBezTo>
                  <a:pt x="1833593" y="5448619"/>
                  <a:pt x="1832316" y="5461646"/>
                  <a:pt x="1829757" y="5474122"/>
                </a:cubicBezTo>
                <a:cubicBezTo>
                  <a:pt x="1828690" y="5406442"/>
                  <a:pt x="1813235" y="5475178"/>
                  <a:pt x="1806839" y="5457052"/>
                </a:cubicBezTo>
                <a:cubicBezTo>
                  <a:pt x="1807479" y="5440852"/>
                  <a:pt x="1815368" y="5427683"/>
                  <a:pt x="1814623" y="5411121"/>
                </a:cubicBezTo>
                <a:cubicBezTo>
                  <a:pt x="1801405" y="5360734"/>
                  <a:pt x="1765381" y="5446726"/>
                  <a:pt x="1753125" y="5346285"/>
                </a:cubicBezTo>
                <a:cubicBezTo>
                  <a:pt x="1749716" y="5358395"/>
                  <a:pt x="1752807" y="5373303"/>
                  <a:pt x="1747583" y="5384688"/>
                </a:cubicBezTo>
                <a:cubicBezTo>
                  <a:pt x="1740334" y="5381655"/>
                  <a:pt x="1750779" y="5366385"/>
                  <a:pt x="1747583" y="5344072"/>
                </a:cubicBezTo>
                <a:cubicBezTo>
                  <a:pt x="1740226" y="5341374"/>
                  <a:pt x="1746730" y="5363351"/>
                  <a:pt x="1739163" y="5381432"/>
                </a:cubicBezTo>
                <a:cubicBezTo>
                  <a:pt x="1736925" y="5364269"/>
                  <a:pt x="1742041" y="5349946"/>
                  <a:pt x="1738628" y="5332325"/>
                </a:cubicBezTo>
                <a:cubicBezTo>
                  <a:pt x="1729994" y="5354540"/>
                  <a:pt x="1726903" y="5323514"/>
                  <a:pt x="1717955" y="5348667"/>
                </a:cubicBezTo>
                <a:cubicBezTo>
                  <a:pt x="1719018" y="5362754"/>
                  <a:pt x="1717742" y="5375654"/>
                  <a:pt x="1715182" y="5388365"/>
                </a:cubicBezTo>
                <a:cubicBezTo>
                  <a:pt x="1714115" y="5379917"/>
                  <a:pt x="1711024" y="5390701"/>
                  <a:pt x="1707937" y="5401755"/>
                </a:cubicBezTo>
                <a:cubicBezTo>
                  <a:pt x="1702817" y="5350547"/>
                  <a:pt x="1689921" y="5411402"/>
                  <a:pt x="1685019" y="5384592"/>
                </a:cubicBezTo>
                <a:cubicBezTo>
                  <a:pt x="1690453" y="5336919"/>
                  <a:pt x="1695995" y="5372023"/>
                  <a:pt x="1702286" y="5358757"/>
                </a:cubicBezTo>
                <a:cubicBezTo>
                  <a:pt x="1701754" y="5350405"/>
                  <a:pt x="1703457" y="5342889"/>
                  <a:pt x="1703349" y="5334760"/>
                </a:cubicBezTo>
                <a:cubicBezTo>
                  <a:pt x="1692691" y="5335500"/>
                  <a:pt x="1682889" y="5327052"/>
                  <a:pt x="1672658" y="5322789"/>
                </a:cubicBezTo>
                <a:cubicBezTo>
                  <a:pt x="1676277" y="5348069"/>
                  <a:pt x="1681078" y="5361790"/>
                  <a:pt x="1688323" y="5353342"/>
                </a:cubicBezTo>
                <a:cubicBezTo>
                  <a:pt x="1683743" y="5365232"/>
                  <a:pt x="1684697" y="5379096"/>
                  <a:pt x="1682781" y="5391888"/>
                </a:cubicBezTo>
                <a:cubicBezTo>
                  <a:pt x="1677344" y="5341374"/>
                  <a:pt x="1675536" y="5396213"/>
                  <a:pt x="1668818" y="5386473"/>
                </a:cubicBezTo>
                <a:cubicBezTo>
                  <a:pt x="1668923" y="5364033"/>
                  <a:pt x="1665832" y="5330764"/>
                  <a:pt x="1659867" y="5333982"/>
                </a:cubicBezTo>
                <a:cubicBezTo>
                  <a:pt x="1658052" y="5371657"/>
                  <a:pt x="1660080" y="5372717"/>
                  <a:pt x="1658800" y="5398691"/>
                </a:cubicBezTo>
                <a:cubicBezTo>
                  <a:pt x="1657311" y="5372162"/>
                  <a:pt x="1650167" y="5397762"/>
                  <a:pt x="1650380" y="5354764"/>
                </a:cubicBezTo>
                <a:cubicBezTo>
                  <a:pt x="1646544" y="5384368"/>
                  <a:pt x="1635886" y="5394459"/>
                  <a:pt x="1639187" y="5350266"/>
                </a:cubicBezTo>
                <a:cubicBezTo>
                  <a:pt x="1623413" y="5394000"/>
                  <a:pt x="1614888" y="5368628"/>
                  <a:pt x="1604548" y="5361193"/>
                </a:cubicBezTo>
                <a:cubicBezTo>
                  <a:pt x="1596768" y="5372621"/>
                  <a:pt x="1592509" y="5425806"/>
                  <a:pt x="1588988" y="5412223"/>
                </a:cubicBezTo>
                <a:cubicBezTo>
                  <a:pt x="1596555" y="5367888"/>
                  <a:pt x="1584515" y="5398914"/>
                  <a:pt x="1587285" y="5346285"/>
                </a:cubicBezTo>
                <a:cubicBezTo>
                  <a:pt x="1569168" y="5418097"/>
                  <a:pt x="1560104" y="5355095"/>
                  <a:pt x="1546568" y="5427964"/>
                </a:cubicBezTo>
                <a:cubicBezTo>
                  <a:pt x="1545292" y="5398914"/>
                  <a:pt x="1537085" y="5434979"/>
                  <a:pt x="1533141" y="5430901"/>
                </a:cubicBezTo>
                <a:cubicBezTo>
                  <a:pt x="1548701" y="5340997"/>
                  <a:pt x="1507775" y="5399373"/>
                  <a:pt x="1497331" y="5425027"/>
                </a:cubicBezTo>
                <a:cubicBezTo>
                  <a:pt x="1499782" y="5372844"/>
                  <a:pt x="1510653" y="5398313"/>
                  <a:pt x="1513000" y="5374043"/>
                </a:cubicBezTo>
                <a:cubicBezTo>
                  <a:pt x="1510653" y="5355095"/>
                  <a:pt x="1508733" y="5331824"/>
                  <a:pt x="1504579" y="5329989"/>
                </a:cubicBezTo>
                <a:cubicBezTo>
                  <a:pt x="1503404" y="5373681"/>
                  <a:pt x="1501166" y="5342889"/>
                  <a:pt x="1497331" y="5343475"/>
                </a:cubicBezTo>
                <a:cubicBezTo>
                  <a:pt x="1494239" y="5380599"/>
                  <a:pt x="1492959" y="5380468"/>
                  <a:pt x="1487844" y="5405023"/>
                </a:cubicBezTo>
                <a:cubicBezTo>
                  <a:pt x="1484326" y="5381751"/>
                  <a:pt x="1495089" y="5364411"/>
                  <a:pt x="1494453" y="5342288"/>
                </a:cubicBezTo>
                <a:cubicBezTo>
                  <a:pt x="1491683" y="5313882"/>
                  <a:pt x="1484326" y="5315162"/>
                  <a:pt x="1491575" y="5259595"/>
                </a:cubicBezTo>
                <a:cubicBezTo>
                  <a:pt x="1484753" y="5292360"/>
                  <a:pt x="1481130" y="5326312"/>
                  <a:pt x="1473881" y="5358618"/>
                </a:cubicBezTo>
                <a:cubicBezTo>
                  <a:pt x="1474734" y="5317736"/>
                  <a:pt x="1464503" y="5320577"/>
                  <a:pt x="1463755" y="5289423"/>
                </a:cubicBezTo>
                <a:cubicBezTo>
                  <a:pt x="1458852" y="5322916"/>
                  <a:pt x="1465779" y="5360969"/>
                  <a:pt x="1462692" y="5395060"/>
                </a:cubicBezTo>
                <a:cubicBezTo>
                  <a:pt x="1451289" y="5405247"/>
                  <a:pt x="1460985" y="5290706"/>
                  <a:pt x="1440844" y="5353943"/>
                </a:cubicBezTo>
                <a:cubicBezTo>
                  <a:pt x="1453631" y="5372844"/>
                  <a:pt x="1445851" y="5423231"/>
                  <a:pt x="1458321" y="5450261"/>
                </a:cubicBezTo>
                <a:cubicBezTo>
                  <a:pt x="1452883" y="5445586"/>
                  <a:pt x="1438284" y="5456959"/>
                  <a:pt x="1440417" y="5427000"/>
                </a:cubicBezTo>
                <a:cubicBezTo>
                  <a:pt x="1441375" y="5431961"/>
                  <a:pt x="1442973" y="5430619"/>
                  <a:pt x="1445425" y="5420891"/>
                </a:cubicBezTo>
                <a:cubicBezTo>
                  <a:pt x="1444358" y="5371881"/>
                  <a:pt x="1439134" y="5360873"/>
                  <a:pt x="1433064" y="5358853"/>
                </a:cubicBezTo>
                <a:cubicBezTo>
                  <a:pt x="1437536" y="5334302"/>
                  <a:pt x="1441375" y="5335358"/>
                  <a:pt x="1439669" y="5296357"/>
                </a:cubicBezTo>
                <a:cubicBezTo>
                  <a:pt x="1435728" y="5301394"/>
                  <a:pt x="1434553" y="5280743"/>
                  <a:pt x="1429116" y="5300338"/>
                </a:cubicBezTo>
                <a:cubicBezTo>
                  <a:pt x="1428902" y="5323294"/>
                  <a:pt x="1437218" y="5306351"/>
                  <a:pt x="1428584" y="5332644"/>
                </a:cubicBezTo>
                <a:cubicBezTo>
                  <a:pt x="1422510" y="5319617"/>
                  <a:pt x="1421017" y="5294006"/>
                  <a:pt x="1410677" y="5350043"/>
                </a:cubicBezTo>
                <a:cubicBezTo>
                  <a:pt x="1410677" y="5336321"/>
                  <a:pt x="1409509" y="5326690"/>
                  <a:pt x="1407908" y="5320816"/>
                </a:cubicBezTo>
                <a:cubicBezTo>
                  <a:pt x="1406310" y="5314942"/>
                  <a:pt x="1403432" y="5312683"/>
                  <a:pt x="1403114" y="5313743"/>
                </a:cubicBezTo>
                <a:cubicBezTo>
                  <a:pt x="1401302" y="5315763"/>
                  <a:pt x="1398743" y="5329989"/>
                  <a:pt x="1397250" y="5351465"/>
                </a:cubicBezTo>
                <a:cubicBezTo>
                  <a:pt x="1397568" y="5340411"/>
                  <a:pt x="1397890" y="5329388"/>
                  <a:pt x="1398211" y="5318465"/>
                </a:cubicBezTo>
                <a:cubicBezTo>
                  <a:pt x="1393414" y="5359817"/>
                  <a:pt x="1394372" y="5336321"/>
                  <a:pt x="1391386" y="5346285"/>
                </a:cubicBezTo>
                <a:cubicBezTo>
                  <a:pt x="1392347" y="5313743"/>
                  <a:pt x="1395225" y="5296025"/>
                  <a:pt x="1393522" y="5280743"/>
                </a:cubicBezTo>
                <a:cubicBezTo>
                  <a:pt x="1388721" y="5308690"/>
                  <a:pt x="1384140" y="5339856"/>
                  <a:pt x="1382542" y="5313285"/>
                </a:cubicBezTo>
                <a:cubicBezTo>
                  <a:pt x="1385529" y="5288964"/>
                  <a:pt x="1387980" y="5309746"/>
                  <a:pt x="1390431" y="5269689"/>
                </a:cubicBezTo>
                <a:cubicBezTo>
                  <a:pt x="1387767" y="5274738"/>
                  <a:pt x="1389361" y="5242339"/>
                  <a:pt x="1388193" y="5243033"/>
                </a:cubicBezTo>
                <a:cubicBezTo>
                  <a:pt x="1385102" y="5258304"/>
                  <a:pt x="1383500" y="5263719"/>
                  <a:pt x="1381903" y="5271709"/>
                </a:cubicBezTo>
                <a:cubicBezTo>
                  <a:pt x="1380409" y="5279699"/>
                  <a:pt x="1378916" y="5290387"/>
                  <a:pt x="1376360" y="5316360"/>
                </a:cubicBezTo>
                <a:cubicBezTo>
                  <a:pt x="1375185" y="5289554"/>
                  <a:pt x="1371140" y="5308829"/>
                  <a:pt x="1367727" y="5323610"/>
                </a:cubicBezTo>
                <a:cubicBezTo>
                  <a:pt x="1364212" y="5338295"/>
                  <a:pt x="1361335" y="5348293"/>
                  <a:pt x="1360481" y="5302955"/>
                </a:cubicBezTo>
                <a:cubicBezTo>
                  <a:pt x="1359411" y="5323514"/>
                  <a:pt x="1358562" y="5331365"/>
                  <a:pt x="1357173" y="5332783"/>
                </a:cubicBezTo>
                <a:cubicBezTo>
                  <a:pt x="1355152" y="5313978"/>
                  <a:pt x="1359625" y="5259961"/>
                  <a:pt x="1356110" y="5266752"/>
                </a:cubicBezTo>
                <a:cubicBezTo>
                  <a:pt x="1353869" y="5283915"/>
                  <a:pt x="1356533" y="5305071"/>
                  <a:pt x="1353764" y="5321637"/>
                </a:cubicBezTo>
                <a:cubicBezTo>
                  <a:pt x="1351953" y="5323013"/>
                  <a:pt x="1350568" y="5317278"/>
                  <a:pt x="1349075" y="5317042"/>
                </a:cubicBezTo>
                <a:cubicBezTo>
                  <a:pt x="1347690" y="5316915"/>
                  <a:pt x="1346197" y="5322234"/>
                  <a:pt x="1344599" y="5346188"/>
                </a:cubicBezTo>
                <a:cubicBezTo>
                  <a:pt x="1342256" y="5327969"/>
                  <a:pt x="1346729" y="5315763"/>
                  <a:pt x="1345561" y="5298600"/>
                </a:cubicBezTo>
                <a:cubicBezTo>
                  <a:pt x="1342788" y="5294746"/>
                  <a:pt x="1338630" y="5277217"/>
                  <a:pt x="1336927" y="5331365"/>
                </a:cubicBezTo>
                <a:cubicBezTo>
                  <a:pt x="1334794" y="5324339"/>
                  <a:pt x="1332343" y="5302736"/>
                  <a:pt x="1330101" y="5333477"/>
                </a:cubicBezTo>
                <a:cubicBezTo>
                  <a:pt x="1328720" y="5314106"/>
                  <a:pt x="1329360" y="5296122"/>
                  <a:pt x="1327119" y="5275925"/>
                </a:cubicBezTo>
                <a:cubicBezTo>
                  <a:pt x="1326269" y="5300115"/>
                  <a:pt x="1325412" y="5294464"/>
                  <a:pt x="1324349" y="5286991"/>
                </a:cubicBezTo>
                <a:cubicBezTo>
                  <a:pt x="1323391" y="5279460"/>
                  <a:pt x="1322321" y="5270052"/>
                  <a:pt x="1321580" y="5287214"/>
                </a:cubicBezTo>
                <a:cubicBezTo>
                  <a:pt x="1322216" y="5308690"/>
                  <a:pt x="1321580" y="5329025"/>
                  <a:pt x="1321367" y="5349807"/>
                </a:cubicBezTo>
                <a:cubicBezTo>
                  <a:pt x="1320083" y="5331727"/>
                  <a:pt x="1320405" y="5315023"/>
                  <a:pt x="1320618" y="5298234"/>
                </a:cubicBezTo>
                <a:cubicBezTo>
                  <a:pt x="1320940" y="5281437"/>
                  <a:pt x="1321153" y="5264555"/>
                  <a:pt x="1319338" y="5246194"/>
                </a:cubicBezTo>
                <a:cubicBezTo>
                  <a:pt x="1318594" y="5263357"/>
                  <a:pt x="1317419" y="5249589"/>
                  <a:pt x="1316461" y="5251844"/>
                </a:cubicBezTo>
                <a:cubicBezTo>
                  <a:pt x="1317205" y="5270649"/>
                  <a:pt x="1318062" y="5289554"/>
                  <a:pt x="1316887" y="5306952"/>
                </a:cubicBezTo>
                <a:cubicBezTo>
                  <a:pt x="1314436" y="5284374"/>
                  <a:pt x="1316461" y="5258998"/>
                  <a:pt x="1313691" y="5257622"/>
                </a:cubicBezTo>
                <a:cubicBezTo>
                  <a:pt x="1312411" y="5282636"/>
                  <a:pt x="1314223" y="5309889"/>
                  <a:pt x="1315398" y="5336919"/>
                </a:cubicBezTo>
                <a:cubicBezTo>
                  <a:pt x="1312303" y="5291207"/>
                  <a:pt x="1315502" y="5368026"/>
                  <a:pt x="1312946" y="5342654"/>
                </a:cubicBezTo>
                <a:cubicBezTo>
                  <a:pt x="1313160" y="5326547"/>
                  <a:pt x="1311985" y="5333477"/>
                  <a:pt x="1310709" y="5317501"/>
                </a:cubicBezTo>
                <a:cubicBezTo>
                  <a:pt x="1310922" y="5301302"/>
                  <a:pt x="1312733" y="5310710"/>
                  <a:pt x="1311663" y="5294969"/>
                </a:cubicBezTo>
                <a:cubicBezTo>
                  <a:pt x="1308894" y="5259726"/>
                  <a:pt x="1307722" y="5287673"/>
                  <a:pt x="1306016" y="5290483"/>
                </a:cubicBezTo>
                <a:cubicBezTo>
                  <a:pt x="1308362" y="5322095"/>
                  <a:pt x="1308149" y="5274738"/>
                  <a:pt x="1310709" y="5317501"/>
                </a:cubicBezTo>
                <a:cubicBezTo>
                  <a:pt x="1309960" y="5341960"/>
                  <a:pt x="1308572" y="5340773"/>
                  <a:pt x="1307509" y="5342288"/>
                </a:cubicBezTo>
                <a:cubicBezTo>
                  <a:pt x="1306547" y="5343934"/>
                  <a:pt x="1305907" y="5348385"/>
                  <a:pt x="1307191" y="5384133"/>
                </a:cubicBezTo>
                <a:cubicBezTo>
                  <a:pt x="1305698" y="5346508"/>
                  <a:pt x="1304096" y="5344897"/>
                  <a:pt x="1302715" y="5318700"/>
                </a:cubicBezTo>
                <a:cubicBezTo>
                  <a:pt x="1303243" y="5314106"/>
                  <a:pt x="1303778" y="5289330"/>
                  <a:pt x="1302288" y="5264274"/>
                </a:cubicBezTo>
                <a:cubicBezTo>
                  <a:pt x="1300155" y="5261337"/>
                  <a:pt x="1293333" y="5227196"/>
                  <a:pt x="1295676" y="5282397"/>
                </a:cubicBezTo>
                <a:cubicBezTo>
                  <a:pt x="1296316" y="5259961"/>
                  <a:pt x="1300369" y="5285334"/>
                  <a:pt x="1301645" y="5317879"/>
                </a:cubicBezTo>
                <a:cubicBezTo>
                  <a:pt x="1300474" y="5330671"/>
                  <a:pt x="1299089" y="5333242"/>
                  <a:pt x="1297809" y="5338198"/>
                </a:cubicBezTo>
                <a:cubicBezTo>
                  <a:pt x="1296424" y="5343251"/>
                  <a:pt x="1295249" y="5350771"/>
                  <a:pt x="1295040" y="5373442"/>
                </a:cubicBezTo>
                <a:cubicBezTo>
                  <a:pt x="1292585" y="5352286"/>
                  <a:pt x="1291417" y="5357339"/>
                  <a:pt x="1290455" y="5359582"/>
                </a:cubicBezTo>
                <a:cubicBezTo>
                  <a:pt x="1289606" y="5361790"/>
                  <a:pt x="1288857" y="5361193"/>
                  <a:pt x="1286833" y="5328663"/>
                </a:cubicBezTo>
                <a:cubicBezTo>
                  <a:pt x="1286619" y="5333982"/>
                  <a:pt x="1286406" y="5337697"/>
                  <a:pt x="1286193" y="5340634"/>
                </a:cubicBezTo>
                <a:cubicBezTo>
                  <a:pt x="1285018" y="5354036"/>
                  <a:pt x="1283315" y="5350043"/>
                  <a:pt x="1283637" y="5373079"/>
                </a:cubicBezTo>
                <a:cubicBezTo>
                  <a:pt x="1281822" y="5346285"/>
                  <a:pt x="1280972" y="5349125"/>
                  <a:pt x="1280115" y="5353943"/>
                </a:cubicBezTo>
                <a:cubicBezTo>
                  <a:pt x="1279262" y="5358757"/>
                  <a:pt x="1278413" y="5365456"/>
                  <a:pt x="1276175" y="5346412"/>
                </a:cubicBezTo>
                <a:cubicBezTo>
                  <a:pt x="1275643" y="5330540"/>
                  <a:pt x="1276706" y="5333149"/>
                  <a:pt x="1277664" y="5335581"/>
                </a:cubicBezTo>
                <a:cubicBezTo>
                  <a:pt x="1278626" y="5338060"/>
                  <a:pt x="1279584" y="5340634"/>
                  <a:pt x="1279157" y="5324666"/>
                </a:cubicBezTo>
                <a:cubicBezTo>
                  <a:pt x="1270954" y="5270148"/>
                  <a:pt x="1281399" y="5308690"/>
                  <a:pt x="1276919" y="5261838"/>
                </a:cubicBezTo>
                <a:cubicBezTo>
                  <a:pt x="1273510" y="5245735"/>
                  <a:pt x="1273083" y="5259221"/>
                  <a:pt x="1271059" y="5244078"/>
                </a:cubicBezTo>
                <a:cubicBezTo>
                  <a:pt x="1272230" y="5296357"/>
                  <a:pt x="1268499" y="5304015"/>
                  <a:pt x="1269887" y="5351230"/>
                </a:cubicBezTo>
                <a:cubicBezTo>
                  <a:pt x="1266793" y="5327052"/>
                  <a:pt x="1267328" y="5304331"/>
                  <a:pt x="1264128" y="5280061"/>
                </a:cubicBezTo>
                <a:cubicBezTo>
                  <a:pt x="1262852" y="5253945"/>
                  <a:pt x="1268712" y="5276523"/>
                  <a:pt x="1264985" y="5241738"/>
                </a:cubicBezTo>
                <a:cubicBezTo>
                  <a:pt x="1262534" y="5254311"/>
                  <a:pt x="1261359" y="5274869"/>
                  <a:pt x="1253683" y="5230133"/>
                </a:cubicBezTo>
                <a:cubicBezTo>
                  <a:pt x="1253257" y="5239719"/>
                  <a:pt x="1253365" y="5255745"/>
                  <a:pt x="1252725" y="5262898"/>
                </a:cubicBezTo>
                <a:cubicBezTo>
                  <a:pt x="1252089" y="5270052"/>
                  <a:pt x="1250701" y="5268406"/>
                  <a:pt x="1246651" y="5243033"/>
                </a:cubicBezTo>
                <a:cubicBezTo>
                  <a:pt x="1244837" y="5246791"/>
                  <a:pt x="1246651" y="5274738"/>
                  <a:pt x="1248036" y="5296122"/>
                </a:cubicBezTo>
                <a:cubicBezTo>
                  <a:pt x="1249211" y="5317640"/>
                  <a:pt x="1249952" y="5332644"/>
                  <a:pt x="1245477" y="5310806"/>
                </a:cubicBezTo>
                <a:cubicBezTo>
                  <a:pt x="1246651" y="5299197"/>
                  <a:pt x="1243134" y="5272626"/>
                  <a:pt x="1240361" y="5240917"/>
                </a:cubicBezTo>
                <a:cubicBezTo>
                  <a:pt x="1240043" y="5261241"/>
                  <a:pt x="1236630" y="5260878"/>
                  <a:pt x="1233860" y="5262898"/>
                </a:cubicBezTo>
                <a:cubicBezTo>
                  <a:pt x="1231091" y="5264775"/>
                  <a:pt x="1228958" y="5268864"/>
                  <a:pt x="1232154" y="5297999"/>
                </a:cubicBezTo>
                <a:cubicBezTo>
                  <a:pt x="1239829" y="5340314"/>
                  <a:pt x="1228531" y="5264871"/>
                  <a:pt x="1236102" y="5307045"/>
                </a:cubicBezTo>
                <a:cubicBezTo>
                  <a:pt x="1236843" y="5319756"/>
                  <a:pt x="1237591" y="5332421"/>
                  <a:pt x="1238444" y="5345225"/>
                </a:cubicBezTo>
                <a:cubicBezTo>
                  <a:pt x="1231196" y="5297683"/>
                  <a:pt x="1229063" y="5302955"/>
                  <a:pt x="1226612" y="5303414"/>
                </a:cubicBezTo>
                <a:cubicBezTo>
                  <a:pt x="1230346" y="5333149"/>
                  <a:pt x="1230451" y="5340634"/>
                  <a:pt x="1229811" y="5344311"/>
                </a:cubicBezTo>
                <a:cubicBezTo>
                  <a:pt x="1229171" y="5348069"/>
                  <a:pt x="1227786" y="5348162"/>
                  <a:pt x="1228849" y="5363070"/>
                </a:cubicBezTo>
                <a:cubicBezTo>
                  <a:pt x="1223629" y="5344674"/>
                  <a:pt x="1220964" y="5323610"/>
                  <a:pt x="1218831" y="5322554"/>
                </a:cubicBezTo>
                <a:cubicBezTo>
                  <a:pt x="1220964" y="5346285"/>
                  <a:pt x="1225122" y="5362519"/>
                  <a:pt x="1228531" y="5376475"/>
                </a:cubicBezTo>
                <a:cubicBezTo>
                  <a:pt x="1231836" y="5390466"/>
                  <a:pt x="1234500" y="5402214"/>
                  <a:pt x="1234500" y="5416675"/>
                </a:cubicBezTo>
                <a:cubicBezTo>
                  <a:pt x="1230451" y="5390242"/>
                  <a:pt x="1224590" y="5363810"/>
                  <a:pt x="1219580" y="5347009"/>
                </a:cubicBezTo>
                <a:cubicBezTo>
                  <a:pt x="1214677" y="5330081"/>
                  <a:pt x="1210519" y="5322693"/>
                  <a:pt x="1210733" y="5333982"/>
                </a:cubicBezTo>
                <a:cubicBezTo>
                  <a:pt x="1214037" y="5347468"/>
                  <a:pt x="1216167" y="5360414"/>
                  <a:pt x="1217978" y="5373079"/>
                </a:cubicBezTo>
                <a:cubicBezTo>
                  <a:pt x="1213289" y="5356737"/>
                  <a:pt x="1212012" y="5341737"/>
                  <a:pt x="1207641" y="5325630"/>
                </a:cubicBezTo>
                <a:cubicBezTo>
                  <a:pt x="1204977" y="5334441"/>
                  <a:pt x="1214464" y="5383077"/>
                  <a:pt x="1203274" y="5338437"/>
                </a:cubicBezTo>
                <a:cubicBezTo>
                  <a:pt x="1205617" y="5356140"/>
                  <a:pt x="1210306" y="5374725"/>
                  <a:pt x="1212544" y="5392347"/>
                </a:cubicBezTo>
                <a:cubicBezTo>
                  <a:pt x="1207747" y="5376016"/>
                  <a:pt x="1206257" y="5361193"/>
                  <a:pt x="1201781" y="5344990"/>
                </a:cubicBezTo>
                <a:cubicBezTo>
                  <a:pt x="1204977" y="5376379"/>
                  <a:pt x="1205295" y="5389279"/>
                  <a:pt x="1196557" y="5357339"/>
                </a:cubicBezTo>
                <a:cubicBezTo>
                  <a:pt x="1197302" y="5367067"/>
                  <a:pt x="1199753" y="5377531"/>
                  <a:pt x="1202099" y="5387988"/>
                </a:cubicBezTo>
                <a:cubicBezTo>
                  <a:pt x="1204550" y="5398313"/>
                  <a:pt x="1206792" y="5408781"/>
                  <a:pt x="1207533" y="5418556"/>
                </a:cubicBezTo>
                <a:cubicBezTo>
                  <a:pt x="1204445" y="5410204"/>
                  <a:pt x="1206579" y="5428060"/>
                  <a:pt x="1204232" y="5423971"/>
                </a:cubicBezTo>
                <a:cubicBezTo>
                  <a:pt x="1202526" y="5409286"/>
                  <a:pt x="1199966" y="5394239"/>
                  <a:pt x="1195920" y="5378260"/>
                </a:cubicBezTo>
                <a:cubicBezTo>
                  <a:pt x="1193148" y="5388365"/>
                  <a:pt x="1191123" y="5396937"/>
                  <a:pt x="1188353" y="5402086"/>
                </a:cubicBezTo>
                <a:cubicBezTo>
                  <a:pt x="1186965" y="5404692"/>
                  <a:pt x="1185367" y="5406349"/>
                  <a:pt x="1183447" y="5407031"/>
                </a:cubicBezTo>
                <a:cubicBezTo>
                  <a:pt x="1178010" y="5408685"/>
                  <a:pt x="1171726" y="5409286"/>
                  <a:pt x="1164687" y="5408685"/>
                </a:cubicBezTo>
                <a:cubicBezTo>
                  <a:pt x="1168635" y="5418779"/>
                  <a:pt x="1172366" y="5429024"/>
                  <a:pt x="1171618" y="5439338"/>
                </a:cubicBezTo>
                <a:cubicBezTo>
                  <a:pt x="1161068" y="5407960"/>
                  <a:pt x="1165649" y="5443204"/>
                  <a:pt x="1159572" y="5431818"/>
                </a:cubicBezTo>
                <a:cubicBezTo>
                  <a:pt x="1157869" y="5419014"/>
                  <a:pt x="1154883" y="5406207"/>
                  <a:pt x="1149340" y="5393638"/>
                </a:cubicBezTo>
                <a:cubicBezTo>
                  <a:pt x="1146571" y="5411718"/>
                  <a:pt x="1134210" y="5387988"/>
                  <a:pt x="1135591" y="5424653"/>
                </a:cubicBezTo>
                <a:cubicBezTo>
                  <a:pt x="1129520" y="5411942"/>
                  <a:pt x="1128132" y="5399150"/>
                  <a:pt x="1122481" y="5386473"/>
                </a:cubicBezTo>
                <a:cubicBezTo>
                  <a:pt x="1126321" y="5443107"/>
                  <a:pt x="1105113" y="5388820"/>
                  <a:pt x="1102662" y="5417592"/>
                </a:cubicBezTo>
                <a:cubicBezTo>
                  <a:pt x="1105858" y="5425250"/>
                  <a:pt x="1106708" y="5432874"/>
                  <a:pt x="1109372" y="5440394"/>
                </a:cubicBezTo>
                <a:cubicBezTo>
                  <a:pt x="1111187" y="5428519"/>
                  <a:pt x="1118327" y="5440490"/>
                  <a:pt x="1124509" y="5447925"/>
                </a:cubicBezTo>
                <a:cubicBezTo>
                  <a:pt x="1120565" y="5459673"/>
                  <a:pt x="1116303" y="5473298"/>
                  <a:pt x="1123764" y="5517132"/>
                </a:cubicBezTo>
                <a:cubicBezTo>
                  <a:pt x="1110547" y="5496793"/>
                  <a:pt x="1121950" y="5476096"/>
                  <a:pt x="1112785" y="5455772"/>
                </a:cubicBezTo>
                <a:cubicBezTo>
                  <a:pt x="1097438" y="5476554"/>
                  <a:pt x="1091147" y="5601467"/>
                  <a:pt x="1063012" y="5564582"/>
                </a:cubicBezTo>
                <a:cubicBezTo>
                  <a:pt x="1068450" y="5600646"/>
                  <a:pt x="1062907" y="5584762"/>
                  <a:pt x="1057791" y="5587699"/>
                </a:cubicBezTo>
                <a:cubicBezTo>
                  <a:pt x="1044573" y="5531817"/>
                  <a:pt x="1068554" y="5546501"/>
                  <a:pt x="1051822" y="5495513"/>
                </a:cubicBezTo>
                <a:cubicBezTo>
                  <a:pt x="1039245" y="5497252"/>
                  <a:pt x="1028796" y="5518269"/>
                  <a:pt x="1021124" y="5557509"/>
                </a:cubicBezTo>
                <a:cubicBezTo>
                  <a:pt x="1009721" y="5535574"/>
                  <a:pt x="1009081" y="5516754"/>
                  <a:pt x="1020911" y="5549897"/>
                </a:cubicBezTo>
                <a:cubicBezTo>
                  <a:pt x="1014624" y="5527222"/>
                  <a:pt x="1025604" y="5504644"/>
                  <a:pt x="1015159" y="5465547"/>
                </a:cubicBezTo>
                <a:cubicBezTo>
                  <a:pt x="1006739" y="5472338"/>
                  <a:pt x="1001836" y="5518045"/>
                  <a:pt x="1005882" y="5542601"/>
                </a:cubicBezTo>
                <a:cubicBezTo>
                  <a:pt x="1005029" y="5532275"/>
                  <a:pt x="1000448" y="5522169"/>
                  <a:pt x="995972" y="5511936"/>
                </a:cubicBezTo>
                <a:cubicBezTo>
                  <a:pt x="989895" y="5572934"/>
                  <a:pt x="969967" y="5572556"/>
                  <a:pt x="978278" y="5696744"/>
                </a:cubicBezTo>
                <a:cubicBezTo>
                  <a:pt x="968795" y="5673703"/>
                  <a:pt x="965701" y="5650797"/>
                  <a:pt x="961120" y="5627899"/>
                </a:cubicBezTo>
                <a:cubicBezTo>
                  <a:pt x="966557" y="5638005"/>
                  <a:pt x="969753" y="5658783"/>
                  <a:pt x="970711" y="5650666"/>
                </a:cubicBezTo>
                <a:cubicBezTo>
                  <a:pt x="974016" y="5648234"/>
                  <a:pt x="973694" y="5640202"/>
                  <a:pt x="966771" y="5620144"/>
                </a:cubicBezTo>
                <a:cubicBezTo>
                  <a:pt x="962505" y="5622862"/>
                  <a:pt x="954084" y="5607576"/>
                  <a:pt x="951952" y="5620464"/>
                </a:cubicBezTo>
                <a:cubicBezTo>
                  <a:pt x="956644" y="5633176"/>
                  <a:pt x="956218" y="5645852"/>
                  <a:pt x="959204" y="5658644"/>
                </a:cubicBezTo>
                <a:cubicBezTo>
                  <a:pt x="957494" y="5668654"/>
                  <a:pt x="941189" y="5614271"/>
                  <a:pt x="940339" y="5628358"/>
                </a:cubicBezTo>
                <a:cubicBezTo>
                  <a:pt x="941189" y="5638591"/>
                  <a:pt x="940552" y="5648789"/>
                  <a:pt x="944279" y="5658926"/>
                </a:cubicBezTo>
                <a:cubicBezTo>
                  <a:pt x="951210" y="5654108"/>
                  <a:pt x="948968" y="5650339"/>
                  <a:pt x="960158" y="5689351"/>
                </a:cubicBezTo>
                <a:cubicBezTo>
                  <a:pt x="961333" y="5674763"/>
                  <a:pt x="966771" y="5679122"/>
                  <a:pt x="971778" y="5681458"/>
                </a:cubicBezTo>
                <a:cubicBezTo>
                  <a:pt x="973481" y="5710368"/>
                  <a:pt x="983184" y="5690631"/>
                  <a:pt x="984887" y="5719638"/>
                </a:cubicBezTo>
                <a:cubicBezTo>
                  <a:pt x="979880" y="5725277"/>
                  <a:pt x="981048" y="5718123"/>
                  <a:pt x="969114" y="5689212"/>
                </a:cubicBezTo>
                <a:cubicBezTo>
                  <a:pt x="952273" y="5679943"/>
                  <a:pt x="962505" y="5743954"/>
                  <a:pt x="953339" y="5751027"/>
                </a:cubicBezTo>
                <a:cubicBezTo>
                  <a:pt x="947797" y="5707655"/>
                  <a:pt x="946622" y="5664060"/>
                  <a:pt x="931170" y="5620746"/>
                </a:cubicBezTo>
                <a:cubicBezTo>
                  <a:pt x="917526" y="5597801"/>
                  <a:pt x="927334" y="5678062"/>
                  <a:pt x="918169" y="5674986"/>
                </a:cubicBezTo>
                <a:cubicBezTo>
                  <a:pt x="902179" y="5630709"/>
                  <a:pt x="903354" y="5662179"/>
                  <a:pt x="896849" y="5659843"/>
                </a:cubicBezTo>
                <a:cubicBezTo>
                  <a:pt x="905273" y="5694169"/>
                  <a:pt x="898874" y="5740798"/>
                  <a:pt x="889499" y="5706140"/>
                </a:cubicBezTo>
                <a:cubicBezTo>
                  <a:pt x="894293" y="5707069"/>
                  <a:pt x="898234" y="5688014"/>
                  <a:pt x="885020" y="5660205"/>
                </a:cubicBezTo>
                <a:cubicBezTo>
                  <a:pt x="887366" y="5688014"/>
                  <a:pt x="881397" y="5679342"/>
                  <a:pt x="880118" y="5691090"/>
                </a:cubicBezTo>
                <a:cubicBezTo>
                  <a:pt x="885233" y="5703662"/>
                  <a:pt x="883208" y="5716466"/>
                  <a:pt x="890240" y="5729270"/>
                </a:cubicBezTo>
                <a:cubicBezTo>
                  <a:pt x="883208" y="5755482"/>
                  <a:pt x="885125" y="5744413"/>
                  <a:pt x="880118" y="5783052"/>
                </a:cubicBezTo>
                <a:cubicBezTo>
                  <a:pt x="851234" y="5713305"/>
                  <a:pt x="875750" y="5841567"/>
                  <a:pt x="843776" y="5760898"/>
                </a:cubicBezTo>
                <a:cubicBezTo>
                  <a:pt x="846119" y="5788833"/>
                  <a:pt x="838873" y="5774241"/>
                  <a:pt x="842279" y="5806925"/>
                </a:cubicBezTo>
                <a:cubicBezTo>
                  <a:pt x="830558" y="5751347"/>
                  <a:pt x="825656" y="5716701"/>
                  <a:pt x="820008" y="5669113"/>
                </a:cubicBezTo>
                <a:cubicBezTo>
                  <a:pt x="804021" y="5682514"/>
                  <a:pt x="781743" y="5677604"/>
                  <a:pt x="797090" y="5784933"/>
                </a:cubicBezTo>
                <a:cubicBezTo>
                  <a:pt x="780680" y="5778238"/>
                  <a:pt x="759787" y="5786590"/>
                  <a:pt x="770445" y="5877635"/>
                </a:cubicBezTo>
                <a:cubicBezTo>
                  <a:pt x="806256" y="5958586"/>
                  <a:pt x="787391" y="5772140"/>
                  <a:pt x="813396" y="5830644"/>
                </a:cubicBezTo>
                <a:cubicBezTo>
                  <a:pt x="807217" y="5819494"/>
                  <a:pt x="801888" y="5770845"/>
                  <a:pt x="808920" y="5784613"/>
                </a:cubicBezTo>
                <a:cubicBezTo>
                  <a:pt x="810627" y="5797420"/>
                  <a:pt x="813609" y="5810086"/>
                  <a:pt x="819152" y="5822793"/>
                </a:cubicBezTo>
                <a:cubicBezTo>
                  <a:pt x="823312" y="5801637"/>
                  <a:pt x="803808" y="5699303"/>
                  <a:pt x="821498" y="5715186"/>
                </a:cubicBezTo>
                <a:cubicBezTo>
                  <a:pt x="828002" y="5770248"/>
                  <a:pt x="838765" y="5875754"/>
                  <a:pt x="827040" y="5884106"/>
                </a:cubicBezTo>
                <a:cubicBezTo>
                  <a:pt x="820540" y="5863771"/>
                  <a:pt x="827572" y="5843132"/>
                  <a:pt x="816169" y="5822793"/>
                </a:cubicBezTo>
                <a:cubicBezTo>
                  <a:pt x="815529" y="5864735"/>
                  <a:pt x="810305" y="5879878"/>
                  <a:pt x="820435" y="5953394"/>
                </a:cubicBezTo>
                <a:cubicBezTo>
                  <a:pt x="807112" y="5933896"/>
                  <a:pt x="798262" y="5934636"/>
                  <a:pt x="786751" y="5923343"/>
                </a:cubicBezTo>
                <a:cubicBezTo>
                  <a:pt x="791653" y="5985608"/>
                  <a:pt x="778439" y="5963766"/>
                  <a:pt x="793468" y="6038342"/>
                </a:cubicBezTo>
                <a:cubicBezTo>
                  <a:pt x="782705" y="6018149"/>
                  <a:pt x="788352" y="5997448"/>
                  <a:pt x="776628" y="5977395"/>
                </a:cubicBezTo>
                <a:cubicBezTo>
                  <a:pt x="766183" y="5975834"/>
                  <a:pt x="773215" y="5983962"/>
                  <a:pt x="760532" y="5939214"/>
                </a:cubicBezTo>
                <a:lnTo>
                  <a:pt x="762878" y="6008279"/>
                </a:lnTo>
                <a:cubicBezTo>
                  <a:pt x="753608" y="5989601"/>
                  <a:pt x="748706" y="5989697"/>
                  <a:pt x="747957" y="6008645"/>
                </a:cubicBezTo>
                <a:cubicBezTo>
                  <a:pt x="758402" y="6041410"/>
                  <a:pt x="755416" y="6015070"/>
                  <a:pt x="760427" y="6023657"/>
                </a:cubicBezTo>
                <a:cubicBezTo>
                  <a:pt x="759364" y="6044216"/>
                  <a:pt x="762665" y="6064682"/>
                  <a:pt x="768312" y="6085005"/>
                </a:cubicBezTo>
                <a:cubicBezTo>
                  <a:pt x="762029" y="6079366"/>
                  <a:pt x="763732" y="6108370"/>
                  <a:pt x="749982" y="6070097"/>
                </a:cubicBezTo>
                <a:cubicBezTo>
                  <a:pt x="748384" y="6049631"/>
                  <a:pt x="746783" y="6029072"/>
                  <a:pt x="736125" y="6008880"/>
                </a:cubicBezTo>
                <a:cubicBezTo>
                  <a:pt x="740072" y="6052333"/>
                  <a:pt x="743055" y="6095789"/>
                  <a:pt x="746356" y="6139161"/>
                </a:cubicBezTo>
                <a:cubicBezTo>
                  <a:pt x="725148" y="6076429"/>
                  <a:pt x="749447" y="6214099"/>
                  <a:pt x="729092" y="6154987"/>
                </a:cubicBezTo>
                <a:cubicBezTo>
                  <a:pt x="722166" y="6121177"/>
                  <a:pt x="731330" y="6135026"/>
                  <a:pt x="721312" y="6101301"/>
                </a:cubicBezTo>
                <a:cubicBezTo>
                  <a:pt x="729627" y="6120117"/>
                  <a:pt x="725575" y="6085005"/>
                  <a:pt x="729733" y="6085838"/>
                </a:cubicBezTo>
                <a:cubicBezTo>
                  <a:pt x="725362" y="6073257"/>
                  <a:pt x="723228" y="6060323"/>
                  <a:pt x="716623" y="6047754"/>
                </a:cubicBezTo>
                <a:cubicBezTo>
                  <a:pt x="717154" y="6063024"/>
                  <a:pt x="717686" y="6078403"/>
                  <a:pt x="718113" y="6093685"/>
                </a:cubicBezTo>
                <a:cubicBezTo>
                  <a:pt x="703195" y="6039070"/>
                  <a:pt x="708416" y="6094649"/>
                  <a:pt x="696692" y="6071153"/>
                </a:cubicBezTo>
                <a:cubicBezTo>
                  <a:pt x="697331" y="6022366"/>
                  <a:pt x="719819" y="6050090"/>
                  <a:pt x="698289" y="5940509"/>
                </a:cubicBezTo>
                <a:cubicBezTo>
                  <a:pt x="680918" y="5919951"/>
                  <a:pt x="693705" y="6076888"/>
                  <a:pt x="660241" y="5956612"/>
                </a:cubicBezTo>
                <a:cubicBezTo>
                  <a:pt x="656829" y="5957071"/>
                  <a:pt x="657472" y="5975151"/>
                  <a:pt x="658535" y="5995113"/>
                </a:cubicBezTo>
                <a:cubicBezTo>
                  <a:pt x="662371" y="6005203"/>
                  <a:pt x="667595" y="6015448"/>
                  <a:pt x="668448" y="6025681"/>
                </a:cubicBezTo>
                <a:cubicBezTo>
                  <a:pt x="642334" y="6007095"/>
                  <a:pt x="637859" y="6083583"/>
                  <a:pt x="610042" y="6057528"/>
                </a:cubicBezTo>
                <a:cubicBezTo>
                  <a:pt x="614731" y="6070320"/>
                  <a:pt x="614305" y="6083124"/>
                  <a:pt x="617291" y="6095789"/>
                </a:cubicBezTo>
                <a:cubicBezTo>
                  <a:pt x="605031" y="6061510"/>
                  <a:pt x="611213" y="6108501"/>
                  <a:pt x="602261" y="6088401"/>
                </a:cubicBezTo>
                <a:cubicBezTo>
                  <a:pt x="598530" y="6054591"/>
                  <a:pt x="609189" y="6068440"/>
                  <a:pt x="597464" y="6034854"/>
                </a:cubicBezTo>
                <a:cubicBezTo>
                  <a:pt x="588726" y="6035312"/>
                  <a:pt x="578917" y="6031635"/>
                  <a:pt x="574228" y="6050691"/>
                </a:cubicBezTo>
                <a:cubicBezTo>
                  <a:pt x="565381" y="6035536"/>
                  <a:pt x="565595" y="6020026"/>
                  <a:pt x="557923" y="6004883"/>
                </a:cubicBezTo>
                <a:cubicBezTo>
                  <a:pt x="559202" y="6017548"/>
                  <a:pt x="562930" y="6030259"/>
                  <a:pt x="562189" y="6043160"/>
                </a:cubicBezTo>
                <a:cubicBezTo>
                  <a:pt x="554618" y="6025442"/>
                  <a:pt x="552272" y="6007600"/>
                  <a:pt x="542575" y="5989836"/>
                </a:cubicBezTo>
                <a:cubicBezTo>
                  <a:pt x="543215" y="6017783"/>
                  <a:pt x="539698" y="6003099"/>
                  <a:pt x="544065" y="6035910"/>
                </a:cubicBezTo>
                <a:cubicBezTo>
                  <a:pt x="534047" y="6005342"/>
                  <a:pt x="530319" y="5974693"/>
                  <a:pt x="520297" y="5944125"/>
                </a:cubicBezTo>
                <a:cubicBezTo>
                  <a:pt x="517528" y="5957988"/>
                  <a:pt x="518060" y="5986664"/>
                  <a:pt x="506020" y="5959773"/>
                </a:cubicBezTo>
                <a:cubicBezTo>
                  <a:pt x="505807" y="5954735"/>
                  <a:pt x="505594" y="5949540"/>
                  <a:pt x="505485" y="5944491"/>
                </a:cubicBezTo>
                <a:cubicBezTo>
                  <a:pt x="503569" y="5939450"/>
                  <a:pt x="501646" y="5934397"/>
                  <a:pt x="502073" y="5929216"/>
                </a:cubicBezTo>
                <a:cubicBezTo>
                  <a:pt x="512091" y="5961981"/>
                  <a:pt x="517846" y="5943207"/>
                  <a:pt x="510710" y="5921369"/>
                </a:cubicBezTo>
                <a:cubicBezTo>
                  <a:pt x="500370" y="5925366"/>
                  <a:pt x="492803" y="5925223"/>
                  <a:pt x="494400" y="5967855"/>
                </a:cubicBezTo>
                <a:cubicBezTo>
                  <a:pt x="482568" y="5923709"/>
                  <a:pt x="484382" y="5958809"/>
                  <a:pt x="475109" y="5922148"/>
                </a:cubicBezTo>
                <a:cubicBezTo>
                  <a:pt x="479588" y="5942151"/>
                  <a:pt x="480225" y="5960609"/>
                  <a:pt x="472871" y="5945185"/>
                </a:cubicBezTo>
                <a:cubicBezTo>
                  <a:pt x="471700" y="5914439"/>
                  <a:pt x="464769" y="5883968"/>
                  <a:pt x="452090" y="5853446"/>
                </a:cubicBezTo>
                <a:cubicBezTo>
                  <a:pt x="455499" y="5842168"/>
                  <a:pt x="459975" y="5835693"/>
                  <a:pt x="462961" y="5822431"/>
                </a:cubicBezTo>
                <a:cubicBezTo>
                  <a:pt x="454537" y="5802096"/>
                  <a:pt x="458482" y="5781537"/>
                  <a:pt x="446118" y="5761437"/>
                </a:cubicBezTo>
                <a:cubicBezTo>
                  <a:pt x="453579" y="5824450"/>
                  <a:pt x="445159" y="5828987"/>
                  <a:pt x="436742" y="5838395"/>
                </a:cubicBezTo>
                <a:cubicBezTo>
                  <a:pt x="444523" y="5869645"/>
                  <a:pt x="453579" y="5925586"/>
                  <a:pt x="438767" y="5899847"/>
                </a:cubicBezTo>
                <a:cubicBezTo>
                  <a:pt x="438019" y="5881532"/>
                  <a:pt x="443561" y="5890343"/>
                  <a:pt x="440470" y="5861293"/>
                </a:cubicBezTo>
                <a:cubicBezTo>
                  <a:pt x="434078" y="5837115"/>
                  <a:pt x="423633" y="5818295"/>
                  <a:pt x="421179" y="5815640"/>
                </a:cubicBezTo>
                <a:cubicBezTo>
                  <a:pt x="422350" y="5827013"/>
                  <a:pt x="435033" y="5875296"/>
                  <a:pt x="425658" y="5861798"/>
                </a:cubicBezTo>
                <a:cubicBezTo>
                  <a:pt x="426298" y="5854598"/>
                  <a:pt x="415426" y="5813161"/>
                  <a:pt x="415745" y="5831103"/>
                </a:cubicBezTo>
                <a:cubicBezTo>
                  <a:pt x="416168" y="5854140"/>
                  <a:pt x="426508" y="5876941"/>
                  <a:pt x="423948" y="5900071"/>
                </a:cubicBezTo>
                <a:cubicBezTo>
                  <a:pt x="416808" y="5886446"/>
                  <a:pt x="405723" y="5835142"/>
                  <a:pt x="404342" y="5846747"/>
                </a:cubicBezTo>
                <a:cubicBezTo>
                  <a:pt x="411265" y="5867672"/>
                  <a:pt x="419794" y="5927563"/>
                  <a:pt x="412762" y="5923343"/>
                </a:cubicBezTo>
                <a:cubicBezTo>
                  <a:pt x="403272" y="5894104"/>
                  <a:pt x="409884" y="5892778"/>
                  <a:pt x="405296" y="5877412"/>
                </a:cubicBezTo>
                <a:cubicBezTo>
                  <a:pt x="405296" y="5902187"/>
                  <a:pt x="390589" y="5829727"/>
                  <a:pt x="392722" y="5854598"/>
                </a:cubicBezTo>
                <a:cubicBezTo>
                  <a:pt x="410839" y="5915815"/>
                  <a:pt x="398799" y="5947898"/>
                  <a:pt x="386330" y="5931460"/>
                </a:cubicBezTo>
                <a:cubicBezTo>
                  <a:pt x="389631" y="5952018"/>
                  <a:pt x="394215" y="5972438"/>
                  <a:pt x="400289" y="5992773"/>
                </a:cubicBezTo>
                <a:cubicBezTo>
                  <a:pt x="390911" y="5975375"/>
                  <a:pt x="388781" y="5983727"/>
                  <a:pt x="397943" y="6015671"/>
                </a:cubicBezTo>
                <a:cubicBezTo>
                  <a:pt x="389417" y="5995475"/>
                  <a:pt x="391869" y="6023565"/>
                  <a:pt x="382704" y="6000763"/>
                </a:cubicBezTo>
                <a:cubicBezTo>
                  <a:pt x="377910" y="5960104"/>
                  <a:pt x="382169" y="5919808"/>
                  <a:pt x="388568" y="5908565"/>
                </a:cubicBezTo>
                <a:cubicBezTo>
                  <a:pt x="385368" y="5900907"/>
                  <a:pt x="384515" y="5893279"/>
                  <a:pt x="381850" y="5885529"/>
                </a:cubicBezTo>
                <a:cubicBezTo>
                  <a:pt x="371192" y="5946746"/>
                  <a:pt x="349131" y="5919350"/>
                  <a:pt x="344334" y="6009196"/>
                </a:cubicBezTo>
                <a:cubicBezTo>
                  <a:pt x="335064" y="5981388"/>
                  <a:pt x="336445" y="6000385"/>
                  <a:pt x="328560" y="5978909"/>
                </a:cubicBezTo>
                <a:cubicBezTo>
                  <a:pt x="323975" y="5922745"/>
                  <a:pt x="339005" y="5915954"/>
                  <a:pt x="326749" y="5832980"/>
                </a:cubicBezTo>
                <a:cubicBezTo>
                  <a:pt x="324619" y="5827846"/>
                  <a:pt x="322486" y="5822793"/>
                  <a:pt x="320244" y="5817613"/>
                </a:cubicBezTo>
                <a:cubicBezTo>
                  <a:pt x="316412" y="5875296"/>
                  <a:pt x="322696" y="5977395"/>
                  <a:pt x="290722" y="5910539"/>
                </a:cubicBezTo>
                <a:cubicBezTo>
                  <a:pt x="283581" y="5942248"/>
                  <a:pt x="274843" y="5995348"/>
                  <a:pt x="253103" y="5942024"/>
                </a:cubicBezTo>
                <a:cubicBezTo>
                  <a:pt x="257684" y="5962112"/>
                  <a:pt x="255873" y="5969736"/>
                  <a:pt x="250967" y="5965049"/>
                </a:cubicBezTo>
                <a:cubicBezTo>
                  <a:pt x="251180" y="5947204"/>
                  <a:pt x="248624" y="5929216"/>
                  <a:pt x="240204" y="5911502"/>
                </a:cubicBezTo>
                <a:cubicBezTo>
                  <a:pt x="237539" y="5917234"/>
                  <a:pt x="231997" y="5910177"/>
                  <a:pt x="221444" y="5881169"/>
                </a:cubicBezTo>
                <a:cubicBezTo>
                  <a:pt x="221766" y="5899473"/>
                  <a:pt x="216114" y="5890662"/>
                  <a:pt x="225710" y="5919573"/>
                </a:cubicBezTo>
                <a:cubicBezTo>
                  <a:pt x="225923" y="5911726"/>
                  <a:pt x="224430" y="5896455"/>
                  <a:pt x="228161" y="5904206"/>
                </a:cubicBezTo>
                <a:cubicBezTo>
                  <a:pt x="238071" y="5952619"/>
                  <a:pt x="223580" y="5937334"/>
                  <a:pt x="227734" y="5981025"/>
                </a:cubicBezTo>
                <a:cubicBezTo>
                  <a:pt x="201729" y="5884927"/>
                  <a:pt x="184993" y="5899847"/>
                  <a:pt x="164639" y="5866943"/>
                </a:cubicBezTo>
                <a:cubicBezTo>
                  <a:pt x="158135" y="5827846"/>
                  <a:pt x="143004" y="5805773"/>
                  <a:pt x="132130" y="5783194"/>
                </a:cubicBezTo>
                <a:cubicBezTo>
                  <a:pt x="109429" y="5678521"/>
                  <a:pt x="113586" y="5595231"/>
                  <a:pt x="124136" y="5537548"/>
                </a:cubicBezTo>
                <a:cubicBezTo>
                  <a:pt x="133305" y="5572194"/>
                  <a:pt x="125521" y="5564944"/>
                  <a:pt x="131811" y="5591234"/>
                </a:cubicBezTo>
                <a:cubicBezTo>
                  <a:pt x="145774" y="5612852"/>
                  <a:pt x="133941" y="5544104"/>
                  <a:pt x="148652" y="5560126"/>
                </a:cubicBezTo>
                <a:cubicBezTo>
                  <a:pt x="120726" y="5425123"/>
                  <a:pt x="176255" y="5479491"/>
                  <a:pt x="173482" y="5413599"/>
                </a:cubicBezTo>
                <a:cubicBezTo>
                  <a:pt x="203114" y="5461870"/>
                  <a:pt x="213772" y="5399277"/>
                  <a:pt x="216541" y="5366747"/>
                </a:cubicBezTo>
                <a:cubicBezTo>
                  <a:pt x="211107" y="5360969"/>
                  <a:pt x="209188" y="5403963"/>
                  <a:pt x="198211" y="5351700"/>
                </a:cubicBezTo>
                <a:cubicBezTo>
                  <a:pt x="204820" y="5327144"/>
                  <a:pt x="219846" y="5347248"/>
                  <a:pt x="217181" y="5297540"/>
                </a:cubicBezTo>
                <a:cubicBezTo>
                  <a:pt x="230504" y="5308690"/>
                  <a:pt x="249799" y="5303556"/>
                  <a:pt x="239459" y="5251008"/>
                </a:cubicBezTo>
                <a:cubicBezTo>
                  <a:pt x="247239" y="5251008"/>
                  <a:pt x="242337" y="5269466"/>
                  <a:pt x="252568" y="5289188"/>
                </a:cubicBezTo>
                <a:cubicBezTo>
                  <a:pt x="258006" y="5278180"/>
                  <a:pt x="250648" y="5210349"/>
                  <a:pt x="265891" y="5242798"/>
                </a:cubicBezTo>
                <a:cubicBezTo>
                  <a:pt x="268664" y="5266656"/>
                  <a:pt x="251180" y="5233845"/>
                  <a:pt x="260670" y="5265927"/>
                </a:cubicBezTo>
                <a:cubicBezTo>
                  <a:pt x="269091" y="5269924"/>
                  <a:pt x="286994" y="5287673"/>
                  <a:pt x="268342" y="5227289"/>
                </a:cubicBezTo>
                <a:cubicBezTo>
                  <a:pt x="291896" y="5250090"/>
                  <a:pt x="304366" y="5223897"/>
                  <a:pt x="318007" y="5203338"/>
                </a:cubicBezTo>
                <a:cubicBezTo>
                  <a:pt x="306604" y="5139312"/>
                  <a:pt x="310013" y="5076310"/>
                  <a:pt x="319503" y="5065063"/>
                </a:cubicBezTo>
                <a:cubicBezTo>
                  <a:pt x="311083" y="5034638"/>
                  <a:pt x="302876" y="5003989"/>
                  <a:pt x="292750" y="4973294"/>
                </a:cubicBezTo>
                <a:cubicBezTo>
                  <a:pt x="290298" y="4975996"/>
                  <a:pt x="289124" y="4983982"/>
                  <a:pt x="290722" y="5004305"/>
                </a:cubicBezTo>
                <a:cubicBezTo>
                  <a:pt x="299037" y="5024640"/>
                  <a:pt x="303621" y="5044963"/>
                  <a:pt x="304579" y="5065302"/>
                </a:cubicBezTo>
                <a:cubicBezTo>
                  <a:pt x="293386" y="5059428"/>
                  <a:pt x="281987" y="5053177"/>
                  <a:pt x="278465" y="5081267"/>
                </a:cubicBezTo>
                <a:cubicBezTo>
                  <a:pt x="272392" y="5068694"/>
                  <a:pt x="271007" y="5055890"/>
                  <a:pt x="265251" y="5043086"/>
                </a:cubicBezTo>
                <a:cubicBezTo>
                  <a:pt x="272496" y="5085718"/>
                  <a:pt x="261733" y="5053636"/>
                  <a:pt x="260349" y="5073971"/>
                </a:cubicBezTo>
                <a:cubicBezTo>
                  <a:pt x="263013" y="5081629"/>
                  <a:pt x="266741" y="5089253"/>
                  <a:pt x="267063" y="5096772"/>
                </a:cubicBezTo>
                <a:cubicBezTo>
                  <a:pt x="261412" y="5083005"/>
                  <a:pt x="257149" y="5074934"/>
                  <a:pt x="254484" y="5073971"/>
                </a:cubicBezTo>
                <a:cubicBezTo>
                  <a:pt x="254380" y="5050837"/>
                  <a:pt x="261733" y="5015960"/>
                  <a:pt x="248302" y="4974477"/>
                </a:cubicBezTo>
                <a:cubicBezTo>
                  <a:pt x="238179" y="4990079"/>
                  <a:pt x="245638" y="5049419"/>
                  <a:pt x="229228" y="5028540"/>
                </a:cubicBezTo>
                <a:cubicBezTo>
                  <a:pt x="220807" y="5010780"/>
                  <a:pt x="225710" y="4992792"/>
                  <a:pt x="215587" y="4974936"/>
                </a:cubicBezTo>
                <a:cubicBezTo>
                  <a:pt x="205778" y="4966961"/>
                  <a:pt x="206632" y="5005365"/>
                  <a:pt x="191924" y="4975537"/>
                </a:cubicBezTo>
                <a:cubicBezTo>
                  <a:pt x="191711" y="4957549"/>
                  <a:pt x="191284" y="4939835"/>
                  <a:pt x="184140" y="4921847"/>
                </a:cubicBezTo>
                <a:cubicBezTo>
                  <a:pt x="172846" y="4900094"/>
                  <a:pt x="177643" y="4949798"/>
                  <a:pt x="159631" y="4899177"/>
                </a:cubicBezTo>
                <a:cubicBezTo>
                  <a:pt x="160160" y="4909645"/>
                  <a:pt x="164212" y="4919735"/>
                  <a:pt x="163677" y="4929964"/>
                </a:cubicBezTo>
                <a:cubicBezTo>
                  <a:pt x="146522" y="4891645"/>
                  <a:pt x="137889" y="4890963"/>
                  <a:pt x="133199" y="4907529"/>
                </a:cubicBezTo>
                <a:cubicBezTo>
                  <a:pt x="113265" y="4854429"/>
                  <a:pt x="111670" y="4882754"/>
                  <a:pt x="95683" y="4847005"/>
                </a:cubicBezTo>
                <a:cubicBezTo>
                  <a:pt x="110173" y="4755629"/>
                  <a:pt x="150889" y="4779360"/>
                  <a:pt x="161013" y="4668816"/>
                </a:cubicBezTo>
                <a:cubicBezTo>
                  <a:pt x="178496" y="4695248"/>
                  <a:pt x="181371" y="4657523"/>
                  <a:pt x="183077" y="4614656"/>
                </a:cubicBezTo>
                <a:cubicBezTo>
                  <a:pt x="201837" y="4653753"/>
                  <a:pt x="213772" y="4627556"/>
                  <a:pt x="201837" y="4552853"/>
                </a:cubicBezTo>
                <a:cubicBezTo>
                  <a:pt x="197890" y="4575289"/>
                  <a:pt x="203005" y="4637095"/>
                  <a:pt x="188941" y="4614656"/>
                </a:cubicBezTo>
                <a:cubicBezTo>
                  <a:pt x="194271" y="4574233"/>
                  <a:pt x="193201" y="4505989"/>
                  <a:pt x="212922" y="4529581"/>
                </a:cubicBezTo>
                <a:cubicBezTo>
                  <a:pt x="201624" y="4494114"/>
                  <a:pt x="208656" y="4475656"/>
                  <a:pt x="214090" y="4475892"/>
                </a:cubicBezTo>
                <a:cubicBezTo>
                  <a:pt x="216863" y="4503889"/>
                  <a:pt x="212174" y="4532059"/>
                  <a:pt x="219846" y="4560149"/>
                </a:cubicBezTo>
                <a:cubicBezTo>
                  <a:pt x="227626" y="4542609"/>
                  <a:pt x="211747" y="4463311"/>
                  <a:pt x="218779" y="4437384"/>
                </a:cubicBezTo>
                <a:cubicBezTo>
                  <a:pt x="224748" y="4449964"/>
                  <a:pt x="226136" y="4462772"/>
                  <a:pt x="231892" y="4475433"/>
                </a:cubicBezTo>
                <a:cubicBezTo>
                  <a:pt x="235406" y="4466248"/>
                  <a:pt x="239246" y="4427748"/>
                  <a:pt x="246704" y="4475059"/>
                </a:cubicBezTo>
                <a:cubicBezTo>
                  <a:pt x="246491" y="4467447"/>
                  <a:pt x="249051" y="4472261"/>
                  <a:pt x="249477" y="4467304"/>
                </a:cubicBezTo>
                <a:cubicBezTo>
                  <a:pt x="243400" y="4441932"/>
                  <a:pt x="243935" y="4416320"/>
                  <a:pt x="238071" y="4390720"/>
                </a:cubicBezTo>
                <a:cubicBezTo>
                  <a:pt x="234452" y="4383790"/>
                  <a:pt x="233277" y="4387456"/>
                  <a:pt x="232102" y="4390851"/>
                </a:cubicBezTo>
                <a:cubicBezTo>
                  <a:pt x="231465" y="4406230"/>
                  <a:pt x="238606" y="4421512"/>
                  <a:pt x="236581" y="4436879"/>
                </a:cubicBezTo>
                <a:cubicBezTo>
                  <a:pt x="223580" y="4394717"/>
                  <a:pt x="236581" y="4467447"/>
                  <a:pt x="227948" y="4444772"/>
                </a:cubicBezTo>
                <a:cubicBezTo>
                  <a:pt x="221766" y="4396818"/>
                  <a:pt x="229759" y="4425636"/>
                  <a:pt x="229122" y="4391087"/>
                </a:cubicBezTo>
                <a:cubicBezTo>
                  <a:pt x="222940" y="4363232"/>
                  <a:pt x="211960" y="4342897"/>
                  <a:pt x="210149" y="4353045"/>
                </a:cubicBezTo>
                <a:cubicBezTo>
                  <a:pt x="208443" y="4327530"/>
                  <a:pt x="208869" y="4301780"/>
                  <a:pt x="198743" y="4276546"/>
                </a:cubicBezTo>
                <a:cubicBezTo>
                  <a:pt x="202582" y="4328212"/>
                  <a:pt x="212495" y="4444869"/>
                  <a:pt x="190109" y="4376402"/>
                </a:cubicBezTo>
                <a:cubicBezTo>
                  <a:pt x="187766" y="4385810"/>
                  <a:pt x="186169" y="4398699"/>
                  <a:pt x="181902" y="4399662"/>
                </a:cubicBezTo>
                <a:cubicBezTo>
                  <a:pt x="185850" y="4412339"/>
                  <a:pt x="189578" y="4425131"/>
                  <a:pt x="192029" y="4437842"/>
                </a:cubicBezTo>
                <a:cubicBezTo>
                  <a:pt x="184675" y="4422699"/>
                  <a:pt x="178496" y="4412925"/>
                  <a:pt x="176786" y="4422792"/>
                </a:cubicBezTo>
                <a:cubicBezTo>
                  <a:pt x="161656" y="4533574"/>
                  <a:pt x="119024" y="4557798"/>
                  <a:pt x="90032" y="4585842"/>
                </a:cubicBezTo>
                <a:cubicBezTo>
                  <a:pt x="86728" y="4520547"/>
                  <a:pt x="90032" y="4517833"/>
                  <a:pt x="89497" y="4478370"/>
                </a:cubicBezTo>
                <a:cubicBezTo>
                  <a:pt x="80863" y="4481530"/>
                  <a:pt x="72978" y="4488368"/>
                  <a:pt x="66586" y="4501773"/>
                </a:cubicBezTo>
                <a:cubicBezTo>
                  <a:pt x="61044" y="4492962"/>
                  <a:pt x="47399" y="4447806"/>
                  <a:pt x="47508" y="4463816"/>
                </a:cubicBezTo>
                <a:cubicBezTo>
                  <a:pt x="57953" y="4519946"/>
                  <a:pt x="28534" y="4447944"/>
                  <a:pt x="33972" y="4502547"/>
                </a:cubicBezTo>
                <a:cubicBezTo>
                  <a:pt x="22457" y="4471440"/>
                  <a:pt x="26083" y="4500952"/>
                  <a:pt x="15638" y="4487547"/>
                </a:cubicBezTo>
                <a:cubicBezTo>
                  <a:pt x="14037" y="4463088"/>
                  <a:pt x="22139" y="4481214"/>
                  <a:pt x="20541" y="4456616"/>
                </a:cubicBezTo>
                <a:cubicBezTo>
                  <a:pt x="12974" y="4436559"/>
                  <a:pt x="6792" y="4410223"/>
                  <a:pt x="1249" y="4411044"/>
                </a:cubicBezTo>
                <a:cubicBezTo>
                  <a:pt x="-2800" y="4326836"/>
                  <a:pt x="3805" y="4275629"/>
                  <a:pt x="9561" y="4211240"/>
                </a:cubicBezTo>
                <a:cubicBezTo>
                  <a:pt x="12974" y="4172928"/>
                  <a:pt x="18625" y="4075774"/>
                  <a:pt x="34926" y="4080006"/>
                </a:cubicBezTo>
                <a:cubicBezTo>
                  <a:pt x="31307" y="3986707"/>
                  <a:pt x="54218" y="3954998"/>
                  <a:pt x="71702" y="3933383"/>
                </a:cubicBezTo>
                <a:cubicBezTo>
                  <a:pt x="71915" y="3860322"/>
                  <a:pt x="88217" y="3843992"/>
                  <a:pt x="103568" y="3817559"/>
                </a:cubicBezTo>
                <a:cubicBezTo>
                  <a:pt x="104526" y="3827792"/>
                  <a:pt x="107509" y="3837883"/>
                  <a:pt x="110495" y="3848116"/>
                </a:cubicBezTo>
                <a:cubicBezTo>
                  <a:pt x="110282" y="3819078"/>
                  <a:pt x="128080" y="3827792"/>
                  <a:pt x="114226" y="3778920"/>
                </a:cubicBezTo>
                <a:cubicBezTo>
                  <a:pt x="120618" y="3794287"/>
                  <a:pt x="127122" y="3809573"/>
                  <a:pt x="133514" y="3824855"/>
                </a:cubicBezTo>
                <a:cubicBezTo>
                  <a:pt x="143506" y="3790231"/>
                  <a:pt x="150922" y="3744040"/>
                  <a:pt x="150272" y="3673299"/>
                </a:cubicBezTo>
                <a:lnTo>
                  <a:pt x="147918" y="3620503"/>
                </a:lnTo>
                <a:lnTo>
                  <a:pt x="132130" y="3589021"/>
                </a:lnTo>
                <a:cubicBezTo>
                  <a:pt x="109429" y="3484348"/>
                  <a:pt x="113587" y="3401058"/>
                  <a:pt x="124136" y="3343375"/>
                </a:cubicBezTo>
                <a:cubicBezTo>
                  <a:pt x="133305" y="3378021"/>
                  <a:pt x="125521" y="3370771"/>
                  <a:pt x="131812" y="3397061"/>
                </a:cubicBezTo>
                <a:cubicBezTo>
                  <a:pt x="145774" y="3418679"/>
                  <a:pt x="133941" y="3349931"/>
                  <a:pt x="148653" y="3365953"/>
                </a:cubicBezTo>
                <a:cubicBezTo>
                  <a:pt x="120727" y="3230950"/>
                  <a:pt x="176255" y="3285318"/>
                  <a:pt x="173483" y="3219426"/>
                </a:cubicBezTo>
                <a:cubicBezTo>
                  <a:pt x="203114" y="3267697"/>
                  <a:pt x="213772" y="3205104"/>
                  <a:pt x="216542" y="3172574"/>
                </a:cubicBezTo>
                <a:cubicBezTo>
                  <a:pt x="211108" y="3166796"/>
                  <a:pt x="209188" y="3209790"/>
                  <a:pt x="198212" y="3157527"/>
                </a:cubicBezTo>
                <a:cubicBezTo>
                  <a:pt x="204821" y="3132971"/>
                  <a:pt x="219846" y="3153075"/>
                  <a:pt x="217182" y="3103367"/>
                </a:cubicBezTo>
                <a:cubicBezTo>
                  <a:pt x="230504" y="3114517"/>
                  <a:pt x="249800" y="3109383"/>
                  <a:pt x="239460" y="3056835"/>
                </a:cubicBezTo>
                <a:cubicBezTo>
                  <a:pt x="247240" y="3056835"/>
                  <a:pt x="242338" y="3075293"/>
                  <a:pt x="252569" y="3095015"/>
                </a:cubicBezTo>
                <a:cubicBezTo>
                  <a:pt x="258007" y="3084007"/>
                  <a:pt x="250649" y="3016176"/>
                  <a:pt x="265892" y="3048625"/>
                </a:cubicBezTo>
                <a:cubicBezTo>
                  <a:pt x="268664" y="3072483"/>
                  <a:pt x="251181" y="3039672"/>
                  <a:pt x="260671" y="3071754"/>
                </a:cubicBezTo>
                <a:cubicBezTo>
                  <a:pt x="269091" y="3075751"/>
                  <a:pt x="286994" y="3093500"/>
                  <a:pt x="268343" y="3033116"/>
                </a:cubicBezTo>
                <a:cubicBezTo>
                  <a:pt x="291897" y="3055917"/>
                  <a:pt x="304366" y="3029724"/>
                  <a:pt x="318007" y="3009165"/>
                </a:cubicBezTo>
                <a:cubicBezTo>
                  <a:pt x="306605" y="2945139"/>
                  <a:pt x="310014" y="2882137"/>
                  <a:pt x="319504" y="2870890"/>
                </a:cubicBezTo>
                <a:cubicBezTo>
                  <a:pt x="311084" y="2840465"/>
                  <a:pt x="302877" y="2809816"/>
                  <a:pt x="292750" y="2779121"/>
                </a:cubicBezTo>
                <a:cubicBezTo>
                  <a:pt x="290299" y="2781823"/>
                  <a:pt x="289124" y="2789809"/>
                  <a:pt x="290722" y="2810132"/>
                </a:cubicBezTo>
                <a:cubicBezTo>
                  <a:pt x="299038" y="2830467"/>
                  <a:pt x="303621" y="2850790"/>
                  <a:pt x="304580" y="2871129"/>
                </a:cubicBezTo>
                <a:cubicBezTo>
                  <a:pt x="293387" y="2865255"/>
                  <a:pt x="281987" y="2859004"/>
                  <a:pt x="278466" y="2887094"/>
                </a:cubicBezTo>
                <a:cubicBezTo>
                  <a:pt x="272392" y="2874521"/>
                  <a:pt x="271007" y="2861717"/>
                  <a:pt x="265251" y="2848913"/>
                </a:cubicBezTo>
                <a:cubicBezTo>
                  <a:pt x="272497" y="2891545"/>
                  <a:pt x="261734" y="2859463"/>
                  <a:pt x="260349" y="2879798"/>
                </a:cubicBezTo>
                <a:cubicBezTo>
                  <a:pt x="263014" y="2887456"/>
                  <a:pt x="266742" y="2895080"/>
                  <a:pt x="267063" y="2902599"/>
                </a:cubicBezTo>
                <a:cubicBezTo>
                  <a:pt x="261412" y="2888832"/>
                  <a:pt x="257150" y="2880761"/>
                  <a:pt x="254485" y="2879798"/>
                </a:cubicBezTo>
                <a:cubicBezTo>
                  <a:pt x="254380" y="2856664"/>
                  <a:pt x="261734" y="2821787"/>
                  <a:pt x="248303" y="2780304"/>
                </a:cubicBezTo>
                <a:cubicBezTo>
                  <a:pt x="238180" y="2795906"/>
                  <a:pt x="245638" y="2855246"/>
                  <a:pt x="229228" y="2834367"/>
                </a:cubicBezTo>
                <a:cubicBezTo>
                  <a:pt x="220808" y="2816607"/>
                  <a:pt x="225711" y="2798619"/>
                  <a:pt x="215587" y="2780763"/>
                </a:cubicBezTo>
                <a:cubicBezTo>
                  <a:pt x="205779" y="2772788"/>
                  <a:pt x="206632" y="2811192"/>
                  <a:pt x="191925" y="2781364"/>
                </a:cubicBezTo>
                <a:cubicBezTo>
                  <a:pt x="191712" y="2763376"/>
                  <a:pt x="191285" y="2745662"/>
                  <a:pt x="184141" y="2727674"/>
                </a:cubicBezTo>
                <a:cubicBezTo>
                  <a:pt x="172847" y="2705921"/>
                  <a:pt x="177644" y="2755625"/>
                  <a:pt x="159632" y="2705004"/>
                </a:cubicBezTo>
                <a:cubicBezTo>
                  <a:pt x="160160" y="2715472"/>
                  <a:pt x="164213" y="2725562"/>
                  <a:pt x="163678" y="2735791"/>
                </a:cubicBezTo>
                <a:cubicBezTo>
                  <a:pt x="146523" y="2697472"/>
                  <a:pt x="137890" y="2696790"/>
                  <a:pt x="133200" y="2713356"/>
                </a:cubicBezTo>
                <a:cubicBezTo>
                  <a:pt x="113265" y="2660256"/>
                  <a:pt x="111671" y="2688581"/>
                  <a:pt x="95683" y="2652832"/>
                </a:cubicBezTo>
                <a:cubicBezTo>
                  <a:pt x="110174" y="2561456"/>
                  <a:pt x="150890" y="2585187"/>
                  <a:pt x="161013" y="2474643"/>
                </a:cubicBezTo>
                <a:cubicBezTo>
                  <a:pt x="178497" y="2501075"/>
                  <a:pt x="181371" y="2463350"/>
                  <a:pt x="183078" y="2420483"/>
                </a:cubicBezTo>
                <a:cubicBezTo>
                  <a:pt x="201838" y="2459580"/>
                  <a:pt x="213772" y="2433383"/>
                  <a:pt x="201838" y="2358680"/>
                </a:cubicBezTo>
                <a:cubicBezTo>
                  <a:pt x="197890" y="2381116"/>
                  <a:pt x="203006" y="2442922"/>
                  <a:pt x="188942" y="2420483"/>
                </a:cubicBezTo>
                <a:cubicBezTo>
                  <a:pt x="194271" y="2380060"/>
                  <a:pt x="193201" y="2311816"/>
                  <a:pt x="212923" y="2335408"/>
                </a:cubicBezTo>
                <a:cubicBezTo>
                  <a:pt x="201625" y="2299941"/>
                  <a:pt x="208657" y="2281483"/>
                  <a:pt x="214091" y="2281719"/>
                </a:cubicBezTo>
                <a:cubicBezTo>
                  <a:pt x="216864" y="2309716"/>
                  <a:pt x="212174" y="2337886"/>
                  <a:pt x="219846" y="2365976"/>
                </a:cubicBezTo>
                <a:cubicBezTo>
                  <a:pt x="227627" y="2348436"/>
                  <a:pt x="211748" y="2269138"/>
                  <a:pt x="218780" y="2243211"/>
                </a:cubicBezTo>
                <a:cubicBezTo>
                  <a:pt x="224749" y="2255791"/>
                  <a:pt x="226137" y="2268599"/>
                  <a:pt x="231893" y="2281260"/>
                </a:cubicBezTo>
                <a:cubicBezTo>
                  <a:pt x="235407" y="2272075"/>
                  <a:pt x="239246" y="2233575"/>
                  <a:pt x="246705" y="2280886"/>
                </a:cubicBezTo>
                <a:cubicBezTo>
                  <a:pt x="246492" y="2273274"/>
                  <a:pt x="249051" y="2278088"/>
                  <a:pt x="249478" y="2273131"/>
                </a:cubicBezTo>
                <a:cubicBezTo>
                  <a:pt x="243400" y="2247759"/>
                  <a:pt x="243935" y="2222147"/>
                  <a:pt x="238071" y="2196547"/>
                </a:cubicBezTo>
                <a:cubicBezTo>
                  <a:pt x="234452" y="2189617"/>
                  <a:pt x="233278" y="2193283"/>
                  <a:pt x="232102" y="2196678"/>
                </a:cubicBezTo>
                <a:cubicBezTo>
                  <a:pt x="231466" y="2212057"/>
                  <a:pt x="238606" y="2227339"/>
                  <a:pt x="236582" y="2242706"/>
                </a:cubicBezTo>
                <a:cubicBezTo>
                  <a:pt x="223581" y="2200544"/>
                  <a:pt x="236582" y="2273274"/>
                  <a:pt x="227948" y="2250599"/>
                </a:cubicBezTo>
                <a:cubicBezTo>
                  <a:pt x="221766" y="2202645"/>
                  <a:pt x="229759" y="2231463"/>
                  <a:pt x="229123" y="2196914"/>
                </a:cubicBezTo>
                <a:cubicBezTo>
                  <a:pt x="222941" y="2169059"/>
                  <a:pt x="211961" y="2148724"/>
                  <a:pt x="210150" y="2158872"/>
                </a:cubicBezTo>
                <a:cubicBezTo>
                  <a:pt x="208443" y="2133357"/>
                  <a:pt x="208870" y="2107607"/>
                  <a:pt x="198744" y="2082373"/>
                </a:cubicBezTo>
                <a:cubicBezTo>
                  <a:pt x="202583" y="2134039"/>
                  <a:pt x="212496" y="2250696"/>
                  <a:pt x="190110" y="2182229"/>
                </a:cubicBezTo>
                <a:cubicBezTo>
                  <a:pt x="187767" y="2191637"/>
                  <a:pt x="186169" y="2204526"/>
                  <a:pt x="181903" y="2205489"/>
                </a:cubicBezTo>
                <a:cubicBezTo>
                  <a:pt x="185851" y="2218166"/>
                  <a:pt x="189578" y="2230958"/>
                  <a:pt x="192030" y="2243669"/>
                </a:cubicBezTo>
                <a:cubicBezTo>
                  <a:pt x="184676" y="2228526"/>
                  <a:pt x="178497" y="2218752"/>
                  <a:pt x="176787" y="2228619"/>
                </a:cubicBezTo>
                <a:cubicBezTo>
                  <a:pt x="161657" y="2339401"/>
                  <a:pt x="119024" y="2363625"/>
                  <a:pt x="90033" y="2391669"/>
                </a:cubicBezTo>
                <a:cubicBezTo>
                  <a:pt x="86728" y="2326374"/>
                  <a:pt x="90033" y="2323660"/>
                  <a:pt x="89498" y="2284197"/>
                </a:cubicBezTo>
                <a:cubicBezTo>
                  <a:pt x="80864" y="2287357"/>
                  <a:pt x="72979" y="2294195"/>
                  <a:pt x="66587" y="2307600"/>
                </a:cubicBezTo>
                <a:cubicBezTo>
                  <a:pt x="61044" y="2298789"/>
                  <a:pt x="47400" y="2253633"/>
                  <a:pt x="47509" y="2269643"/>
                </a:cubicBezTo>
                <a:cubicBezTo>
                  <a:pt x="57954" y="2325773"/>
                  <a:pt x="28535" y="2253771"/>
                  <a:pt x="33973" y="2308374"/>
                </a:cubicBezTo>
                <a:cubicBezTo>
                  <a:pt x="22457" y="2277267"/>
                  <a:pt x="26084" y="2306779"/>
                  <a:pt x="15639" y="2293374"/>
                </a:cubicBezTo>
                <a:cubicBezTo>
                  <a:pt x="14038" y="2268915"/>
                  <a:pt x="22140" y="2287041"/>
                  <a:pt x="20542" y="2262443"/>
                </a:cubicBezTo>
                <a:cubicBezTo>
                  <a:pt x="12975" y="2242386"/>
                  <a:pt x="6793" y="2216050"/>
                  <a:pt x="1250" y="2216871"/>
                </a:cubicBezTo>
                <a:cubicBezTo>
                  <a:pt x="-2800" y="2132663"/>
                  <a:pt x="3806" y="2081456"/>
                  <a:pt x="9562" y="2017067"/>
                </a:cubicBezTo>
                <a:cubicBezTo>
                  <a:pt x="12975" y="1978755"/>
                  <a:pt x="18625" y="1881601"/>
                  <a:pt x="34927" y="1885833"/>
                </a:cubicBezTo>
                <a:cubicBezTo>
                  <a:pt x="31308" y="1792534"/>
                  <a:pt x="54219" y="1760825"/>
                  <a:pt x="71703" y="1739210"/>
                </a:cubicBezTo>
                <a:cubicBezTo>
                  <a:pt x="71915" y="1666149"/>
                  <a:pt x="88218" y="1649819"/>
                  <a:pt x="103569" y="1623386"/>
                </a:cubicBezTo>
                <a:cubicBezTo>
                  <a:pt x="104527" y="1633619"/>
                  <a:pt x="107509" y="1643710"/>
                  <a:pt x="110496" y="1653943"/>
                </a:cubicBezTo>
                <a:cubicBezTo>
                  <a:pt x="110282" y="1624905"/>
                  <a:pt x="128081" y="1633619"/>
                  <a:pt x="114227" y="1584747"/>
                </a:cubicBezTo>
                <a:cubicBezTo>
                  <a:pt x="120619" y="1600114"/>
                  <a:pt x="127123" y="1615400"/>
                  <a:pt x="133515" y="1630682"/>
                </a:cubicBezTo>
                <a:cubicBezTo>
                  <a:pt x="146837" y="1584516"/>
                  <a:pt x="155579" y="1517787"/>
                  <a:pt x="146733" y="1399720"/>
                </a:cubicBezTo>
                <a:cubicBezTo>
                  <a:pt x="158671" y="1409356"/>
                  <a:pt x="163891" y="1394764"/>
                  <a:pt x="153663" y="1338129"/>
                </a:cubicBezTo>
                <a:cubicBezTo>
                  <a:pt x="194163" y="1409579"/>
                  <a:pt x="224749" y="1402060"/>
                  <a:pt x="230935" y="1344142"/>
                </a:cubicBezTo>
                <a:cubicBezTo>
                  <a:pt x="224962" y="1330752"/>
                  <a:pt x="229651" y="1364477"/>
                  <a:pt x="222084" y="1344508"/>
                </a:cubicBezTo>
                <a:cubicBezTo>
                  <a:pt x="216115" y="1305284"/>
                  <a:pt x="221444" y="1310194"/>
                  <a:pt x="213664" y="1267925"/>
                </a:cubicBezTo>
                <a:cubicBezTo>
                  <a:pt x="217503" y="1265080"/>
                  <a:pt x="225497" y="1280952"/>
                  <a:pt x="221871" y="1244652"/>
                </a:cubicBezTo>
                <a:cubicBezTo>
                  <a:pt x="233278" y="1273432"/>
                  <a:pt x="240949" y="1285041"/>
                  <a:pt x="243614" y="1274951"/>
                </a:cubicBezTo>
                <a:cubicBezTo>
                  <a:pt x="235515" y="1249482"/>
                  <a:pt x="234026" y="1223870"/>
                  <a:pt x="232102" y="1198355"/>
                </a:cubicBezTo>
                <a:cubicBezTo>
                  <a:pt x="278574" y="1264987"/>
                  <a:pt x="306709" y="1251077"/>
                  <a:pt x="316944" y="1158155"/>
                </a:cubicBezTo>
                <a:cubicBezTo>
                  <a:pt x="337299" y="1213179"/>
                  <a:pt x="324511" y="1121629"/>
                  <a:pt x="333781" y="1127268"/>
                </a:cubicBezTo>
                <a:cubicBezTo>
                  <a:pt x="311615" y="1040959"/>
                  <a:pt x="351478" y="1076519"/>
                  <a:pt x="320032" y="981480"/>
                </a:cubicBezTo>
                <a:cubicBezTo>
                  <a:pt x="381530" y="1083213"/>
                  <a:pt x="383557" y="877770"/>
                  <a:pt x="418410" y="902642"/>
                </a:cubicBezTo>
                <a:cubicBezTo>
                  <a:pt x="415001" y="850374"/>
                  <a:pt x="427148" y="809762"/>
                  <a:pt x="442285" y="817752"/>
                </a:cubicBezTo>
                <a:cubicBezTo>
                  <a:pt x="446439" y="735140"/>
                  <a:pt x="467861" y="728680"/>
                  <a:pt x="489712" y="724591"/>
                </a:cubicBezTo>
                <a:cubicBezTo>
                  <a:pt x="494506" y="663466"/>
                  <a:pt x="504738" y="661258"/>
                  <a:pt x="509640" y="608852"/>
                </a:cubicBezTo>
                <a:cubicBezTo>
                  <a:pt x="515291" y="617755"/>
                  <a:pt x="523816" y="662915"/>
                  <a:pt x="525841" y="647032"/>
                </a:cubicBezTo>
                <a:cubicBezTo>
                  <a:pt x="510280" y="578426"/>
                  <a:pt x="528400" y="574067"/>
                  <a:pt x="534904" y="562319"/>
                </a:cubicBezTo>
                <a:cubicBezTo>
                  <a:pt x="535754" y="575123"/>
                  <a:pt x="534691" y="587835"/>
                  <a:pt x="539163" y="600642"/>
                </a:cubicBezTo>
                <a:cubicBezTo>
                  <a:pt x="538950" y="582655"/>
                  <a:pt x="540124" y="567149"/>
                  <a:pt x="542362" y="554472"/>
                </a:cubicBezTo>
                <a:cubicBezTo>
                  <a:pt x="543429" y="548232"/>
                  <a:pt x="544814" y="542594"/>
                  <a:pt x="546412" y="537780"/>
                </a:cubicBezTo>
                <a:cubicBezTo>
                  <a:pt x="547265" y="535301"/>
                  <a:pt x="548118" y="533185"/>
                  <a:pt x="549077" y="531212"/>
                </a:cubicBezTo>
                <a:lnTo>
                  <a:pt x="549394" y="530387"/>
                </a:lnTo>
                <a:lnTo>
                  <a:pt x="549929" y="529647"/>
                </a:lnTo>
                <a:lnTo>
                  <a:pt x="551423" y="528040"/>
                </a:lnTo>
                <a:cubicBezTo>
                  <a:pt x="552381" y="526995"/>
                  <a:pt x="553448" y="525935"/>
                  <a:pt x="554406" y="524972"/>
                </a:cubicBezTo>
                <a:cubicBezTo>
                  <a:pt x="571033" y="509690"/>
                  <a:pt x="591073" y="507716"/>
                  <a:pt x="609724" y="523318"/>
                </a:cubicBezTo>
                <a:cubicBezTo>
                  <a:pt x="606952" y="529555"/>
                  <a:pt x="600129" y="555023"/>
                  <a:pt x="592136" y="568791"/>
                </a:cubicBezTo>
                <a:cubicBezTo>
                  <a:pt x="584247" y="582655"/>
                  <a:pt x="574977" y="584771"/>
                  <a:pt x="566665" y="544841"/>
                </a:cubicBezTo>
                <a:cubicBezTo>
                  <a:pt x="563893" y="549292"/>
                  <a:pt x="561550" y="555528"/>
                  <a:pt x="559416" y="562917"/>
                </a:cubicBezTo>
                <a:lnTo>
                  <a:pt x="558672" y="565715"/>
                </a:lnTo>
                <a:lnTo>
                  <a:pt x="558350" y="567149"/>
                </a:lnTo>
                <a:lnTo>
                  <a:pt x="558242" y="568567"/>
                </a:lnTo>
                <a:lnTo>
                  <a:pt x="557923" y="574303"/>
                </a:lnTo>
                <a:cubicBezTo>
                  <a:pt x="557815" y="578295"/>
                  <a:pt x="557602" y="582292"/>
                  <a:pt x="557496" y="586274"/>
                </a:cubicBezTo>
                <a:cubicBezTo>
                  <a:pt x="556965" y="602616"/>
                  <a:pt x="556647" y="619917"/>
                  <a:pt x="554937" y="630925"/>
                </a:cubicBezTo>
                <a:cubicBezTo>
                  <a:pt x="561119" y="647125"/>
                  <a:pt x="561763" y="639139"/>
                  <a:pt x="567518" y="653738"/>
                </a:cubicBezTo>
                <a:cubicBezTo>
                  <a:pt x="569434" y="684391"/>
                  <a:pt x="549181" y="651168"/>
                  <a:pt x="560161" y="699993"/>
                </a:cubicBezTo>
                <a:cubicBezTo>
                  <a:pt x="562931" y="691919"/>
                  <a:pt x="568900" y="690122"/>
                  <a:pt x="572739" y="681690"/>
                </a:cubicBezTo>
                <a:cubicBezTo>
                  <a:pt x="574659" y="677458"/>
                  <a:pt x="576040" y="671445"/>
                  <a:pt x="576149" y="662175"/>
                </a:cubicBezTo>
                <a:cubicBezTo>
                  <a:pt x="576253" y="657593"/>
                  <a:pt x="576040" y="652085"/>
                  <a:pt x="575512" y="645610"/>
                </a:cubicBezTo>
                <a:cubicBezTo>
                  <a:pt x="575191" y="642449"/>
                  <a:pt x="574764" y="638915"/>
                  <a:pt x="574337" y="635157"/>
                </a:cubicBezTo>
                <a:cubicBezTo>
                  <a:pt x="573911" y="631291"/>
                  <a:pt x="573697" y="627167"/>
                  <a:pt x="573162" y="622715"/>
                </a:cubicBezTo>
                <a:cubicBezTo>
                  <a:pt x="601623" y="661034"/>
                  <a:pt x="618144" y="637400"/>
                  <a:pt x="635512" y="609769"/>
                </a:cubicBezTo>
                <a:cubicBezTo>
                  <a:pt x="644150" y="596048"/>
                  <a:pt x="652888" y="581364"/>
                  <a:pt x="662906" y="573023"/>
                </a:cubicBezTo>
                <a:cubicBezTo>
                  <a:pt x="672924" y="564798"/>
                  <a:pt x="684118" y="562917"/>
                  <a:pt x="697545" y="575031"/>
                </a:cubicBezTo>
                <a:cubicBezTo>
                  <a:pt x="699997" y="537683"/>
                  <a:pt x="718009" y="560439"/>
                  <a:pt x="705752" y="518408"/>
                </a:cubicBezTo>
                <a:cubicBezTo>
                  <a:pt x="716519" y="551030"/>
                  <a:pt x="716941" y="523681"/>
                  <a:pt x="723551" y="532033"/>
                </a:cubicBezTo>
                <a:cubicBezTo>
                  <a:pt x="722698" y="542594"/>
                  <a:pt x="719502" y="553651"/>
                  <a:pt x="723764" y="563611"/>
                </a:cubicBezTo>
                <a:cubicBezTo>
                  <a:pt x="728453" y="538458"/>
                  <a:pt x="736873" y="534372"/>
                  <a:pt x="745293" y="530977"/>
                </a:cubicBezTo>
                <a:cubicBezTo>
                  <a:pt x="753822" y="527535"/>
                  <a:pt x="762344" y="524737"/>
                  <a:pt x="767886" y="502301"/>
                </a:cubicBezTo>
                <a:cubicBezTo>
                  <a:pt x="763197" y="495826"/>
                  <a:pt x="746465" y="507115"/>
                  <a:pt x="752861" y="472473"/>
                </a:cubicBezTo>
                <a:cubicBezTo>
                  <a:pt x="765222" y="494689"/>
                  <a:pt x="768953" y="491247"/>
                  <a:pt x="770977" y="483619"/>
                </a:cubicBezTo>
                <a:cubicBezTo>
                  <a:pt x="772897" y="475869"/>
                  <a:pt x="773215" y="463886"/>
                  <a:pt x="778439" y="469078"/>
                </a:cubicBezTo>
                <a:cubicBezTo>
                  <a:pt x="771191" y="499129"/>
                  <a:pt x="787073" y="481743"/>
                  <a:pt x="795493" y="514646"/>
                </a:cubicBezTo>
                <a:cubicBezTo>
                  <a:pt x="802847" y="498447"/>
                  <a:pt x="809991" y="491976"/>
                  <a:pt x="816383" y="484221"/>
                </a:cubicBezTo>
                <a:cubicBezTo>
                  <a:pt x="822778" y="476563"/>
                  <a:pt x="828321" y="467420"/>
                  <a:pt x="832475" y="446041"/>
                </a:cubicBezTo>
                <a:cubicBezTo>
                  <a:pt x="818834" y="436174"/>
                  <a:pt x="820754" y="379185"/>
                  <a:pt x="823205" y="415249"/>
                </a:cubicBezTo>
                <a:cubicBezTo>
                  <a:pt x="829279" y="427818"/>
                  <a:pt x="835247" y="440390"/>
                  <a:pt x="841217" y="452971"/>
                </a:cubicBezTo>
                <a:cubicBezTo>
                  <a:pt x="867649" y="416671"/>
                  <a:pt x="895997" y="391391"/>
                  <a:pt x="922856" y="345950"/>
                </a:cubicBezTo>
                <a:cubicBezTo>
                  <a:pt x="918488" y="372251"/>
                  <a:pt x="900690" y="356734"/>
                  <a:pt x="912306" y="395373"/>
                </a:cubicBezTo>
                <a:cubicBezTo>
                  <a:pt x="927758" y="393399"/>
                  <a:pt x="942042" y="365687"/>
                  <a:pt x="948861" y="342423"/>
                </a:cubicBezTo>
                <a:cubicBezTo>
                  <a:pt x="946945" y="353338"/>
                  <a:pt x="945455" y="364404"/>
                  <a:pt x="951739" y="373989"/>
                </a:cubicBezTo>
                <a:cubicBezTo>
                  <a:pt x="956005" y="335590"/>
                  <a:pt x="966450" y="363348"/>
                  <a:pt x="972737" y="347241"/>
                </a:cubicBezTo>
                <a:cubicBezTo>
                  <a:pt x="970712" y="339486"/>
                  <a:pt x="966345" y="332098"/>
                  <a:pt x="968048" y="323607"/>
                </a:cubicBezTo>
                <a:cubicBezTo>
                  <a:pt x="977003" y="339486"/>
                  <a:pt x="980199" y="331357"/>
                  <a:pt x="982223" y="319845"/>
                </a:cubicBezTo>
                <a:cubicBezTo>
                  <a:pt x="984248" y="308463"/>
                  <a:pt x="985210" y="293917"/>
                  <a:pt x="989577" y="296716"/>
                </a:cubicBezTo>
                <a:cubicBezTo>
                  <a:pt x="988406" y="310202"/>
                  <a:pt x="989682" y="323510"/>
                  <a:pt x="995333" y="336175"/>
                </a:cubicBezTo>
                <a:cubicBezTo>
                  <a:pt x="1011746" y="331959"/>
                  <a:pt x="1027629" y="331134"/>
                  <a:pt x="1042015" y="324347"/>
                </a:cubicBezTo>
                <a:cubicBezTo>
                  <a:pt x="1056404" y="317509"/>
                  <a:pt x="1069300" y="304702"/>
                  <a:pt x="1080063" y="276519"/>
                </a:cubicBezTo>
                <a:cubicBezTo>
                  <a:pt x="1084752" y="284733"/>
                  <a:pt x="1090081" y="298735"/>
                  <a:pt x="1094455" y="300346"/>
                </a:cubicBezTo>
                <a:cubicBezTo>
                  <a:pt x="1098396" y="303283"/>
                  <a:pt x="1101592" y="296951"/>
                  <a:pt x="1103299" y="269682"/>
                </a:cubicBezTo>
                <a:cubicBezTo>
                  <a:pt x="1109586" y="284509"/>
                  <a:pt x="1107457" y="296951"/>
                  <a:pt x="1113107" y="311635"/>
                </a:cubicBezTo>
                <a:cubicBezTo>
                  <a:pt x="1119181" y="276519"/>
                  <a:pt x="1147638" y="268626"/>
                  <a:pt x="1165223" y="309519"/>
                </a:cubicBezTo>
                <a:cubicBezTo>
                  <a:pt x="1168419" y="299888"/>
                  <a:pt x="1171619" y="290148"/>
                  <a:pt x="1174818" y="280516"/>
                </a:cubicBezTo>
                <a:cubicBezTo>
                  <a:pt x="1199861" y="303869"/>
                  <a:pt x="1224270" y="315536"/>
                  <a:pt x="1248572" y="320809"/>
                </a:cubicBezTo>
                <a:cubicBezTo>
                  <a:pt x="1272765" y="326085"/>
                  <a:pt x="1296959" y="324886"/>
                  <a:pt x="1321368" y="322547"/>
                </a:cubicBezTo>
                <a:cubicBezTo>
                  <a:pt x="1345772" y="320069"/>
                  <a:pt x="1370283" y="316449"/>
                  <a:pt x="1394799" y="316673"/>
                </a:cubicBezTo>
                <a:cubicBezTo>
                  <a:pt x="1419206" y="316908"/>
                  <a:pt x="1443722" y="321032"/>
                  <a:pt x="1467490" y="334071"/>
                </a:cubicBezTo>
                <a:cubicBezTo>
                  <a:pt x="1489445" y="305761"/>
                  <a:pt x="1509160" y="320350"/>
                  <a:pt x="1529092" y="326320"/>
                </a:cubicBezTo>
                <a:cubicBezTo>
                  <a:pt x="1533356" y="316673"/>
                  <a:pt x="1537723" y="307041"/>
                  <a:pt x="1541883" y="297537"/>
                </a:cubicBezTo>
                <a:cubicBezTo>
                  <a:pt x="1555737" y="328879"/>
                  <a:pt x="1580677" y="315991"/>
                  <a:pt x="1590699" y="294472"/>
                </a:cubicBezTo>
                <a:cubicBezTo>
                  <a:pt x="1588883" y="343942"/>
                  <a:pt x="1601993" y="292495"/>
                  <a:pt x="1613290" y="284367"/>
                </a:cubicBezTo>
                <a:cubicBezTo>
                  <a:pt x="1626935" y="297772"/>
                  <a:pt x="1641111" y="303283"/>
                  <a:pt x="1655923" y="304702"/>
                </a:cubicBezTo>
                <a:cubicBezTo>
                  <a:pt x="1659549" y="305068"/>
                  <a:pt x="1663277" y="305160"/>
                  <a:pt x="1667008" y="305068"/>
                </a:cubicBezTo>
                <a:cubicBezTo>
                  <a:pt x="1668819" y="305068"/>
                  <a:pt x="1670739" y="304925"/>
                  <a:pt x="1672658" y="304702"/>
                </a:cubicBezTo>
                <a:lnTo>
                  <a:pt x="1675427" y="304467"/>
                </a:lnTo>
                <a:lnTo>
                  <a:pt x="1676812" y="304328"/>
                </a:lnTo>
                <a:lnTo>
                  <a:pt x="1677344" y="304243"/>
                </a:lnTo>
                <a:lnTo>
                  <a:pt x="1677774" y="304104"/>
                </a:lnTo>
                <a:cubicBezTo>
                  <a:pt x="1681928" y="302728"/>
                  <a:pt x="1686086" y="300709"/>
                  <a:pt x="1690348" y="298593"/>
                </a:cubicBezTo>
                <a:cubicBezTo>
                  <a:pt x="1707297" y="290017"/>
                  <a:pt x="1724452" y="278635"/>
                  <a:pt x="1738950" y="292861"/>
                </a:cubicBezTo>
                <a:cubicBezTo>
                  <a:pt x="1741188" y="285565"/>
                  <a:pt x="1743425" y="278177"/>
                  <a:pt x="1745664" y="270977"/>
                </a:cubicBezTo>
                <a:cubicBezTo>
                  <a:pt x="1804923" y="266718"/>
                  <a:pt x="1864395" y="256294"/>
                  <a:pt x="1923892" y="243752"/>
                </a:cubicBezTo>
                <a:lnTo>
                  <a:pt x="2060541" y="213163"/>
                </a:lnTo>
                <a:lnTo>
                  <a:pt x="2076575" y="188928"/>
                </a:lnTo>
                <a:cubicBezTo>
                  <a:pt x="2074392" y="202078"/>
                  <a:pt x="2068850" y="204774"/>
                  <a:pt x="2065307" y="209013"/>
                </a:cubicBezTo>
                <a:lnTo>
                  <a:pt x="2064138" y="212358"/>
                </a:lnTo>
                <a:lnTo>
                  <a:pt x="2093703" y="205740"/>
                </a:lnTo>
                <a:lnTo>
                  <a:pt x="2102580" y="185401"/>
                </a:lnTo>
                <a:lnTo>
                  <a:pt x="2104226" y="203445"/>
                </a:lnTo>
                <a:lnTo>
                  <a:pt x="2108795" y="202564"/>
                </a:lnTo>
                <a:lnTo>
                  <a:pt x="2109655" y="198853"/>
                </a:lnTo>
                <a:cubicBezTo>
                  <a:pt x="2114687" y="189705"/>
                  <a:pt x="2121741" y="202299"/>
                  <a:pt x="2126456" y="190219"/>
                </a:cubicBezTo>
                <a:cubicBezTo>
                  <a:pt x="2124432" y="182464"/>
                  <a:pt x="2120064" y="175076"/>
                  <a:pt x="2121767" y="166585"/>
                </a:cubicBezTo>
                <a:cubicBezTo>
                  <a:pt x="2130722" y="182464"/>
                  <a:pt x="2133918" y="174336"/>
                  <a:pt x="2135943" y="162823"/>
                </a:cubicBezTo>
                <a:cubicBezTo>
                  <a:pt x="2137968" y="151441"/>
                  <a:pt x="2138929" y="136895"/>
                  <a:pt x="2143297" y="139694"/>
                </a:cubicBezTo>
                <a:cubicBezTo>
                  <a:pt x="2142125" y="153180"/>
                  <a:pt x="2143402" y="166488"/>
                  <a:pt x="2149052" y="179153"/>
                </a:cubicBezTo>
                <a:cubicBezTo>
                  <a:pt x="2165466" y="174937"/>
                  <a:pt x="2181348" y="174112"/>
                  <a:pt x="2195734" y="167325"/>
                </a:cubicBezTo>
                <a:cubicBezTo>
                  <a:pt x="2210123" y="160487"/>
                  <a:pt x="2223019" y="147680"/>
                  <a:pt x="2233782" y="119497"/>
                </a:cubicBezTo>
                <a:cubicBezTo>
                  <a:pt x="2238471" y="127711"/>
                  <a:pt x="2243800" y="141713"/>
                  <a:pt x="2248175" y="143324"/>
                </a:cubicBezTo>
                <a:cubicBezTo>
                  <a:pt x="2252116" y="146261"/>
                  <a:pt x="2255312" y="139929"/>
                  <a:pt x="2257018" y="112660"/>
                </a:cubicBezTo>
                <a:cubicBezTo>
                  <a:pt x="2263305" y="127487"/>
                  <a:pt x="2261176" y="139929"/>
                  <a:pt x="2266827" y="154613"/>
                </a:cubicBezTo>
                <a:cubicBezTo>
                  <a:pt x="2272901" y="119497"/>
                  <a:pt x="2301357" y="111604"/>
                  <a:pt x="2318942" y="152497"/>
                </a:cubicBezTo>
                <a:cubicBezTo>
                  <a:pt x="2322138" y="142866"/>
                  <a:pt x="2325338" y="133126"/>
                  <a:pt x="2328537" y="123494"/>
                </a:cubicBezTo>
                <a:cubicBezTo>
                  <a:pt x="2353581" y="146847"/>
                  <a:pt x="2377989" y="158514"/>
                  <a:pt x="2402291" y="163786"/>
                </a:cubicBezTo>
                <a:cubicBezTo>
                  <a:pt x="2414388" y="166425"/>
                  <a:pt x="2426485" y="167444"/>
                  <a:pt x="2438609" y="167512"/>
                </a:cubicBezTo>
                <a:lnTo>
                  <a:pt x="2459294" y="166385"/>
                </a:lnTo>
                <a:lnTo>
                  <a:pt x="2460930" y="160117"/>
                </a:lnTo>
                <a:cubicBezTo>
                  <a:pt x="2463328" y="156910"/>
                  <a:pt x="2465780" y="158079"/>
                  <a:pt x="2467219" y="163494"/>
                </a:cubicBezTo>
                <a:lnTo>
                  <a:pt x="2466407" y="165998"/>
                </a:lnTo>
                <a:lnTo>
                  <a:pt x="2472041" y="165691"/>
                </a:lnTo>
                <a:lnTo>
                  <a:pt x="2475108" y="158313"/>
                </a:lnTo>
                <a:lnTo>
                  <a:pt x="2475588" y="165485"/>
                </a:lnTo>
                <a:lnTo>
                  <a:pt x="2548518" y="159651"/>
                </a:lnTo>
                <a:lnTo>
                  <a:pt x="2573979" y="162363"/>
                </a:lnTo>
                <a:lnTo>
                  <a:pt x="2575612" y="157022"/>
                </a:lnTo>
                <a:cubicBezTo>
                  <a:pt x="2589814" y="164984"/>
                  <a:pt x="2604509" y="168246"/>
                  <a:pt x="2619449" y="169170"/>
                </a:cubicBezTo>
                <a:lnTo>
                  <a:pt x="2630807" y="168699"/>
                </a:lnTo>
                <a:lnTo>
                  <a:pt x="2637295" y="163055"/>
                </a:lnTo>
                <a:cubicBezTo>
                  <a:pt x="2642542" y="160535"/>
                  <a:pt x="2647687" y="159891"/>
                  <a:pt x="2652770" y="160319"/>
                </a:cubicBezTo>
                <a:lnTo>
                  <a:pt x="2674820" y="166909"/>
                </a:lnTo>
                <a:lnTo>
                  <a:pt x="2684029" y="166559"/>
                </a:lnTo>
                <a:lnTo>
                  <a:pt x="2695603" y="140514"/>
                </a:lnTo>
                <a:cubicBezTo>
                  <a:pt x="2709457" y="171857"/>
                  <a:pt x="2734396" y="158969"/>
                  <a:pt x="2744417" y="137450"/>
                </a:cubicBezTo>
                <a:cubicBezTo>
                  <a:pt x="2742603" y="186920"/>
                  <a:pt x="2755712" y="135473"/>
                  <a:pt x="2767010" y="127345"/>
                </a:cubicBezTo>
                <a:cubicBezTo>
                  <a:pt x="2780654" y="140750"/>
                  <a:pt x="2794830" y="146261"/>
                  <a:pt x="2809642" y="147680"/>
                </a:cubicBezTo>
                <a:cubicBezTo>
                  <a:pt x="2813268" y="148046"/>
                  <a:pt x="2816996" y="148138"/>
                  <a:pt x="2820727" y="148046"/>
                </a:cubicBezTo>
                <a:cubicBezTo>
                  <a:pt x="2822538" y="148046"/>
                  <a:pt x="2824458" y="147903"/>
                  <a:pt x="2826378" y="147680"/>
                </a:cubicBezTo>
                <a:lnTo>
                  <a:pt x="2829147" y="147444"/>
                </a:lnTo>
                <a:lnTo>
                  <a:pt x="2830532" y="147306"/>
                </a:lnTo>
                <a:lnTo>
                  <a:pt x="2831064" y="147221"/>
                </a:lnTo>
                <a:lnTo>
                  <a:pt x="2831494" y="147082"/>
                </a:lnTo>
                <a:cubicBezTo>
                  <a:pt x="2835648" y="145706"/>
                  <a:pt x="2839805" y="143687"/>
                  <a:pt x="2844068" y="141571"/>
                </a:cubicBezTo>
                <a:cubicBezTo>
                  <a:pt x="2861017" y="132995"/>
                  <a:pt x="2878172" y="121613"/>
                  <a:pt x="2892669" y="135839"/>
                </a:cubicBezTo>
                <a:cubicBezTo>
                  <a:pt x="2894907" y="128543"/>
                  <a:pt x="2897145" y="121155"/>
                  <a:pt x="2899383" y="113955"/>
                </a:cubicBezTo>
                <a:cubicBezTo>
                  <a:pt x="3136418" y="96919"/>
                  <a:pt x="3376865" y="-18762"/>
                  <a:pt x="3608679" y="25974"/>
                </a:cubicBezTo>
                <a:cubicBezTo>
                  <a:pt x="3611131" y="1796"/>
                  <a:pt x="3618061" y="-4359"/>
                  <a:pt x="3620939" y="6472"/>
                </a:cubicBezTo>
                <a:cubicBezTo>
                  <a:pt x="3617316" y="22216"/>
                  <a:pt x="3614439" y="12580"/>
                  <a:pt x="3614330" y="28229"/>
                </a:cubicBezTo>
                <a:cubicBezTo>
                  <a:pt x="3620621" y="58153"/>
                  <a:pt x="3622432" y="4594"/>
                  <a:pt x="3628828" y="1291"/>
                </a:cubicBezTo>
                <a:cubicBezTo>
                  <a:pt x="3629569" y="12488"/>
                  <a:pt x="3630317" y="23638"/>
                  <a:pt x="3631066" y="34785"/>
                </a:cubicBezTo>
                <a:cubicBezTo>
                  <a:pt x="3665596" y="13544"/>
                  <a:pt x="3687661" y="23638"/>
                  <a:pt x="3721551" y="5192"/>
                </a:cubicBezTo>
                <a:cubicBezTo>
                  <a:pt x="3719313" y="15059"/>
                  <a:pt x="3717075" y="36442"/>
                  <a:pt x="3720376" y="29289"/>
                </a:cubicBezTo>
                <a:cubicBezTo>
                  <a:pt x="3723363" y="19514"/>
                  <a:pt x="3726349" y="9775"/>
                  <a:pt x="3729332" y="0"/>
                </a:cubicBezTo>
                <a:close/>
              </a:path>
            </a:pathLst>
          </a:custGeom>
          <a:noFill/>
          <a:ln>
            <a:noFill/>
          </a:ln>
        </p:spPr>
      </p:pic>
      <p:sp>
        <p:nvSpPr>
          <p:cNvPr id="212" name="Google Shape;212;p4"/>
          <p:cNvSpPr txBox="1"/>
          <p:nvPr/>
        </p:nvSpPr>
        <p:spPr>
          <a:xfrm>
            <a:off x="3379304" y="1937341"/>
            <a:ext cx="3477630" cy="311042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rgbClr val="595959"/>
                </a:solidFill>
                <a:latin typeface="Arial"/>
                <a:ea typeface="Arial"/>
                <a:cs typeface="Arial"/>
                <a:sym typeface="Arial"/>
              </a:rPr>
              <a:t>process in the Bocas del Toro Archipelago. The BE-CLME+ initiative promotes the blue economy in six Caribbean countries, including Panama, through MSP, marine protected areas, ecosystem approaches in fisheries, and knowledge management. The Ministry of Environment, via the Directorate of Coasts and Seas, will conduct the MSP process nationwide, including the Bocas del Toro archipelago, in collaboration with national and international organizations.</a:t>
            </a:r>
            <a:endParaRPr/>
          </a:p>
          <a:p>
            <a:pPr indent="0" lvl="0" marL="0" marR="0" rtl="0" algn="l">
              <a:spcBef>
                <a:spcPts val="600"/>
              </a:spcBef>
              <a:spcAft>
                <a:spcPts val="0"/>
              </a:spcAft>
              <a:buNone/>
            </a:pPr>
            <a:r>
              <a:rPr lang="en-US" sz="1200">
                <a:solidFill>
                  <a:srgbClr val="595959"/>
                </a:solidFill>
                <a:latin typeface="Arial"/>
                <a:ea typeface="Arial"/>
                <a:cs typeface="Arial"/>
                <a:sym typeface="Arial"/>
              </a:rPr>
              <a:t>In the archipelago, different institutions and organizations have developed activities related to fishing, tourism, maritime transport, industry, and research independently. As these activities expand, greater integration and coordination is needed to reduce conflict and minimize negative impacts.</a:t>
            </a:r>
            <a:endParaRPr/>
          </a:p>
        </p:txBody>
      </p:sp>
      <p:grpSp>
        <p:nvGrpSpPr>
          <p:cNvPr id="213" name="Google Shape;213;p4"/>
          <p:cNvGrpSpPr/>
          <p:nvPr/>
        </p:nvGrpSpPr>
        <p:grpSpPr>
          <a:xfrm>
            <a:off x="0" y="5177632"/>
            <a:ext cx="6858000" cy="3319398"/>
            <a:chOff x="0" y="5177632"/>
            <a:chExt cx="6858000" cy="3319398"/>
          </a:xfrm>
        </p:grpSpPr>
        <p:pic>
          <p:nvPicPr>
            <p:cNvPr id="214" name="Google Shape;214;p4"/>
            <p:cNvPicPr preferRelativeResize="0"/>
            <p:nvPr/>
          </p:nvPicPr>
          <p:blipFill rotWithShape="1">
            <a:blip r:embed="rId4">
              <a:alphaModFix/>
            </a:blip>
            <a:srcRect b="15623" l="0" r="0" t="14300"/>
            <a:stretch/>
          </p:blipFill>
          <p:spPr>
            <a:xfrm>
              <a:off x="0" y="5177632"/>
              <a:ext cx="6858000" cy="3319398"/>
            </a:xfrm>
            <a:prstGeom prst="rect">
              <a:avLst/>
            </a:prstGeom>
            <a:noFill/>
            <a:ln>
              <a:noFill/>
            </a:ln>
          </p:spPr>
        </p:pic>
        <p:sp>
          <p:nvSpPr>
            <p:cNvPr id="215" name="Google Shape;215;p4"/>
            <p:cNvSpPr txBox="1"/>
            <p:nvPr/>
          </p:nvSpPr>
          <p:spPr>
            <a:xfrm>
              <a:off x="2519865" y="8095727"/>
              <a:ext cx="909135"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600">
                  <a:solidFill>
                    <a:schemeClr val="lt1"/>
                  </a:solidFill>
                  <a:latin typeface="Arial"/>
                  <a:ea typeface="Arial"/>
                  <a:cs typeface="Arial"/>
                  <a:sym typeface="Arial"/>
                </a:rPr>
                <a:t>Chiriquí Grande</a:t>
              </a:r>
              <a:endParaRPr/>
            </a:p>
          </p:txBody>
        </p:sp>
        <p:sp>
          <p:nvSpPr>
            <p:cNvPr id="216" name="Google Shape;216;p4"/>
            <p:cNvSpPr txBox="1"/>
            <p:nvPr/>
          </p:nvSpPr>
          <p:spPr>
            <a:xfrm>
              <a:off x="2634070" y="6260433"/>
              <a:ext cx="1006787" cy="18466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600">
                  <a:solidFill>
                    <a:schemeClr val="lt1"/>
                  </a:solidFill>
                  <a:latin typeface="Arial"/>
                  <a:ea typeface="Arial"/>
                  <a:cs typeface="Arial"/>
                  <a:sym typeface="Arial"/>
                </a:rPr>
                <a:t>Bastimentos</a:t>
              </a:r>
              <a:endParaRPr/>
            </a:p>
          </p:txBody>
        </p:sp>
        <p:sp>
          <p:nvSpPr>
            <p:cNvPr id="217" name="Google Shape;217;p4"/>
            <p:cNvSpPr txBox="1"/>
            <p:nvPr/>
          </p:nvSpPr>
          <p:spPr>
            <a:xfrm>
              <a:off x="2101701" y="5747096"/>
              <a:ext cx="581636"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600">
                  <a:solidFill>
                    <a:schemeClr val="lt1"/>
                  </a:solidFill>
                  <a:latin typeface="Arial"/>
                  <a:ea typeface="Arial"/>
                  <a:cs typeface="Arial"/>
                  <a:sym typeface="Arial"/>
                </a:rPr>
                <a:t>Isla Colon</a:t>
              </a:r>
              <a:endParaRPr/>
            </a:p>
          </p:txBody>
        </p:sp>
        <p:sp>
          <p:nvSpPr>
            <p:cNvPr id="218" name="Google Shape;218;p4"/>
            <p:cNvSpPr txBox="1"/>
            <p:nvPr/>
          </p:nvSpPr>
          <p:spPr>
            <a:xfrm>
              <a:off x="1192566" y="6297960"/>
              <a:ext cx="909135" cy="18466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600">
                  <a:solidFill>
                    <a:schemeClr val="lt1"/>
                  </a:solidFill>
                  <a:latin typeface="Arial"/>
                  <a:ea typeface="Arial"/>
                  <a:cs typeface="Arial"/>
                  <a:sym typeface="Arial"/>
                </a:rPr>
                <a:t>Almirante</a:t>
              </a:r>
              <a:endParaRPr/>
            </a:p>
          </p:txBody>
        </p:sp>
        <p:sp>
          <p:nvSpPr>
            <p:cNvPr id="219" name="Google Shape;219;p4"/>
            <p:cNvSpPr txBox="1"/>
            <p:nvPr/>
          </p:nvSpPr>
          <p:spPr>
            <a:xfrm>
              <a:off x="3129305" y="6501498"/>
              <a:ext cx="1903375"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000">
                  <a:solidFill>
                    <a:schemeClr val="lt1"/>
                  </a:solidFill>
                  <a:latin typeface="Arial"/>
                  <a:ea typeface="Arial"/>
                  <a:cs typeface="Arial"/>
                  <a:sym typeface="Arial"/>
                </a:rPr>
                <a:t>BOCAS DEL TORO</a:t>
              </a:r>
              <a:endParaRPr/>
            </a:p>
            <a:p>
              <a:pPr indent="0" lvl="0" marL="0" marR="0" rtl="0" algn="ctr">
                <a:spcBef>
                  <a:spcPts val="0"/>
                </a:spcBef>
                <a:spcAft>
                  <a:spcPts val="0"/>
                </a:spcAft>
                <a:buNone/>
              </a:pPr>
              <a:r>
                <a:rPr b="1" lang="en-US" sz="1000">
                  <a:solidFill>
                    <a:schemeClr val="lt1"/>
                  </a:solidFill>
                  <a:latin typeface="Arial"/>
                  <a:ea typeface="Arial"/>
                  <a:cs typeface="Arial"/>
                  <a:sym typeface="Arial"/>
                </a:rPr>
                <a:t>ARCHIPELAGO</a:t>
              </a:r>
              <a:endParaRPr b="1" sz="1000">
                <a:solidFill>
                  <a:schemeClr val="lt1"/>
                </a:solidFill>
                <a:latin typeface="Arial"/>
                <a:ea typeface="Arial"/>
                <a:cs typeface="Arial"/>
                <a:sym typeface="Arial"/>
              </a:endParaRPr>
            </a:p>
          </p:txBody>
        </p:sp>
        <p:sp>
          <p:nvSpPr>
            <p:cNvPr id="220" name="Google Shape;220;p4"/>
            <p:cNvSpPr txBox="1"/>
            <p:nvPr/>
          </p:nvSpPr>
          <p:spPr>
            <a:xfrm>
              <a:off x="3830417" y="6907246"/>
              <a:ext cx="909135" cy="18466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600">
                  <a:solidFill>
                    <a:schemeClr val="lt1"/>
                  </a:solidFill>
                  <a:latin typeface="Arial"/>
                  <a:ea typeface="Arial"/>
                  <a:cs typeface="Arial"/>
                  <a:sym typeface="Arial"/>
                </a:rPr>
                <a:t>Kusapin</a:t>
              </a:r>
              <a:endParaRPr sz="600">
                <a:solidFill>
                  <a:schemeClr val="lt1"/>
                </a:solidFill>
                <a:latin typeface="Arial"/>
                <a:ea typeface="Arial"/>
                <a:cs typeface="Arial"/>
                <a:sym typeface="Arial"/>
              </a:endParaRPr>
            </a:p>
          </p:txBody>
        </p:sp>
        <p:sp>
          <p:nvSpPr>
            <p:cNvPr id="221" name="Google Shape;221;p4"/>
            <p:cNvSpPr txBox="1"/>
            <p:nvPr/>
          </p:nvSpPr>
          <p:spPr>
            <a:xfrm>
              <a:off x="3046295" y="7518426"/>
              <a:ext cx="909135"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600">
                  <a:solidFill>
                    <a:schemeClr val="lt1"/>
                  </a:solidFill>
                  <a:latin typeface="Arial"/>
                  <a:ea typeface="Arial"/>
                  <a:cs typeface="Arial"/>
                  <a:sym typeface="Arial"/>
                </a:rPr>
                <a:t>Laguna de Chiriquí </a:t>
              </a:r>
              <a:endParaRPr i="1" sz="600">
                <a:solidFill>
                  <a:schemeClr val="lt1"/>
                </a:solidFill>
                <a:latin typeface="Arial"/>
                <a:ea typeface="Arial"/>
                <a:cs typeface="Arial"/>
                <a:sym typeface="Arial"/>
              </a:endParaRPr>
            </a:p>
          </p:txBody>
        </p:sp>
        <p:pic>
          <p:nvPicPr>
            <p:cNvPr id="222" name="Google Shape;222;p4"/>
            <p:cNvPicPr preferRelativeResize="0"/>
            <p:nvPr/>
          </p:nvPicPr>
          <p:blipFill rotWithShape="1">
            <a:blip r:embed="rId5">
              <a:alphaModFix/>
            </a:blip>
            <a:srcRect b="18846" l="29562" r="45405" t="35935"/>
            <a:stretch/>
          </p:blipFill>
          <p:spPr>
            <a:xfrm>
              <a:off x="41154" y="6778554"/>
              <a:ext cx="1669106" cy="1674698"/>
            </a:xfrm>
            <a:custGeom>
              <a:rect b="b" l="l" r="r" t="t"/>
              <a:pathLst>
                <a:path extrusionOk="0" h="1371600" w="1371600">
                  <a:moveTo>
                    <a:pt x="685800" y="0"/>
                  </a:moveTo>
                  <a:cubicBezTo>
                    <a:pt x="1064557" y="0"/>
                    <a:pt x="1371600" y="307043"/>
                    <a:pt x="1371600" y="685800"/>
                  </a:cubicBezTo>
                  <a:cubicBezTo>
                    <a:pt x="1371600" y="1064557"/>
                    <a:pt x="1064557" y="1371600"/>
                    <a:pt x="685800" y="1371600"/>
                  </a:cubicBezTo>
                  <a:cubicBezTo>
                    <a:pt x="307043" y="1371600"/>
                    <a:pt x="0" y="1064557"/>
                    <a:pt x="0" y="685800"/>
                  </a:cubicBezTo>
                  <a:cubicBezTo>
                    <a:pt x="0" y="307043"/>
                    <a:pt x="307043" y="0"/>
                    <a:pt x="685800" y="0"/>
                  </a:cubicBezTo>
                  <a:close/>
                </a:path>
              </a:pathLst>
            </a:custGeom>
            <a:noFill/>
            <a:ln cap="flat" cmpd="sng" w="9525">
              <a:solidFill>
                <a:srgbClr val="82CAEB"/>
              </a:solidFill>
              <a:prstDash val="solid"/>
              <a:round/>
              <a:headEnd len="sm" w="sm" type="none"/>
              <a:tailEnd len="sm" w="sm" type="none"/>
            </a:ln>
          </p:spPr>
        </p:pic>
        <p:sp>
          <p:nvSpPr>
            <p:cNvPr id="223" name="Google Shape;223;p4"/>
            <p:cNvSpPr txBox="1"/>
            <p:nvPr/>
          </p:nvSpPr>
          <p:spPr>
            <a:xfrm>
              <a:off x="539113" y="7531265"/>
              <a:ext cx="909135" cy="1692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500">
                  <a:solidFill>
                    <a:schemeClr val="lt1"/>
                  </a:solidFill>
                  <a:latin typeface="Arial"/>
                  <a:ea typeface="Arial"/>
                  <a:cs typeface="Arial"/>
                  <a:sym typeface="Arial"/>
                </a:rPr>
                <a:t>PANAMA</a:t>
              </a:r>
              <a:endParaRPr/>
            </a:p>
          </p:txBody>
        </p:sp>
        <p:pic>
          <p:nvPicPr>
            <p:cNvPr descr="Arrow: Slight curve with solid fill" id="224" name="Google Shape;224;p4"/>
            <p:cNvPicPr preferRelativeResize="0"/>
            <p:nvPr/>
          </p:nvPicPr>
          <p:blipFill rotWithShape="1">
            <a:blip r:embed="rId6">
              <a:alphaModFix/>
            </a:blip>
            <a:srcRect b="0" l="0" r="0" t="0"/>
            <a:stretch/>
          </p:blipFill>
          <p:spPr>
            <a:xfrm rot="7848490">
              <a:off x="480517" y="6900959"/>
              <a:ext cx="446808" cy="446808"/>
            </a:xfrm>
            <a:prstGeom prst="rect">
              <a:avLst/>
            </a:prstGeom>
            <a:noFill/>
            <a:ln>
              <a:noFill/>
            </a:ln>
            <a:effectLst>
              <a:outerShdw blurRad="63500" sx="102000" rotWithShape="0" algn="ctr" sy="102000">
                <a:srgbClr val="000000">
                  <a:alpha val="40000"/>
                </a:srgbClr>
              </a:outerShdw>
            </a:effectLst>
          </p:spPr>
        </p:pic>
        <p:sp>
          <p:nvSpPr>
            <p:cNvPr id="225" name="Google Shape;225;p4"/>
            <p:cNvSpPr txBox="1"/>
            <p:nvPr/>
          </p:nvSpPr>
          <p:spPr>
            <a:xfrm>
              <a:off x="2743617" y="5271380"/>
              <a:ext cx="410257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Play"/>
                  <a:ea typeface="Play"/>
                  <a:cs typeface="Play"/>
                  <a:sym typeface="Play"/>
                </a:rPr>
                <a:t>BE A BLUE PANAMA…</a:t>
              </a:r>
              <a:endParaRPr/>
            </a:p>
          </p:txBody>
        </p:sp>
        <p:sp>
          <p:nvSpPr>
            <p:cNvPr id="226" name="Google Shape;226;p4"/>
            <p:cNvSpPr txBox="1"/>
            <p:nvPr/>
          </p:nvSpPr>
          <p:spPr>
            <a:xfrm>
              <a:off x="5409752" y="7346599"/>
              <a:ext cx="90913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600">
                  <a:solidFill>
                    <a:schemeClr val="lt1"/>
                  </a:solidFill>
                  <a:latin typeface="Arial"/>
                  <a:ea typeface="Arial"/>
                  <a:cs typeface="Arial"/>
                  <a:sym typeface="Arial"/>
                </a:rPr>
                <a:t>Isla Escudo de Veraguas</a:t>
              </a:r>
              <a:endParaRPr sz="600">
                <a:solidFill>
                  <a:schemeClr val="lt1"/>
                </a:solidFill>
                <a:latin typeface="Arial"/>
                <a:ea typeface="Arial"/>
                <a:cs typeface="Arial"/>
                <a:sym typeface="Arial"/>
              </a:endParaRPr>
            </a:p>
          </p:txBody>
        </p:sp>
      </p:grpSp>
      <p:grpSp>
        <p:nvGrpSpPr>
          <p:cNvPr id="227" name="Google Shape;227;p4"/>
          <p:cNvGrpSpPr/>
          <p:nvPr/>
        </p:nvGrpSpPr>
        <p:grpSpPr>
          <a:xfrm>
            <a:off x="13597" y="8528476"/>
            <a:ext cx="6834375" cy="496439"/>
            <a:chOff x="13597" y="8528476"/>
            <a:chExt cx="6834375" cy="496439"/>
          </a:xfrm>
        </p:grpSpPr>
        <p:pic>
          <p:nvPicPr>
            <p:cNvPr descr="A logo with blue text and waves&#10;&#10;Description automatically generated" id="228" name="Google Shape;228;p4"/>
            <p:cNvPicPr preferRelativeResize="0"/>
            <p:nvPr/>
          </p:nvPicPr>
          <p:blipFill rotWithShape="1">
            <a:blip r:embed="rId7">
              <a:alphaModFix/>
            </a:blip>
            <a:srcRect b="35133" l="16862" r="17875" t="31651"/>
            <a:stretch/>
          </p:blipFill>
          <p:spPr>
            <a:xfrm>
              <a:off x="4879491" y="8585062"/>
              <a:ext cx="1176395" cy="389394"/>
            </a:xfrm>
            <a:prstGeom prst="rect">
              <a:avLst/>
            </a:prstGeom>
            <a:noFill/>
            <a:ln>
              <a:noFill/>
            </a:ln>
          </p:spPr>
        </p:pic>
        <p:pic>
          <p:nvPicPr>
            <p:cNvPr descr="A logo with green and blue text&#10;&#10;Description automatically generated" id="229" name="Google Shape;229;p4"/>
            <p:cNvPicPr preferRelativeResize="0"/>
            <p:nvPr/>
          </p:nvPicPr>
          <p:blipFill rotWithShape="1">
            <a:blip r:embed="rId8">
              <a:alphaModFix/>
            </a:blip>
            <a:srcRect b="0" l="0" r="0" t="0"/>
            <a:stretch/>
          </p:blipFill>
          <p:spPr>
            <a:xfrm>
              <a:off x="6099547" y="8585062"/>
              <a:ext cx="748425" cy="389394"/>
            </a:xfrm>
            <a:prstGeom prst="rect">
              <a:avLst/>
            </a:prstGeom>
            <a:noFill/>
            <a:ln>
              <a:noFill/>
            </a:ln>
          </p:spPr>
        </p:pic>
        <p:pic>
          <p:nvPicPr>
            <p:cNvPr descr="A blue logo on a black background&#10;&#10;Description automatically generated" id="230" name="Google Shape;230;p4"/>
            <p:cNvPicPr preferRelativeResize="0"/>
            <p:nvPr/>
          </p:nvPicPr>
          <p:blipFill rotWithShape="1">
            <a:blip r:embed="rId9">
              <a:alphaModFix/>
            </a:blip>
            <a:srcRect b="40065" l="24997" r="25133" t="38815"/>
            <a:stretch/>
          </p:blipFill>
          <p:spPr>
            <a:xfrm>
              <a:off x="3914974" y="8605056"/>
              <a:ext cx="998534" cy="366693"/>
            </a:xfrm>
            <a:prstGeom prst="rect">
              <a:avLst/>
            </a:prstGeom>
            <a:noFill/>
            <a:ln>
              <a:noFill/>
            </a:ln>
          </p:spPr>
        </p:pic>
        <p:pic>
          <p:nvPicPr>
            <p:cNvPr descr="A green and white logo&#10;&#10;Description automatically generated" id="231" name="Google Shape;231;p4"/>
            <p:cNvPicPr preferRelativeResize="0"/>
            <p:nvPr/>
          </p:nvPicPr>
          <p:blipFill rotWithShape="1">
            <a:blip r:embed="rId10">
              <a:alphaModFix/>
            </a:blip>
            <a:srcRect b="24584" l="8094" r="8994" t="24054"/>
            <a:stretch/>
          </p:blipFill>
          <p:spPr>
            <a:xfrm>
              <a:off x="2734535" y="8630068"/>
              <a:ext cx="1185566" cy="336043"/>
            </a:xfrm>
            <a:prstGeom prst="rect">
              <a:avLst/>
            </a:prstGeom>
            <a:noFill/>
            <a:ln>
              <a:noFill/>
            </a:ln>
            <a:effectLst>
              <a:outerShdw blurRad="63500" sx="102000" rotWithShape="0" algn="ctr" sy="102000">
                <a:schemeClr val="lt1">
                  <a:alpha val="15686"/>
                </a:schemeClr>
              </a:outerShdw>
            </a:effectLst>
          </p:spPr>
        </p:pic>
        <p:pic>
          <p:nvPicPr>
            <p:cNvPr id="232" name="Google Shape;232;p4"/>
            <p:cNvPicPr preferRelativeResize="0"/>
            <p:nvPr/>
          </p:nvPicPr>
          <p:blipFill rotWithShape="1">
            <a:blip r:embed="rId11">
              <a:alphaModFix/>
            </a:blip>
            <a:srcRect b="27929" l="8983" r="8037" t="27492"/>
            <a:stretch/>
          </p:blipFill>
          <p:spPr>
            <a:xfrm>
              <a:off x="13597" y="8577991"/>
              <a:ext cx="1831839" cy="399287"/>
            </a:xfrm>
            <a:prstGeom prst="rect">
              <a:avLst/>
            </a:prstGeom>
            <a:noFill/>
            <a:ln>
              <a:noFill/>
            </a:ln>
          </p:spPr>
        </p:pic>
        <p:pic>
          <p:nvPicPr>
            <p:cNvPr descr="A black background with blue and white text&#10;&#10;AI-generated content may be incorrect." id="233" name="Google Shape;233;p4"/>
            <p:cNvPicPr preferRelativeResize="0"/>
            <p:nvPr/>
          </p:nvPicPr>
          <p:blipFill rotWithShape="1">
            <a:blip r:embed="rId12">
              <a:alphaModFix/>
            </a:blip>
            <a:srcRect b="0" l="0" r="0" t="0"/>
            <a:stretch/>
          </p:blipFill>
          <p:spPr>
            <a:xfrm>
              <a:off x="1804419" y="8528476"/>
              <a:ext cx="971808" cy="496439"/>
            </a:xfrm>
            <a:prstGeom prst="rect">
              <a:avLst/>
            </a:prstGeom>
            <a:noFill/>
            <a:ln>
              <a:noFill/>
            </a:ln>
          </p:spPr>
        </p:pic>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2025-03-15T22:53:46Z</dcterms:created>
  <dc:creator>Nancy Montes</dc:creator>
</cp:coreProperties>
</file>