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343" r:id="rId4"/>
    <p:sldId id="340" r:id="rId5"/>
    <p:sldId id="262" r:id="rId6"/>
    <p:sldId id="261" r:id="rId7"/>
    <p:sldId id="264" r:id="rId8"/>
    <p:sldId id="339" r:id="rId9"/>
    <p:sldId id="265" r:id="rId10"/>
    <p:sldId id="334" r:id="rId11"/>
    <p:sldId id="335" r:id="rId12"/>
    <p:sldId id="336" r:id="rId13"/>
    <p:sldId id="337" r:id="rId14"/>
    <p:sldId id="338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98F222A-C316-4DBB-B15D-5569F6673061}">
          <p14:sldIdLst>
            <p14:sldId id="256"/>
            <p14:sldId id="343"/>
            <p14:sldId id="340"/>
            <p14:sldId id="262"/>
            <p14:sldId id="261"/>
            <p14:sldId id="264"/>
            <p14:sldId id="339"/>
            <p14:sldId id="265"/>
            <p14:sldId id="334"/>
            <p14:sldId id="335"/>
            <p14:sldId id="336"/>
            <p14:sldId id="337"/>
            <p14:sldId id="338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3861"/>
    <a:srgbClr val="FF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C3AF38-D2F6-F9BF-92CE-3901F6493A96}" v="347" dt="2025-02-10T15:59:48.269"/>
    <p1510:client id="{85479E61-1940-4FF3-B8BD-F31B23A44F04}" v="56" dt="2025-02-10T00:06:45.979"/>
    <p1510:client id="{AA9A3CFB-4B12-1280-96E7-01AA90D44101}" v="622" dt="2025-02-10T14:04:46.119"/>
    <p1510:client id="{F1674BD5-D8D3-6432-5BA6-00EA9CC7D46E}" v="1325" dt="2025-02-10T18:51:56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20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ncy Montes" userId="133de9085e775434" providerId="LiveId" clId="{85479E61-1940-4FF3-B8BD-F31B23A44F04}"/>
    <pc:docChg chg="undo custSel addSld delSld modSld sldOrd addSection modSection">
      <pc:chgData name="Nancy Montes" userId="133de9085e775434" providerId="LiveId" clId="{85479E61-1940-4FF3-B8BD-F31B23A44F04}" dt="2025-02-10T02:17:21.845" v="7078" actId="20577"/>
      <pc:docMkLst>
        <pc:docMk/>
      </pc:docMkLst>
      <pc:sldChg chg="modSp mod">
        <pc:chgData name="Nancy Montes" userId="133de9085e775434" providerId="LiveId" clId="{85479E61-1940-4FF3-B8BD-F31B23A44F04}" dt="2025-02-10T00:08:19.698" v="7071" actId="6549"/>
        <pc:sldMkLst>
          <pc:docMk/>
          <pc:sldMk cId="1726634782" sldId="256"/>
        </pc:sldMkLst>
        <pc:spChg chg="mod">
          <ac:chgData name="Nancy Montes" userId="133de9085e775434" providerId="LiveId" clId="{85479E61-1940-4FF3-B8BD-F31B23A44F04}" dt="2025-02-10T00:08:19.698" v="7071" actId="6549"/>
          <ac:spMkLst>
            <pc:docMk/>
            <pc:sldMk cId="1726634782" sldId="256"/>
            <ac:spMk id="6" creationId="{6EF686C4-BCC5-F055-2A28-57FB9EEE926F}"/>
          </ac:spMkLst>
        </pc:spChg>
      </pc:sldChg>
      <pc:sldChg chg="addSp delSp modSp mod">
        <pc:chgData name="Nancy Montes" userId="133de9085e775434" providerId="LiveId" clId="{85479E61-1940-4FF3-B8BD-F31B23A44F04}" dt="2025-02-09T22:09:38.035" v="119" actId="1076"/>
        <pc:sldMkLst>
          <pc:docMk/>
          <pc:sldMk cId="1665584121" sldId="261"/>
        </pc:sldMkLst>
        <pc:spChg chg="add mod">
          <ac:chgData name="Nancy Montes" userId="133de9085e775434" providerId="LiveId" clId="{85479E61-1940-4FF3-B8BD-F31B23A44F04}" dt="2025-02-09T22:09:38.035" v="119" actId="1076"/>
          <ac:spMkLst>
            <pc:docMk/>
            <pc:sldMk cId="1665584121" sldId="261"/>
            <ac:spMk id="3" creationId="{30C8025C-AFD6-FC37-297C-056BAC8059C7}"/>
          </ac:spMkLst>
        </pc:spChg>
        <pc:spChg chg="del">
          <ac:chgData name="Nancy Montes" userId="133de9085e775434" providerId="LiveId" clId="{85479E61-1940-4FF3-B8BD-F31B23A44F04}" dt="2025-02-09T22:09:33.915" v="117" actId="478"/>
          <ac:spMkLst>
            <pc:docMk/>
            <pc:sldMk cId="1665584121" sldId="261"/>
            <ac:spMk id="10" creationId="{28683017-A2D7-67F0-65C5-25BEC7736EB4}"/>
          </ac:spMkLst>
        </pc:spChg>
      </pc:sldChg>
      <pc:sldChg chg="modSp mod">
        <pc:chgData name="Nancy Montes" userId="133de9085e775434" providerId="LiveId" clId="{85479E61-1940-4FF3-B8BD-F31B23A44F04}" dt="2025-02-09T22:09:08.495" v="116" actId="113"/>
        <pc:sldMkLst>
          <pc:docMk/>
          <pc:sldMk cId="3673603261" sldId="262"/>
        </pc:sldMkLst>
        <pc:spChg chg="mod">
          <ac:chgData name="Nancy Montes" userId="133de9085e775434" providerId="LiveId" clId="{85479E61-1940-4FF3-B8BD-F31B23A44F04}" dt="2025-02-09T22:09:08.495" v="116" actId="113"/>
          <ac:spMkLst>
            <pc:docMk/>
            <pc:sldMk cId="3673603261" sldId="262"/>
            <ac:spMk id="5" creationId="{47354BC3-64BD-0A49-7D58-503EFE1F8813}"/>
          </ac:spMkLst>
        </pc:spChg>
        <pc:spChg chg="mod">
          <ac:chgData name="Nancy Montes" userId="133de9085e775434" providerId="LiveId" clId="{85479E61-1940-4FF3-B8BD-F31B23A44F04}" dt="2025-02-09T22:07:50.506" v="51" actId="313"/>
          <ac:spMkLst>
            <pc:docMk/>
            <pc:sldMk cId="3673603261" sldId="262"/>
            <ac:spMk id="10" creationId="{28683017-A2D7-67F0-65C5-25BEC7736EB4}"/>
          </ac:spMkLst>
        </pc:spChg>
      </pc:sldChg>
      <pc:sldChg chg="del">
        <pc:chgData name="Nancy Montes" userId="133de9085e775434" providerId="LiveId" clId="{85479E61-1940-4FF3-B8BD-F31B23A44F04}" dt="2025-02-09T22:17:06.303" v="413" actId="47"/>
        <pc:sldMkLst>
          <pc:docMk/>
          <pc:sldMk cId="1649333081" sldId="263"/>
        </pc:sldMkLst>
      </pc:sldChg>
      <pc:sldChg chg="addSp delSp modSp mod">
        <pc:chgData name="Nancy Montes" userId="133de9085e775434" providerId="LiveId" clId="{85479E61-1940-4FF3-B8BD-F31B23A44F04}" dt="2025-02-09T22:14:53.385" v="337" actId="478"/>
        <pc:sldMkLst>
          <pc:docMk/>
          <pc:sldMk cId="2523938246" sldId="264"/>
        </pc:sldMkLst>
        <pc:spChg chg="add mod">
          <ac:chgData name="Nancy Montes" userId="133de9085e775434" providerId="LiveId" clId="{85479E61-1940-4FF3-B8BD-F31B23A44F04}" dt="2025-02-09T22:10:17.807" v="149" actId="1076"/>
          <ac:spMkLst>
            <pc:docMk/>
            <pc:sldMk cId="2523938246" sldId="264"/>
            <ac:spMk id="3" creationId="{ADD13C14-7559-5D25-7C76-2C560458D7FA}"/>
          </ac:spMkLst>
        </pc:spChg>
        <pc:spChg chg="add del mod">
          <ac:chgData name="Nancy Montes" userId="133de9085e775434" providerId="LiveId" clId="{85479E61-1940-4FF3-B8BD-F31B23A44F04}" dt="2025-02-09T22:14:53.385" v="337" actId="478"/>
          <ac:spMkLst>
            <pc:docMk/>
            <pc:sldMk cId="2523938246" sldId="264"/>
            <ac:spMk id="4" creationId="{99CCD4A3-06B2-4016-7C91-A963E9A7E94E}"/>
          </ac:spMkLst>
        </pc:spChg>
        <pc:spChg chg="mod">
          <ac:chgData name="Nancy Montes" userId="133de9085e775434" providerId="LiveId" clId="{85479E61-1940-4FF3-B8BD-F31B23A44F04}" dt="2025-02-09T22:12:59.250" v="256" actId="122"/>
          <ac:spMkLst>
            <pc:docMk/>
            <pc:sldMk cId="2523938246" sldId="264"/>
            <ac:spMk id="5" creationId="{47354BC3-64BD-0A49-7D58-503EFE1F8813}"/>
          </ac:spMkLst>
        </pc:spChg>
        <pc:spChg chg="add mod">
          <ac:chgData name="Nancy Montes" userId="133de9085e775434" providerId="LiveId" clId="{85479E61-1940-4FF3-B8BD-F31B23A44F04}" dt="2025-02-09T22:14:51.251" v="336" actId="1076"/>
          <ac:spMkLst>
            <pc:docMk/>
            <pc:sldMk cId="2523938246" sldId="264"/>
            <ac:spMk id="6" creationId="{0CC4EA80-634C-A798-806E-FF17E7EBC812}"/>
          </ac:spMkLst>
        </pc:spChg>
        <pc:spChg chg="add mod">
          <ac:chgData name="Nancy Montes" userId="133de9085e775434" providerId="LiveId" clId="{85479E61-1940-4FF3-B8BD-F31B23A44F04}" dt="2025-02-09T22:14:41.073" v="333" actId="1038"/>
          <ac:spMkLst>
            <pc:docMk/>
            <pc:sldMk cId="2523938246" sldId="264"/>
            <ac:spMk id="7" creationId="{95B9EFCA-6FF1-09A9-6BFD-18C58A20D726}"/>
          </ac:spMkLst>
        </pc:spChg>
        <pc:spChg chg="del">
          <ac:chgData name="Nancy Montes" userId="133de9085e775434" providerId="LiveId" clId="{85479E61-1940-4FF3-B8BD-F31B23A44F04}" dt="2025-02-09T22:10:14.475" v="148" actId="478"/>
          <ac:spMkLst>
            <pc:docMk/>
            <pc:sldMk cId="2523938246" sldId="264"/>
            <ac:spMk id="10" creationId="{28683017-A2D7-67F0-65C5-25BEC7736EB4}"/>
          </ac:spMkLst>
        </pc:spChg>
        <pc:spChg chg="mod">
          <ac:chgData name="Nancy Montes" userId="133de9085e775434" providerId="LiveId" clId="{85479E61-1940-4FF3-B8BD-F31B23A44F04}" dt="2025-02-09T22:13:02.206" v="257" actId="122"/>
          <ac:spMkLst>
            <pc:docMk/>
            <pc:sldMk cId="2523938246" sldId="264"/>
            <ac:spMk id="13" creationId="{D5DE7FC5-F547-B2D0-363B-5D674E012A0B}"/>
          </ac:spMkLst>
        </pc:spChg>
      </pc:sldChg>
      <pc:sldChg chg="addSp delSp modSp mod">
        <pc:chgData name="Nancy Montes" userId="133de9085e775434" providerId="LiveId" clId="{85479E61-1940-4FF3-B8BD-F31B23A44F04}" dt="2025-02-09T22:17:23.840" v="416"/>
        <pc:sldMkLst>
          <pc:docMk/>
          <pc:sldMk cId="3062296252" sldId="265"/>
        </pc:sldMkLst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9" creationId="{32F6C39B-CDB6-5621-B1B2-63007D302CAD}"/>
          </ac:spMkLst>
        </pc:spChg>
        <pc:spChg chg="del">
          <ac:chgData name="Nancy Montes" userId="133de9085e775434" providerId="LiveId" clId="{85479E61-1940-4FF3-B8BD-F31B23A44F04}" dt="2025-02-09T22:17:23.021" v="415" actId="478"/>
          <ac:spMkLst>
            <pc:docMk/>
            <pc:sldMk cId="3062296252" sldId="265"/>
            <ac:spMk id="10" creationId="{28683017-A2D7-67F0-65C5-25BEC7736EB4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15" creationId="{832E03BC-5CAA-F156-B6FD-D4D5A69556C5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17" creationId="{DBCC1FF6-1BE9-9E22-ABD0-9F7498B043DD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22" creationId="{4D541177-3811-7692-AD24-7689FA33EDAD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27" creationId="{46968707-A5AE-1B1B-4A7D-CDCC9A39F167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34" creationId="{463988B1-2661-42C3-7C20-4F3007732B0E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36" creationId="{3A7CDC75-6DD4-E34D-6258-3A7E50890E41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37" creationId="{97EF0254-EE10-9855-D045-4D534D1145CD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38" creationId="{A88A8879-9FA0-410B-B689-2DFAC7AB1020}"/>
          </ac:spMkLst>
        </pc:spChg>
        <pc:spChg chg="mod">
          <ac:chgData name="Nancy Montes" userId="133de9085e775434" providerId="LiveId" clId="{85479E61-1940-4FF3-B8BD-F31B23A44F04}" dt="2025-02-09T22:15:28.500" v="343"/>
          <ac:spMkLst>
            <pc:docMk/>
            <pc:sldMk cId="3062296252" sldId="265"/>
            <ac:spMk id="39" creationId="{927D54F9-D0EB-9B36-FF46-A48C45C77AAD}"/>
          </ac:spMkLst>
        </pc:spChg>
        <pc:spChg chg="add mod">
          <ac:chgData name="Nancy Montes" userId="133de9085e775434" providerId="LiveId" clId="{85479E61-1940-4FF3-B8BD-F31B23A44F04}" dt="2025-02-09T22:16:45.218" v="412" actId="1076"/>
          <ac:spMkLst>
            <pc:docMk/>
            <pc:sldMk cId="3062296252" sldId="265"/>
            <ac:spMk id="43" creationId="{52860691-D8D6-4D49-9D0A-78BFDEE7A82B}"/>
          </ac:spMkLst>
        </pc:spChg>
        <pc:spChg chg="add mod">
          <ac:chgData name="Nancy Montes" userId="133de9085e775434" providerId="LiveId" clId="{85479E61-1940-4FF3-B8BD-F31B23A44F04}" dt="2025-02-09T22:17:23.840" v="416"/>
          <ac:spMkLst>
            <pc:docMk/>
            <pc:sldMk cId="3062296252" sldId="265"/>
            <ac:spMk id="44" creationId="{E30B9C75-D032-E1CA-0C4B-882EE88A940F}"/>
          </ac:spMkLst>
        </pc:spChg>
        <pc:grpChg chg="del mod">
          <ac:chgData name="Nancy Montes" userId="133de9085e775434" providerId="LiveId" clId="{85479E61-1940-4FF3-B8BD-F31B23A44F04}" dt="2025-02-09T22:15:33.129" v="346" actId="478"/>
          <ac:grpSpMkLst>
            <pc:docMk/>
            <pc:sldMk cId="3062296252" sldId="265"/>
            <ac:grpSpMk id="4" creationId="{8F13FC17-5381-64B4-32E1-ADF2B745C411}"/>
          </ac:grpSpMkLst>
        </pc:grpChg>
        <pc:picChg chg="add del mod">
          <ac:chgData name="Nancy Montes" userId="133de9085e775434" providerId="LiveId" clId="{85479E61-1940-4FF3-B8BD-F31B23A44F04}" dt="2025-02-09T22:15:19.988" v="342" actId="478"/>
          <ac:picMkLst>
            <pc:docMk/>
            <pc:sldMk cId="3062296252" sldId="265"/>
            <ac:picMk id="3" creationId="{41CAA31A-429D-61C4-99DC-74BD109FB4FF}"/>
          </ac:picMkLst>
        </pc:picChg>
        <pc:picChg chg="del">
          <ac:chgData name="Nancy Montes" userId="133de9085e775434" providerId="LiveId" clId="{85479E61-1940-4FF3-B8BD-F31B23A44F04}" dt="2025-02-09T22:15:06.946" v="338" actId="478"/>
          <ac:picMkLst>
            <pc:docMk/>
            <pc:sldMk cId="3062296252" sldId="265"/>
            <ac:picMk id="6" creationId="{62F944BD-4F6C-711F-F867-4F765161D77B}"/>
          </ac:picMkLst>
        </pc:picChg>
        <pc:picChg chg="add mod">
          <ac:chgData name="Nancy Montes" userId="133de9085e775434" providerId="LiveId" clId="{85479E61-1940-4FF3-B8BD-F31B23A44F04}" dt="2025-02-09T22:15:40.854" v="349" actId="1076"/>
          <ac:picMkLst>
            <pc:docMk/>
            <pc:sldMk cId="3062296252" sldId="265"/>
            <ac:picMk id="42" creationId="{03B835A6-66F7-073E-C555-601B8600E544}"/>
          </ac:picMkLst>
        </pc:picChg>
      </pc:sldChg>
      <pc:sldChg chg="del">
        <pc:chgData name="Nancy Montes" userId="133de9085e775434" providerId="LiveId" clId="{85479E61-1940-4FF3-B8BD-F31B23A44F04}" dt="2025-02-09T22:17:12.245" v="414" actId="47"/>
        <pc:sldMkLst>
          <pc:docMk/>
          <pc:sldMk cId="2150394219" sldId="266"/>
        </pc:sldMkLst>
      </pc:sldChg>
      <pc:sldChg chg="del">
        <pc:chgData name="Nancy Montes" userId="133de9085e775434" providerId="LiveId" clId="{85479E61-1940-4FF3-B8BD-F31B23A44F04}" dt="2025-02-09T22:17:06.303" v="413" actId="47"/>
        <pc:sldMkLst>
          <pc:docMk/>
          <pc:sldMk cId="2664888854" sldId="267"/>
        </pc:sldMkLst>
      </pc:sldChg>
      <pc:sldChg chg="del">
        <pc:chgData name="Nancy Montes" userId="133de9085e775434" providerId="LiveId" clId="{85479E61-1940-4FF3-B8BD-F31B23A44F04}" dt="2025-02-09T22:17:06.303" v="413" actId="47"/>
        <pc:sldMkLst>
          <pc:docMk/>
          <pc:sldMk cId="779215447" sldId="268"/>
        </pc:sldMkLst>
      </pc:sldChg>
      <pc:sldChg chg="del">
        <pc:chgData name="Nancy Montes" userId="133de9085e775434" providerId="LiveId" clId="{85479E61-1940-4FF3-B8BD-F31B23A44F04}" dt="2025-02-09T22:17:06.303" v="413" actId="47"/>
        <pc:sldMkLst>
          <pc:docMk/>
          <pc:sldMk cId="538237614" sldId="269"/>
        </pc:sldMkLst>
      </pc:sldChg>
      <pc:sldChg chg="del">
        <pc:chgData name="Nancy Montes" userId="133de9085e775434" providerId="LiveId" clId="{85479E61-1940-4FF3-B8BD-F31B23A44F04}" dt="2025-02-09T22:17:06.303" v="413" actId="47"/>
        <pc:sldMkLst>
          <pc:docMk/>
          <pc:sldMk cId="163187283" sldId="270"/>
        </pc:sldMkLst>
      </pc:sldChg>
      <pc:sldChg chg="del">
        <pc:chgData name="Nancy Montes" userId="133de9085e775434" providerId="LiveId" clId="{85479E61-1940-4FF3-B8BD-F31B23A44F04}" dt="2025-02-09T22:17:12.245" v="414" actId="47"/>
        <pc:sldMkLst>
          <pc:docMk/>
          <pc:sldMk cId="865098179" sldId="271"/>
        </pc:sldMkLst>
      </pc:sldChg>
      <pc:sldChg chg="del">
        <pc:chgData name="Nancy Montes" userId="133de9085e775434" providerId="LiveId" clId="{85479E61-1940-4FF3-B8BD-F31B23A44F04}" dt="2025-02-09T22:17:12.245" v="414" actId="47"/>
        <pc:sldMkLst>
          <pc:docMk/>
          <pc:sldMk cId="71710538" sldId="272"/>
        </pc:sldMkLst>
      </pc:sldChg>
      <pc:sldChg chg="addSp delSp modSp mod">
        <pc:chgData name="Nancy Montes" userId="133de9085e775434" providerId="LiveId" clId="{85479E61-1940-4FF3-B8BD-F31B23A44F04}" dt="2025-02-09T22:24:46.063" v="668" actId="790"/>
        <pc:sldMkLst>
          <pc:docMk/>
          <pc:sldMk cId="2376747137" sldId="273"/>
        </pc:sldMkLst>
        <pc:spChg chg="add mod">
          <ac:chgData name="Nancy Montes" userId="133de9085e775434" providerId="LiveId" clId="{85479E61-1940-4FF3-B8BD-F31B23A44F04}" dt="2025-02-09T22:17:28.284" v="418"/>
          <ac:spMkLst>
            <pc:docMk/>
            <pc:sldMk cId="2376747137" sldId="273"/>
            <ac:spMk id="3" creationId="{91DC9724-7D14-7A25-7B14-322BC637B803}"/>
          </ac:spMkLst>
        </pc:spChg>
        <pc:spChg chg="mod">
          <ac:chgData name="Nancy Montes" userId="133de9085e775434" providerId="LiveId" clId="{85479E61-1940-4FF3-B8BD-F31B23A44F04}" dt="2025-02-09T22:24:46.063" v="668" actId="790"/>
          <ac:spMkLst>
            <pc:docMk/>
            <pc:sldMk cId="2376747137" sldId="273"/>
            <ac:spMk id="5" creationId="{47354BC3-64BD-0A49-7D58-503EFE1F8813}"/>
          </ac:spMkLst>
        </pc:spChg>
        <pc:spChg chg="del">
          <ac:chgData name="Nancy Montes" userId="133de9085e775434" providerId="LiveId" clId="{85479E61-1940-4FF3-B8BD-F31B23A44F04}" dt="2025-02-09T22:17:27.474" v="417" actId="478"/>
          <ac:spMkLst>
            <pc:docMk/>
            <pc:sldMk cId="2376747137" sldId="273"/>
            <ac:spMk id="10" creationId="{28683017-A2D7-67F0-65C5-25BEC7736EB4}"/>
          </ac:spMkLst>
        </pc:spChg>
      </pc:sldChg>
      <pc:sldChg chg="addSp delSp modSp add del mod modAnim">
        <pc:chgData name="Nancy Montes" userId="133de9085e775434" providerId="LiveId" clId="{85479E61-1940-4FF3-B8BD-F31B23A44F04}" dt="2025-02-09T23:49:09.104" v="5617" actId="2696"/>
        <pc:sldMkLst>
          <pc:docMk/>
          <pc:sldMk cId="237061350" sldId="274"/>
        </pc:sldMkLst>
        <pc:spChg chg="add mod">
          <ac:chgData name="Nancy Montes" userId="133de9085e775434" providerId="LiveId" clId="{85479E61-1940-4FF3-B8BD-F31B23A44F04}" dt="2025-02-09T22:19:35.853" v="432"/>
          <ac:spMkLst>
            <pc:docMk/>
            <pc:sldMk cId="237061350" sldId="274"/>
            <ac:spMk id="5" creationId="{6814D8DC-7657-2504-8EB1-1BB1F8E9BE51}"/>
          </ac:spMkLst>
        </pc:spChg>
        <pc:spChg chg="add mod">
          <ac:chgData name="Nancy Montes" userId="133de9085e775434" providerId="LiveId" clId="{85479E61-1940-4FF3-B8BD-F31B23A44F04}" dt="2025-02-09T22:19:35.853" v="432"/>
          <ac:spMkLst>
            <pc:docMk/>
            <pc:sldMk cId="237061350" sldId="274"/>
            <ac:spMk id="9" creationId="{9D918D44-041B-459E-3F6C-F0D48DAE8665}"/>
          </ac:spMkLst>
        </pc:spChg>
        <pc:spChg chg="add mod">
          <ac:chgData name="Nancy Montes" userId="133de9085e775434" providerId="LiveId" clId="{85479E61-1940-4FF3-B8BD-F31B23A44F04}" dt="2025-02-09T22:19:35.853" v="432"/>
          <ac:spMkLst>
            <pc:docMk/>
            <pc:sldMk cId="237061350" sldId="274"/>
            <ac:spMk id="11" creationId="{AD58C014-A1FA-B7EA-A859-A0D59023C539}"/>
          </ac:spMkLst>
        </pc:spChg>
        <pc:spChg chg="mod topLvl">
          <ac:chgData name="Nancy Montes" userId="133de9085e775434" providerId="LiveId" clId="{85479E61-1940-4FF3-B8BD-F31B23A44F04}" dt="2025-02-09T23:41:15.808" v="5407" actId="164"/>
          <ac:spMkLst>
            <pc:docMk/>
            <pc:sldMk cId="237061350" sldId="274"/>
            <ac:spMk id="16" creationId="{CDEA45AB-5F8D-4CF6-0A55-E9A7BD997D10}"/>
          </ac:spMkLst>
        </pc:spChg>
        <pc:spChg chg="mod">
          <ac:chgData name="Nancy Montes" userId="133de9085e775434" providerId="LiveId" clId="{85479E61-1940-4FF3-B8BD-F31B23A44F04}" dt="2025-02-09T23:35:29.650" v="5375" actId="165"/>
          <ac:spMkLst>
            <pc:docMk/>
            <pc:sldMk cId="237061350" sldId="274"/>
            <ac:spMk id="19" creationId="{DDE422E5-0B8D-E680-13E4-21610235FAB7}"/>
          </ac:spMkLst>
        </pc:spChg>
        <pc:spChg chg="mod">
          <ac:chgData name="Nancy Montes" userId="133de9085e775434" providerId="LiveId" clId="{85479E61-1940-4FF3-B8BD-F31B23A44F04}" dt="2025-02-09T23:37:59.280" v="5398" actId="113"/>
          <ac:spMkLst>
            <pc:docMk/>
            <pc:sldMk cId="237061350" sldId="274"/>
            <ac:spMk id="20" creationId="{5853567C-D74F-9600-F13F-227147C08345}"/>
          </ac:spMkLst>
        </pc:spChg>
        <pc:spChg chg="mod">
          <ac:chgData name="Nancy Montes" userId="133de9085e775434" providerId="LiveId" clId="{85479E61-1940-4FF3-B8BD-F31B23A44F04}" dt="2025-02-09T23:35:29.650" v="5375" actId="165"/>
          <ac:spMkLst>
            <pc:docMk/>
            <pc:sldMk cId="237061350" sldId="274"/>
            <ac:spMk id="21" creationId="{980F5DFC-6D26-8749-1B4E-BAD6372F3151}"/>
          </ac:spMkLst>
        </pc:spChg>
        <pc:spChg chg="mod">
          <ac:chgData name="Nancy Montes" userId="133de9085e775434" providerId="LiveId" clId="{85479E61-1940-4FF3-B8BD-F31B23A44F04}" dt="2025-02-09T23:37:44.644" v="5394" actId="113"/>
          <ac:spMkLst>
            <pc:docMk/>
            <pc:sldMk cId="237061350" sldId="274"/>
            <ac:spMk id="22" creationId="{02DDF639-A0BC-C9CD-13E6-8861F4E807E7}"/>
          </ac:spMkLst>
        </pc:spChg>
        <pc:spChg chg="mod">
          <ac:chgData name="Nancy Montes" userId="133de9085e775434" providerId="LiveId" clId="{85479E61-1940-4FF3-B8BD-F31B23A44F04}" dt="2025-02-09T23:35:29.650" v="5375" actId="165"/>
          <ac:spMkLst>
            <pc:docMk/>
            <pc:sldMk cId="237061350" sldId="274"/>
            <ac:spMk id="23" creationId="{F591F0A5-A4B1-7DCE-29CD-6ED69FA7C90C}"/>
          </ac:spMkLst>
        </pc:spChg>
        <pc:spChg chg="mod">
          <ac:chgData name="Nancy Montes" userId="133de9085e775434" providerId="LiveId" clId="{85479E61-1940-4FF3-B8BD-F31B23A44F04}" dt="2025-02-09T23:36:59.550" v="5388" actId="113"/>
          <ac:spMkLst>
            <pc:docMk/>
            <pc:sldMk cId="237061350" sldId="274"/>
            <ac:spMk id="24" creationId="{0F9C8D8F-8507-8A5C-779C-CBA3B03A18FC}"/>
          </ac:spMkLst>
        </pc:spChg>
        <pc:spChg chg="mod">
          <ac:chgData name="Nancy Montes" userId="133de9085e775434" providerId="LiveId" clId="{85479E61-1940-4FF3-B8BD-F31B23A44F04}" dt="2025-02-09T23:35:29.650" v="5375" actId="165"/>
          <ac:spMkLst>
            <pc:docMk/>
            <pc:sldMk cId="237061350" sldId="274"/>
            <ac:spMk id="25" creationId="{0A781034-D87E-2C89-294B-FDBBFEA758FD}"/>
          </ac:spMkLst>
        </pc:spChg>
        <pc:spChg chg="mod">
          <ac:chgData name="Nancy Montes" userId="133de9085e775434" providerId="LiveId" clId="{85479E61-1940-4FF3-B8BD-F31B23A44F04}" dt="2025-02-09T23:37:06.134" v="5389" actId="113"/>
          <ac:spMkLst>
            <pc:docMk/>
            <pc:sldMk cId="237061350" sldId="274"/>
            <ac:spMk id="26" creationId="{3620EE54-1286-C92E-1899-B46C68D769D9}"/>
          </ac:spMkLst>
        </pc:spChg>
        <pc:spChg chg="mod">
          <ac:chgData name="Nancy Montes" userId="133de9085e775434" providerId="LiveId" clId="{85479E61-1940-4FF3-B8BD-F31B23A44F04}" dt="2025-02-09T23:35:29.650" v="5375" actId="165"/>
          <ac:spMkLst>
            <pc:docMk/>
            <pc:sldMk cId="237061350" sldId="274"/>
            <ac:spMk id="27" creationId="{64185044-133E-F360-0DB4-9BB93BF531CC}"/>
          </ac:spMkLst>
        </pc:spChg>
        <pc:spChg chg="mod">
          <ac:chgData name="Nancy Montes" userId="133de9085e775434" providerId="LiveId" clId="{85479E61-1940-4FF3-B8BD-F31B23A44F04}" dt="2025-02-09T23:37:30.577" v="5392" actId="113"/>
          <ac:spMkLst>
            <pc:docMk/>
            <pc:sldMk cId="237061350" sldId="274"/>
            <ac:spMk id="28" creationId="{7A3212CC-E541-6A66-AA0E-2F0F9CA13138}"/>
          </ac:spMkLst>
        </pc:spChg>
        <pc:spChg chg="mod">
          <ac:chgData name="Nancy Montes" userId="133de9085e775434" providerId="LiveId" clId="{85479E61-1940-4FF3-B8BD-F31B23A44F04}" dt="2025-02-09T23:31:48.546" v="5216" actId="14100"/>
          <ac:spMkLst>
            <pc:docMk/>
            <pc:sldMk cId="237061350" sldId="274"/>
            <ac:spMk id="29" creationId="{A6C59387-DD2D-E9E7-E224-477F340934DA}"/>
          </ac:spMkLst>
        </pc:spChg>
        <pc:spChg chg="mod">
          <ac:chgData name="Nancy Montes" userId="133de9085e775434" providerId="LiveId" clId="{85479E61-1940-4FF3-B8BD-F31B23A44F04}" dt="2025-02-09T23:34:03.439" v="5350" actId="313"/>
          <ac:spMkLst>
            <pc:docMk/>
            <pc:sldMk cId="237061350" sldId="274"/>
            <ac:spMk id="30" creationId="{408056CC-7EF1-311E-F553-F3B7BFF9FAF4}"/>
          </ac:spMkLst>
        </pc:spChg>
        <pc:spChg chg="add mod">
          <ac:chgData name="Nancy Montes" userId="133de9085e775434" providerId="LiveId" clId="{85479E61-1940-4FF3-B8BD-F31B23A44F04}" dt="2025-02-09T23:32:32.546" v="5249" actId="313"/>
          <ac:spMkLst>
            <pc:docMk/>
            <pc:sldMk cId="237061350" sldId="274"/>
            <ac:spMk id="31" creationId="{3B2C648D-48B8-1F27-0185-AD3DAA5C2861}"/>
          </ac:spMkLst>
        </pc:spChg>
        <pc:spChg chg="del">
          <ac:chgData name="Nancy Montes" userId="133de9085e775434" providerId="LiveId" clId="{85479E61-1940-4FF3-B8BD-F31B23A44F04}" dt="2025-02-09T22:17:52.708" v="430" actId="478"/>
          <ac:spMkLst>
            <pc:docMk/>
            <pc:sldMk cId="237061350" sldId="274"/>
            <ac:spMk id="43" creationId="{A882837A-D51F-4A76-FC0D-09DCAD538957}"/>
          </ac:spMkLst>
        </pc:spChg>
        <pc:spChg chg="del">
          <ac:chgData name="Nancy Montes" userId="133de9085e775434" providerId="LiveId" clId="{85479E61-1940-4FF3-B8BD-F31B23A44F04}" dt="2025-02-09T23:31:34.824" v="5214" actId="478"/>
          <ac:spMkLst>
            <pc:docMk/>
            <pc:sldMk cId="237061350" sldId="274"/>
            <ac:spMk id="44" creationId="{ABEA3FAA-B84B-E5BE-54B9-CEED969CFE0A}"/>
          </ac:spMkLst>
        </pc:spChg>
        <pc:grpChg chg="add del mod">
          <ac:chgData name="Nancy Montes" userId="133de9085e775434" providerId="LiveId" clId="{85479E61-1940-4FF3-B8BD-F31B23A44F04}" dt="2025-02-09T23:30:50.634" v="5212" actId="478"/>
          <ac:grpSpMkLst>
            <pc:docMk/>
            <pc:sldMk cId="237061350" sldId="274"/>
            <ac:grpSpMk id="3" creationId="{C9F78D4F-8842-45B9-69DE-2053A9285520}"/>
          </ac:grpSpMkLst>
        </pc:grpChg>
        <pc:grpChg chg="add mod">
          <ac:chgData name="Nancy Montes" userId="133de9085e775434" providerId="LiveId" clId="{85479E61-1940-4FF3-B8BD-F31B23A44F04}" dt="2025-02-09T22:19:35.853" v="432"/>
          <ac:grpSpMkLst>
            <pc:docMk/>
            <pc:sldMk cId="237061350" sldId="274"/>
            <ac:grpSpMk id="4" creationId="{4FEE76BE-D51D-DA22-B672-56C92527B605}"/>
          </ac:grpSpMkLst>
        </pc:grpChg>
        <pc:grpChg chg="add mod">
          <ac:chgData name="Nancy Montes" userId="133de9085e775434" providerId="LiveId" clId="{85479E61-1940-4FF3-B8BD-F31B23A44F04}" dt="2025-02-09T22:19:35.853" v="432"/>
          <ac:grpSpMkLst>
            <pc:docMk/>
            <pc:sldMk cId="237061350" sldId="274"/>
            <ac:grpSpMk id="6" creationId="{A8908C52-EFFC-6EEC-0DD8-2A6EFFBE5351}"/>
          </ac:grpSpMkLst>
        </pc:grpChg>
        <pc:grpChg chg="mod">
          <ac:chgData name="Nancy Montes" userId="133de9085e775434" providerId="LiveId" clId="{85479E61-1940-4FF3-B8BD-F31B23A44F04}" dt="2025-02-09T23:31:59.219" v="5219" actId="1076"/>
          <ac:grpSpMkLst>
            <pc:docMk/>
            <pc:sldMk cId="237061350" sldId="274"/>
            <ac:grpSpMk id="12" creationId="{F3D23AC3-861A-506F-6329-7C7B4DC3F239}"/>
          </ac:grpSpMkLst>
        </pc:grpChg>
        <pc:grpChg chg="mod">
          <ac:chgData name="Nancy Montes" userId="133de9085e775434" providerId="LiveId" clId="{85479E61-1940-4FF3-B8BD-F31B23A44F04}" dt="2025-02-09T23:41:15.808" v="5407" actId="164"/>
          <ac:grpSpMkLst>
            <pc:docMk/>
            <pc:sldMk cId="237061350" sldId="274"/>
            <ac:grpSpMk id="13" creationId="{ADCAADFC-3A64-E686-7E64-935B51190059}"/>
          </ac:grpSpMkLst>
        </pc:grpChg>
        <pc:grpChg chg="mod">
          <ac:chgData name="Nancy Montes" userId="133de9085e775434" providerId="LiveId" clId="{85479E61-1940-4FF3-B8BD-F31B23A44F04}" dt="2025-02-09T23:41:15.808" v="5407" actId="164"/>
          <ac:grpSpMkLst>
            <pc:docMk/>
            <pc:sldMk cId="237061350" sldId="274"/>
            <ac:grpSpMk id="14" creationId="{0E6F3267-0086-52B6-D917-BCF666E1C43A}"/>
          </ac:grpSpMkLst>
        </pc:grpChg>
        <pc:grpChg chg="mod">
          <ac:chgData name="Nancy Montes" userId="133de9085e775434" providerId="LiveId" clId="{85479E61-1940-4FF3-B8BD-F31B23A44F04}" dt="2025-02-09T23:41:15.808" v="5407" actId="164"/>
          <ac:grpSpMkLst>
            <pc:docMk/>
            <pc:sldMk cId="237061350" sldId="274"/>
            <ac:grpSpMk id="15" creationId="{8C12BDB4-5E9E-D016-F5C1-CF4DAE02C7CE}"/>
          </ac:grpSpMkLst>
        </pc:grpChg>
        <pc:grpChg chg="mod">
          <ac:chgData name="Nancy Montes" userId="133de9085e775434" providerId="LiveId" clId="{85479E61-1940-4FF3-B8BD-F31B23A44F04}" dt="2025-02-09T23:41:15.808" v="5407" actId="164"/>
          <ac:grpSpMkLst>
            <pc:docMk/>
            <pc:sldMk cId="237061350" sldId="274"/>
            <ac:grpSpMk id="17" creationId="{41E850C0-EF32-875E-35AB-9930465E379C}"/>
          </ac:grpSpMkLst>
        </pc:grpChg>
        <pc:grpChg chg="mod">
          <ac:chgData name="Nancy Montes" userId="133de9085e775434" providerId="LiveId" clId="{85479E61-1940-4FF3-B8BD-F31B23A44F04}" dt="2025-02-09T23:41:15.808" v="5407" actId="164"/>
          <ac:grpSpMkLst>
            <pc:docMk/>
            <pc:sldMk cId="237061350" sldId="274"/>
            <ac:grpSpMk id="18" creationId="{E46087D5-A3DC-067B-AF3A-A601C6A44459}"/>
          </ac:grpSpMkLst>
        </pc:grpChg>
        <pc:grpChg chg="add del mod">
          <ac:chgData name="Nancy Montes" userId="133de9085e775434" providerId="LiveId" clId="{85479E61-1940-4FF3-B8BD-F31B23A44F04}" dt="2025-02-09T23:41:20.779" v="5408" actId="478"/>
          <ac:grpSpMkLst>
            <pc:docMk/>
            <pc:sldMk cId="237061350" sldId="274"/>
            <ac:grpSpMk id="34" creationId="{746C3CA9-ACA6-2867-BC89-205080EF9D1F}"/>
          </ac:grpSpMkLst>
        </pc:grpChg>
        <pc:picChg chg="add mod">
          <ac:chgData name="Nancy Montes" userId="133de9085e775434" providerId="LiveId" clId="{85479E61-1940-4FF3-B8BD-F31B23A44F04}" dt="2025-02-09T22:19:35.853" v="432"/>
          <ac:picMkLst>
            <pc:docMk/>
            <pc:sldMk cId="237061350" sldId="274"/>
            <ac:picMk id="10" creationId="{0302D926-C74E-2ACD-95E4-47695EA67860}"/>
          </ac:picMkLst>
        </pc:picChg>
        <pc:picChg chg="del">
          <ac:chgData name="Nancy Montes" userId="133de9085e775434" providerId="LiveId" clId="{85479E61-1940-4FF3-B8BD-F31B23A44F04}" dt="2025-02-09T23:31:52.073" v="5217" actId="478"/>
          <ac:picMkLst>
            <pc:docMk/>
            <pc:sldMk cId="237061350" sldId="274"/>
            <ac:picMk id="32" creationId="{78B13F60-8D9A-4472-3220-3E567038D520}"/>
          </ac:picMkLst>
        </pc:picChg>
        <pc:picChg chg="del">
          <ac:chgData name="Nancy Montes" userId="133de9085e775434" providerId="LiveId" clId="{85479E61-1940-4FF3-B8BD-F31B23A44F04}" dt="2025-02-09T23:31:52.903" v="5218" actId="478"/>
          <ac:picMkLst>
            <pc:docMk/>
            <pc:sldMk cId="237061350" sldId="274"/>
            <ac:picMk id="33" creationId="{4EB228F5-D618-56A1-D0DE-B05189D19EE3}"/>
          </ac:picMkLst>
        </pc:picChg>
        <pc:picChg chg="add mod">
          <ac:chgData name="Nancy Montes" userId="133de9085e775434" providerId="LiveId" clId="{85479E61-1940-4FF3-B8BD-F31B23A44F04}" dt="2025-02-09T23:41:27.014" v="5410" actId="1076"/>
          <ac:picMkLst>
            <pc:docMk/>
            <pc:sldMk cId="237061350" sldId="274"/>
            <ac:picMk id="35" creationId="{6F0DFB05-540F-AF40-498A-16C05B96025C}"/>
          </ac:picMkLst>
        </pc:picChg>
        <pc:picChg chg="del">
          <ac:chgData name="Nancy Montes" userId="133de9085e775434" providerId="LiveId" clId="{85479E61-1940-4FF3-B8BD-F31B23A44F04}" dt="2025-02-09T22:17:49.553" v="429" actId="478"/>
          <ac:picMkLst>
            <pc:docMk/>
            <pc:sldMk cId="237061350" sldId="274"/>
            <ac:picMk id="42" creationId="{2377B84A-1D5E-0CA4-2CC5-4C7D74A242FE}"/>
          </ac:picMkLst>
        </pc:picChg>
        <pc:picChg chg="del">
          <ac:chgData name="Nancy Montes" userId="133de9085e775434" providerId="LiveId" clId="{85479E61-1940-4FF3-B8BD-F31B23A44F04}" dt="2025-02-09T22:17:53.903" v="431" actId="478"/>
          <ac:picMkLst>
            <pc:docMk/>
            <pc:sldMk cId="237061350" sldId="274"/>
            <ac:picMk id="1026" creationId="{3328FFFD-A9C1-3013-7BFC-486E10D478F1}"/>
          </ac:picMkLst>
        </pc:picChg>
      </pc:sldChg>
      <pc:sldChg chg="del">
        <pc:chgData name="Nancy Montes" userId="133de9085e775434" providerId="LiveId" clId="{85479E61-1940-4FF3-B8BD-F31B23A44F04}" dt="2025-02-09T23:45:45.947" v="5520" actId="2696"/>
        <pc:sldMkLst>
          <pc:docMk/>
          <pc:sldMk cId="692255956" sldId="280"/>
        </pc:sldMkLst>
      </pc:sldChg>
      <pc:sldChg chg="delSp modSp del mod">
        <pc:chgData name="Nancy Montes" userId="133de9085e775434" providerId="LiveId" clId="{85479E61-1940-4FF3-B8BD-F31B23A44F04}" dt="2025-02-09T23:45:40.745" v="5519" actId="2696"/>
        <pc:sldMkLst>
          <pc:docMk/>
          <pc:sldMk cId="1293763363" sldId="286"/>
        </pc:sldMkLst>
        <pc:spChg chg="mod">
          <ac:chgData name="Nancy Montes" userId="133de9085e775434" providerId="LiveId" clId="{85479E61-1940-4FF3-B8BD-F31B23A44F04}" dt="2025-02-09T23:43:51.071" v="5493" actId="790"/>
          <ac:spMkLst>
            <pc:docMk/>
            <pc:sldMk cId="1293763363" sldId="286"/>
            <ac:spMk id="25" creationId="{01956D7E-70B4-61E0-1358-62E3EA0157E1}"/>
          </ac:spMkLst>
        </pc:spChg>
        <pc:spChg chg="mod">
          <ac:chgData name="Nancy Montes" userId="133de9085e775434" providerId="LiveId" clId="{85479E61-1940-4FF3-B8BD-F31B23A44F04}" dt="2025-02-09T23:43:51.071" v="5493" actId="790"/>
          <ac:spMkLst>
            <pc:docMk/>
            <pc:sldMk cId="1293763363" sldId="286"/>
            <ac:spMk id="34" creationId="{1AFB5A9F-499F-FB37-9AD6-F9590FE86F64}"/>
          </ac:spMkLst>
        </pc:spChg>
        <pc:spChg chg="del">
          <ac:chgData name="Nancy Montes" userId="133de9085e775434" providerId="LiveId" clId="{85479E61-1940-4FF3-B8BD-F31B23A44F04}" dt="2025-02-09T23:43:36.150" v="5491" actId="478"/>
          <ac:spMkLst>
            <pc:docMk/>
            <pc:sldMk cId="1293763363" sldId="286"/>
            <ac:spMk id="35" creationId="{ED5CF47E-B1E7-A605-47C8-0AC68A2E034A}"/>
          </ac:spMkLst>
        </pc:spChg>
        <pc:picChg chg="del">
          <ac:chgData name="Nancy Montes" userId="133de9085e775434" providerId="LiveId" clId="{85479E61-1940-4FF3-B8BD-F31B23A44F04}" dt="2025-02-09T23:43:36.725" v="5492" actId="478"/>
          <ac:picMkLst>
            <pc:docMk/>
            <pc:sldMk cId="1293763363" sldId="286"/>
            <ac:picMk id="39" creationId="{B932F30E-DAA1-0D31-21FD-2752509AB87B}"/>
          </ac:picMkLst>
        </pc:picChg>
      </pc:sldChg>
      <pc:sldChg chg="addSp delSp modSp add mod">
        <pc:chgData name="Nancy Montes" userId="133de9085e775434" providerId="LiveId" clId="{85479E61-1940-4FF3-B8BD-F31B23A44F04}" dt="2025-02-10T00:08:45.598" v="7074" actId="1036"/>
        <pc:sldMkLst>
          <pc:docMk/>
          <pc:sldMk cId="4189273" sldId="334"/>
        </pc:sldMkLst>
        <pc:spChg chg="del">
          <ac:chgData name="Nancy Montes" userId="133de9085e775434" providerId="LiveId" clId="{85479E61-1940-4FF3-B8BD-F31B23A44F04}" dt="2025-02-09T22:24:27.473" v="660" actId="478"/>
          <ac:spMkLst>
            <pc:docMk/>
            <pc:sldMk cId="4189273" sldId="334"/>
            <ac:spMk id="2" creationId="{E67AB2E1-B43F-0226-0A9F-6DD994481C0D}"/>
          </ac:spMkLst>
        </pc:spChg>
        <pc:spChg chg="add mod">
          <ac:chgData name="Nancy Montes" userId="133de9085e775434" providerId="LiveId" clId="{85479E61-1940-4FF3-B8BD-F31B23A44F04}" dt="2025-02-10T00:08:45.598" v="7074" actId="1036"/>
          <ac:spMkLst>
            <pc:docMk/>
            <pc:sldMk cId="4189273" sldId="334"/>
            <ac:spMk id="3" creationId="{42AF4AA6-20E8-6454-A2A6-030C40C717B2}"/>
          </ac:spMkLst>
        </pc:spChg>
        <pc:spChg chg="del">
          <ac:chgData name="Nancy Montes" userId="133de9085e775434" providerId="LiveId" clId="{85479E61-1940-4FF3-B8BD-F31B23A44F04}" dt="2025-02-09T22:24:29.253" v="661" actId="478"/>
          <ac:spMkLst>
            <pc:docMk/>
            <pc:sldMk cId="4189273" sldId="334"/>
            <ac:spMk id="4" creationId="{67EBB254-7D5E-800B-38D5-74B5740CF6E5}"/>
          </ac:spMkLst>
        </pc:spChg>
        <pc:spChg chg="del">
          <ac:chgData name="Nancy Montes" userId="133de9085e775434" providerId="LiveId" clId="{85479E61-1940-4FF3-B8BD-F31B23A44F04}" dt="2025-02-09T23:30:22.274" v="5207" actId="478"/>
          <ac:spMkLst>
            <pc:docMk/>
            <pc:sldMk cId="4189273" sldId="334"/>
            <ac:spMk id="5" creationId="{37FE2C11-A255-66B3-D4C0-3741CE2C9715}"/>
          </ac:spMkLst>
        </pc:spChg>
        <pc:spChg chg="add del mod ord">
          <ac:chgData name="Nancy Montes" userId="133de9085e775434" providerId="LiveId" clId="{85479E61-1940-4FF3-B8BD-F31B23A44F04}" dt="2025-02-09T23:30:09.844" v="5203" actId="478"/>
          <ac:spMkLst>
            <pc:docMk/>
            <pc:sldMk cId="4189273" sldId="334"/>
            <ac:spMk id="6" creationId="{70C9F89F-EB68-2475-535E-3138C2294683}"/>
          </ac:spMkLst>
        </pc:spChg>
        <pc:spChg chg="add mod">
          <ac:chgData name="Nancy Montes" userId="133de9085e775434" providerId="LiveId" clId="{85479E61-1940-4FF3-B8BD-F31B23A44F04}" dt="2025-02-10T00:08:45.598" v="7074" actId="1036"/>
          <ac:spMkLst>
            <pc:docMk/>
            <pc:sldMk cId="4189273" sldId="334"/>
            <ac:spMk id="7" creationId="{9946C30C-5B16-8AE6-720E-C1A3A34041BF}"/>
          </ac:spMkLst>
        </pc:spChg>
        <pc:spChg chg="add mod">
          <ac:chgData name="Nancy Montes" userId="133de9085e775434" providerId="LiveId" clId="{85479E61-1940-4FF3-B8BD-F31B23A44F04}" dt="2025-02-09T22:56:22.300" v="2816" actId="1035"/>
          <ac:spMkLst>
            <pc:docMk/>
            <pc:sldMk cId="4189273" sldId="334"/>
            <ac:spMk id="8" creationId="{A8E02506-28E2-889D-0245-DC6A4B9E7517}"/>
          </ac:spMkLst>
        </pc:spChg>
        <pc:spChg chg="add mod">
          <ac:chgData name="Nancy Montes" userId="133de9085e775434" providerId="LiveId" clId="{85479E61-1940-4FF3-B8BD-F31B23A44F04}" dt="2025-02-09T23:11:17.630" v="3972" actId="207"/>
          <ac:spMkLst>
            <pc:docMk/>
            <pc:sldMk cId="4189273" sldId="334"/>
            <ac:spMk id="9" creationId="{0CB98870-16E6-D99F-DDE1-E2E0EB5B7585}"/>
          </ac:spMkLst>
        </pc:spChg>
        <pc:spChg chg="add mod ord">
          <ac:chgData name="Nancy Montes" userId="133de9085e775434" providerId="LiveId" clId="{85479E61-1940-4FF3-B8BD-F31B23A44F04}" dt="2025-02-09T22:56:33.333" v="2818" actId="14100"/>
          <ac:spMkLst>
            <pc:docMk/>
            <pc:sldMk cId="4189273" sldId="334"/>
            <ac:spMk id="10" creationId="{F0865BF4-FE91-3244-5E11-84E241FA5614}"/>
          </ac:spMkLst>
        </pc:spChg>
        <pc:spChg chg="add mod ord">
          <ac:chgData name="Nancy Montes" userId="133de9085e775434" providerId="LiveId" clId="{85479E61-1940-4FF3-B8BD-F31B23A44F04}" dt="2025-02-10T00:08:45.598" v="7074" actId="1036"/>
          <ac:spMkLst>
            <pc:docMk/>
            <pc:sldMk cId="4189273" sldId="334"/>
            <ac:spMk id="11" creationId="{EB791890-BD30-0FDA-FAA2-7C9E058DE9CD}"/>
          </ac:spMkLst>
        </pc:spChg>
        <pc:spChg chg="del">
          <ac:chgData name="Nancy Montes" userId="133de9085e775434" providerId="LiveId" clId="{85479E61-1940-4FF3-B8BD-F31B23A44F04}" dt="2025-02-09T22:24:30.734" v="662" actId="478"/>
          <ac:spMkLst>
            <pc:docMk/>
            <pc:sldMk cId="4189273" sldId="334"/>
            <ac:spMk id="12" creationId="{CE79C666-38B2-83CC-0B09-184344B7D744}"/>
          </ac:spMkLst>
        </pc:spChg>
        <pc:spChg chg="del">
          <ac:chgData name="Nancy Montes" userId="133de9085e775434" providerId="LiveId" clId="{85479E61-1940-4FF3-B8BD-F31B23A44F04}" dt="2025-02-09T22:24:33.258" v="664" actId="478"/>
          <ac:spMkLst>
            <pc:docMk/>
            <pc:sldMk cId="4189273" sldId="334"/>
            <ac:spMk id="13" creationId="{5411698F-2B4C-9B15-EEFF-21EC3D4F7EAD}"/>
          </ac:spMkLst>
        </pc:spChg>
        <pc:spChg chg="del">
          <ac:chgData name="Nancy Montes" userId="133de9085e775434" providerId="LiveId" clId="{85479E61-1940-4FF3-B8BD-F31B23A44F04}" dt="2025-02-09T22:24:34.723" v="665" actId="478"/>
          <ac:spMkLst>
            <pc:docMk/>
            <pc:sldMk cId="4189273" sldId="334"/>
            <ac:spMk id="14" creationId="{69874987-29A5-8E62-E783-9C7EAB992017}"/>
          </ac:spMkLst>
        </pc:spChg>
        <pc:spChg chg="del">
          <ac:chgData name="Nancy Montes" userId="133de9085e775434" providerId="LiveId" clId="{85479E61-1940-4FF3-B8BD-F31B23A44F04}" dt="2025-02-09T22:24:37.317" v="667" actId="478"/>
          <ac:spMkLst>
            <pc:docMk/>
            <pc:sldMk cId="4189273" sldId="334"/>
            <ac:spMk id="15" creationId="{6FDB0482-9486-D1CC-56FD-378FC9C21139}"/>
          </ac:spMkLst>
        </pc:spChg>
        <pc:spChg chg="del">
          <ac:chgData name="Nancy Montes" userId="133de9085e775434" providerId="LiveId" clId="{85479E61-1940-4FF3-B8BD-F31B23A44F04}" dt="2025-02-09T22:24:32.105" v="663" actId="478"/>
          <ac:spMkLst>
            <pc:docMk/>
            <pc:sldMk cId="4189273" sldId="334"/>
            <ac:spMk id="16" creationId="{759FD0EE-5C50-9A1A-AF96-D34F4A6F507B}"/>
          </ac:spMkLst>
        </pc:spChg>
        <pc:spChg chg="del">
          <ac:chgData name="Nancy Montes" userId="133de9085e775434" providerId="LiveId" clId="{85479E61-1940-4FF3-B8BD-F31B23A44F04}" dt="2025-02-09T22:24:35.873" v="666" actId="478"/>
          <ac:spMkLst>
            <pc:docMk/>
            <pc:sldMk cId="4189273" sldId="334"/>
            <ac:spMk id="17" creationId="{67B79E54-982F-1603-D565-DE457B992E41}"/>
          </ac:spMkLst>
        </pc:spChg>
        <pc:spChg chg="add mod">
          <ac:chgData name="Nancy Montes" userId="133de9085e775434" providerId="LiveId" clId="{85479E61-1940-4FF3-B8BD-F31B23A44F04}" dt="2025-02-09T23:30:37.844" v="5211" actId="1036"/>
          <ac:spMkLst>
            <pc:docMk/>
            <pc:sldMk cId="4189273" sldId="334"/>
            <ac:spMk id="18" creationId="{C00703ED-D074-B960-DF33-DF148200197A}"/>
          </ac:spMkLst>
        </pc:spChg>
        <pc:spChg chg="add mod">
          <ac:chgData name="Nancy Montes" userId="133de9085e775434" providerId="LiveId" clId="{85479E61-1940-4FF3-B8BD-F31B23A44F04}" dt="2025-02-09T23:30:37.844" v="5211" actId="1036"/>
          <ac:spMkLst>
            <pc:docMk/>
            <pc:sldMk cId="4189273" sldId="334"/>
            <ac:spMk id="19" creationId="{F2A80AF4-017D-210F-6F89-63C506796858}"/>
          </ac:spMkLst>
        </pc:spChg>
        <pc:spChg chg="add mod ord">
          <ac:chgData name="Nancy Montes" userId="133de9085e775434" providerId="LiveId" clId="{85479E61-1940-4FF3-B8BD-F31B23A44F04}" dt="2025-02-09T23:30:37.844" v="5211" actId="1036"/>
          <ac:spMkLst>
            <pc:docMk/>
            <pc:sldMk cId="4189273" sldId="334"/>
            <ac:spMk id="20" creationId="{178A6404-674B-B7FB-1E5F-667D3923D16E}"/>
          </ac:spMkLst>
        </pc:spChg>
        <pc:spChg chg="add mod">
          <ac:chgData name="Nancy Montes" userId="133de9085e775434" providerId="LiveId" clId="{85479E61-1940-4FF3-B8BD-F31B23A44F04}" dt="2025-02-09T23:29:43.913" v="5197" actId="1035"/>
          <ac:spMkLst>
            <pc:docMk/>
            <pc:sldMk cId="4189273" sldId="334"/>
            <ac:spMk id="21" creationId="{5ADD25D5-7FD6-77C5-07DD-F951A3A67951}"/>
          </ac:spMkLst>
        </pc:spChg>
        <pc:spChg chg="add mod">
          <ac:chgData name="Nancy Montes" userId="133de9085e775434" providerId="LiveId" clId="{85479E61-1940-4FF3-B8BD-F31B23A44F04}" dt="2025-02-09T23:21:46.077" v="4698" actId="1076"/>
          <ac:spMkLst>
            <pc:docMk/>
            <pc:sldMk cId="4189273" sldId="334"/>
            <ac:spMk id="22" creationId="{4F0D831F-0A8A-7CFB-BB78-673B1B6145A6}"/>
          </ac:spMkLst>
        </pc:spChg>
        <pc:spChg chg="del">
          <ac:chgData name="Nancy Montes" userId="133de9085e775434" providerId="LiveId" clId="{85479E61-1940-4FF3-B8BD-F31B23A44F04}" dt="2025-02-09T23:30:20.699" v="5206" actId="478"/>
          <ac:spMkLst>
            <pc:docMk/>
            <pc:sldMk cId="4189273" sldId="334"/>
            <ac:spMk id="23" creationId="{CA543187-C511-02C8-AFB4-8A802C41A682}"/>
          </ac:spMkLst>
        </pc:spChg>
        <pc:spChg chg="add mod ord">
          <ac:chgData name="Nancy Montes" userId="133de9085e775434" providerId="LiveId" clId="{85479E61-1940-4FF3-B8BD-F31B23A44F04}" dt="2025-02-09T23:21:50.528" v="4699" actId="14100"/>
          <ac:spMkLst>
            <pc:docMk/>
            <pc:sldMk cId="4189273" sldId="334"/>
            <ac:spMk id="24" creationId="{65AEC3AB-A9A1-1A8F-80DD-18E2856C4046}"/>
          </ac:spMkLst>
        </pc:spChg>
        <pc:spChg chg="add mod">
          <ac:chgData name="Nancy Montes" userId="133de9085e775434" providerId="LiveId" clId="{85479E61-1940-4FF3-B8BD-F31B23A44F04}" dt="2025-02-09T23:30:05.744" v="5202" actId="1076"/>
          <ac:spMkLst>
            <pc:docMk/>
            <pc:sldMk cId="4189273" sldId="334"/>
            <ac:spMk id="25" creationId="{F204B6CF-A1AF-5B5E-881C-FF224F60D104}"/>
          </ac:spMkLst>
        </pc:spChg>
        <pc:spChg chg="mod">
          <ac:chgData name="Nancy Montes" userId="133de9085e775434" providerId="LiveId" clId="{85479E61-1940-4FF3-B8BD-F31B23A44F04}" dt="2025-02-09T22:23:59.086" v="659" actId="313"/>
          <ac:spMkLst>
            <pc:docMk/>
            <pc:sldMk cId="4189273" sldId="334"/>
            <ac:spMk id="26" creationId="{CDE3B5DA-5D48-EBEE-F7C4-6421212AE1D7}"/>
          </ac:spMkLst>
        </pc:spChg>
        <pc:spChg chg="add mod">
          <ac:chgData name="Nancy Montes" userId="133de9085e775434" providerId="LiveId" clId="{85479E61-1940-4FF3-B8BD-F31B23A44F04}" dt="2025-02-09T23:29:56.770" v="5200" actId="1076"/>
          <ac:spMkLst>
            <pc:docMk/>
            <pc:sldMk cId="4189273" sldId="334"/>
            <ac:spMk id="27" creationId="{19CF2A3A-F0E2-4E47-948A-616CB14395A0}"/>
          </ac:spMkLst>
        </pc:spChg>
        <pc:spChg chg="add mod ord">
          <ac:chgData name="Nancy Montes" userId="133de9085e775434" providerId="LiveId" clId="{85479E61-1940-4FF3-B8BD-F31B23A44F04}" dt="2025-02-09T23:29:52.054" v="5199" actId="167"/>
          <ac:spMkLst>
            <pc:docMk/>
            <pc:sldMk cId="4189273" sldId="334"/>
            <ac:spMk id="28" creationId="{B8802F95-3A8D-4799-8593-6E90337CA522}"/>
          </ac:spMkLst>
        </pc:spChg>
        <pc:spChg chg="del">
          <ac:chgData name="Nancy Montes" userId="133de9085e775434" providerId="LiveId" clId="{85479E61-1940-4FF3-B8BD-F31B23A44F04}" dt="2025-02-09T23:30:19.454" v="5205" actId="478"/>
          <ac:spMkLst>
            <pc:docMk/>
            <pc:sldMk cId="4189273" sldId="334"/>
            <ac:spMk id="46" creationId="{C0D10A1E-8A54-2E8F-5069-7E283DF01742}"/>
          </ac:spMkLst>
        </pc:spChg>
        <pc:spChg chg="mod">
          <ac:chgData name="Nancy Montes" userId="133de9085e775434" providerId="LiveId" clId="{85479E61-1940-4FF3-B8BD-F31B23A44F04}" dt="2025-02-09T23:11:37.981" v="3975" actId="207"/>
          <ac:spMkLst>
            <pc:docMk/>
            <pc:sldMk cId="4189273" sldId="334"/>
            <ac:spMk id="53" creationId="{90F0239B-B408-9A7D-CC6C-65EA4F6814A0}"/>
          </ac:spMkLst>
        </pc:spChg>
        <pc:grpChg chg="del">
          <ac:chgData name="Nancy Montes" userId="133de9085e775434" providerId="LiveId" clId="{85479E61-1940-4FF3-B8BD-F31B23A44F04}" dt="2025-02-09T23:30:18.694" v="5204" actId="478"/>
          <ac:grpSpMkLst>
            <pc:docMk/>
            <pc:sldMk cId="4189273" sldId="334"/>
            <ac:grpSpMk id="48" creationId="{69220CCA-C1E2-62F1-1E45-95FA7138B56F}"/>
          </ac:grpSpMkLst>
        </pc:grpChg>
        <pc:picChg chg="del">
          <ac:chgData name="Nancy Montes" userId="133de9085e775434" providerId="LiveId" clId="{85479E61-1940-4FF3-B8BD-F31B23A44F04}" dt="2025-02-09T23:09:39.728" v="3944" actId="478"/>
          <ac:picMkLst>
            <pc:docMk/>
            <pc:sldMk cId="4189273" sldId="334"/>
            <ac:picMk id="32" creationId="{65E835AD-8785-D9D1-0AC8-FD89248F8B3F}"/>
          </ac:picMkLst>
        </pc:picChg>
        <pc:picChg chg="del">
          <ac:chgData name="Nancy Montes" userId="133de9085e775434" providerId="LiveId" clId="{85479E61-1940-4FF3-B8BD-F31B23A44F04}" dt="2025-02-09T23:21:18.866" v="4693" actId="478"/>
          <ac:picMkLst>
            <pc:docMk/>
            <pc:sldMk cId="4189273" sldId="334"/>
            <ac:picMk id="33" creationId="{B5600D05-41CF-9FAB-7232-8B9BBE4B8884}"/>
          </ac:picMkLst>
        </pc:picChg>
        <pc:picChg chg="del">
          <ac:chgData name="Nancy Montes" userId="133de9085e775434" providerId="LiveId" clId="{85479E61-1940-4FF3-B8BD-F31B23A44F04}" dt="2025-02-09T23:29:31.345" v="5189" actId="478"/>
          <ac:picMkLst>
            <pc:docMk/>
            <pc:sldMk cId="4189273" sldId="334"/>
            <ac:picMk id="35" creationId="{EC9749FC-B9BC-6E93-D7E2-43639AA6B069}"/>
          </ac:picMkLst>
        </pc:picChg>
        <pc:picChg chg="del">
          <ac:chgData name="Nancy Montes" userId="133de9085e775434" providerId="LiveId" clId="{85479E61-1940-4FF3-B8BD-F31B23A44F04}" dt="2025-02-09T22:40:23.746" v="1789" actId="478"/>
          <ac:picMkLst>
            <pc:docMk/>
            <pc:sldMk cId="4189273" sldId="334"/>
            <ac:picMk id="51" creationId="{9F872B6F-1A41-EFF1-3352-1BD5329ABFB8}"/>
          </ac:picMkLst>
        </pc:picChg>
        <pc:picChg chg="del">
          <ac:chgData name="Nancy Montes" userId="133de9085e775434" providerId="LiveId" clId="{85479E61-1940-4FF3-B8BD-F31B23A44F04}" dt="2025-02-09T22:54:26.324" v="2764" actId="478"/>
          <ac:picMkLst>
            <pc:docMk/>
            <pc:sldMk cId="4189273" sldId="334"/>
            <ac:picMk id="52" creationId="{708D118C-327F-A04F-7DF5-E04ECFCD96B3}"/>
          </ac:picMkLst>
        </pc:picChg>
      </pc:sldChg>
      <pc:sldChg chg="add ord">
        <pc:chgData name="Nancy Montes" userId="133de9085e775434" providerId="LiveId" clId="{85479E61-1940-4FF3-B8BD-F31B23A44F04}" dt="2025-02-09T23:49:06.184" v="5616"/>
        <pc:sldMkLst>
          <pc:docMk/>
          <pc:sldMk cId="4092429767" sldId="335"/>
        </pc:sldMkLst>
      </pc:sldChg>
      <pc:sldChg chg="modSp add del mod">
        <pc:chgData name="Nancy Montes" userId="133de9085e775434" providerId="LiveId" clId="{85479E61-1940-4FF3-B8BD-F31B23A44F04}" dt="2025-02-09T23:41:57.794" v="5414" actId="2696"/>
        <pc:sldMkLst>
          <pc:docMk/>
          <pc:sldMk cId="644763554" sldId="336"/>
        </pc:sldMkLst>
        <pc:spChg chg="mod">
          <ac:chgData name="Nancy Montes" userId="133de9085e775434" providerId="LiveId" clId="{85479E61-1940-4FF3-B8BD-F31B23A44F04}" dt="2025-02-09T23:41:43.283" v="5412" actId="1076"/>
          <ac:spMkLst>
            <pc:docMk/>
            <pc:sldMk cId="644763554" sldId="336"/>
            <ac:spMk id="30" creationId="{B4C3CA95-5DF9-F2E7-C9FA-61EB2CFC87A7}"/>
          </ac:spMkLst>
        </pc:spChg>
        <pc:picChg chg="mod">
          <ac:chgData name="Nancy Montes" userId="133de9085e775434" providerId="LiveId" clId="{85479E61-1940-4FF3-B8BD-F31B23A44F04}" dt="2025-02-09T23:41:45.965" v="5413" actId="1076"/>
          <ac:picMkLst>
            <pc:docMk/>
            <pc:sldMk cId="644763554" sldId="336"/>
            <ac:picMk id="35" creationId="{640E749F-9393-8619-63F2-A7849F647B22}"/>
          </ac:picMkLst>
        </pc:picChg>
      </pc:sldChg>
      <pc:sldChg chg="addSp delSp modSp add mod">
        <pc:chgData name="Nancy Montes" userId="133de9085e775434" providerId="LiveId" clId="{85479E61-1940-4FF3-B8BD-F31B23A44F04}" dt="2025-02-09T23:46:36.141" v="5558" actId="1076"/>
        <pc:sldMkLst>
          <pc:docMk/>
          <pc:sldMk cId="1425819919" sldId="336"/>
        </pc:sldMkLst>
        <pc:spChg chg="add del mod">
          <ac:chgData name="Nancy Montes" userId="133de9085e775434" providerId="LiveId" clId="{85479E61-1940-4FF3-B8BD-F31B23A44F04}" dt="2025-02-09T23:44:04.581" v="5496" actId="478"/>
          <ac:spMkLst>
            <pc:docMk/>
            <pc:sldMk cId="1425819919" sldId="336"/>
            <ac:spMk id="4" creationId="{BD49810D-DCE0-4630-9967-CF6F437CA1CB}"/>
          </ac:spMkLst>
        </pc:spChg>
        <pc:spChg chg="add del mod">
          <ac:chgData name="Nancy Montes" userId="133de9085e775434" providerId="LiveId" clId="{85479E61-1940-4FF3-B8BD-F31B23A44F04}" dt="2025-02-09T23:44:04.581" v="5496" actId="478"/>
          <ac:spMkLst>
            <pc:docMk/>
            <pc:sldMk cId="1425819919" sldId="336"/>
            <ac:spMk id="6" creationId="{8E0940EA-98D4-C120-D9F3-DF4F1B8778BD}"/>
          </ac:spMkLst>
        </pc:spChg>
        <pc:spChg chg="add mod">
          <ac:chgData name="Nancy Montes" userId="133de9085e775434" providerId="LiveId" clId="{85479E61-1940-4FF3-B8BD-F31B23A44F04}" dt="2025-02-09T23:45:27.790" v="5518" actId="1036"/>
          <ac:spMkLst>
            <pc:docMk/>
            <pc:sldMk cId="1425819919" sldId="336"/>
            <ac:spMk id="9" creationId="{39CF2EDC-2C4C-4BA5-D51B-37F2BB28135D}"/>
          </ac:spMkLst>
        </pc:spChg>
        <pc:spChg chg="add mod">
          <ac:chgData name="Nancy Montes" userId="133de9085e775434" providerId="LiveId" clId="{85479E61-1940-4FF3-B8BD-F31B23A44F04}" dt="2025-02-09T23:45:22.731" v="5508" actId="1076"/>
          <ac:spMkLst>
            <pc:docMk/>
            <pc:sldMk cId="1425819919" sldId="336"/>
            <ac:spMk id="10" creationId="{A91D9E52-7E39-91CB-E570-C2065FE9A146}"/>
          </ac:spMkLst>
        </pc:spChg>
        <pc:spChg chg="add mod">
          <ac:chgData name="Nancy Montes" userId="133de9085e775434" providerId="LiveId" clId="{85479E61-1940-4FF3-B8BD-F31B23A44F04}" dt="2025-02-09T23:44:21.708" v="5501" actId="1076"/>
          <ac:spMkLst>
            <pc:docMk/>
            <pc:sldMk cId="1425819919" sldId="336"/>
            <ac:spMk id="11" creationId="{34C624CE-59DD-7EC5-2591-0E8CF07E257A}"/>
          </ac:spMkLst>
        </pc:spChg>
        <pc:spChg chg="add mod">
          <ac:chgData name="Nancy Montes" userId="133de9085e775434" providerId="LiveId" clId="{85479E61-1940-4FF3-B8BD-F31B23A44F04}" dt="2025-02-09T23:46:36.141" v="5558" actId="1076"/>
          <ac:spMkLst>
            <pc:docMk/>
            <pc:sldMk cId="1425819919" sldId="336"/>
            <ac:spMk id="12" creationId="{A23325D5-042A-7650-0B37-6422EAB77BEB}"/>
          </ac:spMkLst>
        </pc:spChg>
        <pc:picChg chg="add del mod">
          <ac:chgData name="Nancy Montes" userId="133de9085e775434" providerId="LiveId" clId="{85479E61-1940-4FF3-B8BD-F31B23A44F04}" dt="2025-02-09T23:45:11.528" v="5505" actId="478"/>
          <ac:picMkLst>
            <pc:docMk/>
            <pc:sldMk cId="1425819919" sldId="336"/>
            <ac:picMk id="3" creationId="{B4B58F8E-E5D3-0DBE-0C4F-AE9A0AEBCAD2}"/>
          </ac:picMkLst>
        </pc:picChg>
        <pc:picChg chg="add mod">
          <ac:chgData name="Nancy Montes" userId="133de9085e775434" providerId="LiveId" clId="{85479E61-1940-4FF3-B8BD-F31B23A44F04}" dt="2025-02-09T23:45:59.955" v="5523" actId="1076"/>
          <ac:picMkLst>
            <pc:docMk/>
            <pc:sldMk cId="1425819919" sldId="336"/>
            <ac:picMk id="5" creationId="{7539B3CA-3E51-BC03-9C64-E5082CC0FC8F}"/>
          </ac:picMkLst>
        </pc:picChg>
        <pc:picChg chg="del">
          <ac:chgData name="Nancy Montes" userId="133de9085e775434" providerId="LiveId" clId="{85479E61-1940-4FF3-B8BD-F31B23A44F04}" dt="2025-02-09T23:42:05.664" v="5416" actId="478"/>
          <ac:picMkLst>
            <pc:docMk/>
            <pc:sldMk cId="1425819919" sldId="336"/>
            <ac:picMk id="35" creationId="{9EE1DD6E-A9F1-6EAF-2C6C-8E4CAE75C9FC}"/>
          </ac:picMkLst>
        </pc:picChg>
        <pc:picChg chg="add mod">
          <ac:chgData name="Nancy Montes" userId="133de9085e775434" providerId="LiveId" clId="{85479E61-1940-4FF3-B8BD-F31B23A44F04}" dt="2025-02-09T23:46:04.450" v="5524" actId="1076"/>
          <ac:picMkLst>
            <pc:docMk/>
            <pc:sldMk cId="1425819919" sldId="336"/>
            <ac:picMk id="1026" creationId="{B278BDC8-A85C-915C-8DA8-20770FBAD2E8}"/>
          </ac:picMkLst>
        </pc:picChg>
      </pc:sldChg>
      <pc:sldChg chg="addSp delSp modSp add mod">
        <pc:chgData name="Nancy Montes" userId="133de9085e775434" providerId="LiveId" clId="{85479E61-1940-4FF3-B8BD-F31B23A44F04}" dt="2025-02-10T02:17:21.845" v="7078" actId="20577"/>
        <pc:sldMkLst>
          <pc:docMk/>
          <pc:sldMk cId="2999718429" sldId="337"/>
        </pc:sldMkLst>
        <pc:spChg chg="add mod">
          <ac:chgData name="Nancy Montes" userId="133de9085e775434" providerId="LiveId" clId="{85479E61-1940-4FF3-B8BD-F31B23A44F04}" dt="2025-02-09T23:48:09.012" v="5612" actId="2085"/>
          <ac:spMkLst>
            <pc:docMk/>
            <pc:sldMk cId="2999718429" sldId="337"/>
            <ac:spMk id="3" creationId="{154DF523-D94D-46C4-36A9-3C02C1F92853}"/>
          </ac:spMkLst>
        </pc:spChg>
        <pc:spChg chg="add mod">
          <ac:chgData name="Nancy Montes" userId="133de9085e775434" providerId="LiveId" clId="{85479E61-1940-4FF3-B8BD-F31B23A44F04}" dt="2025-02-09T23:58:59.105" v="6443" actId="554"/>
          <ac:spMkLst>
            <pc:docMk/>
            <pc:sldMk cId="2999718429" sldId="337"/>
            <ac:spMk id="4" creationId="{887E8AF8-8B75-C62F-F35C-AE0C6E83DE85}"/>
          </ac:spMkLst>
        </pc:spChg>
        <pc:spChg chg="add mod">
          <ac:chgData name="Nancy Montes" userId="133de9085e775434" providerId="LiveId" clId="{85479E61-1940-4FF3-B8BD-F31B23A44F04}" dt="2025-02-09T23:58:59.105" v="6443" actId="554"/>
          <ac:spMkLst>
            <pc:docMk/>
            <pc:sldMk cId="2999718429" sldId="337"/>
            <ac:spMk id="6" creationId="{7BD8F1B4-66E5-3BCB-D5BD-31D03113D733}"/>
          </ac:spMkLst>
        </pc:spChg>
        <pc:spChg chg="mod">
          <ac:chgData name="Nancy Montes" userId="133de9085e775434" providerId="LiveId" clId="{85479E61-1940-4FF3-B8BD-F31B23A44F04}" dt="2025-02-09T23:47:58.420" v="5609" actId="1037"/>
          <ac:spMkLst>
            <pc:docMk/>
            <pc:sldMk cId="2999718429" sldId="337"/>
            <ac:spMk id="8" creationId="{2BB5502A-C66E-FA99-73B9-E122FCE9F034}"/>
          </ac:spMkLst>
        </pc:spChg>
        <pc:spChg chg="del">
          <ac:chgData name="Nancy Montes" userId="133de9085e775434" providerId="LiveId" clId="{85479E61-1940-4FF3-B8BD-F31B23A44F04}" dt="2025-02-09T23:47:31.054" v="5599" actId="478"/>
          <ac:spMkLst>
            <pc:docMk/>
            <pc:sldMk cId="2999718429" sldId="337"/>
            <ac:spMk id="9" creationId="{2B19CBFB-7737-9135-63E2-9928FD793068}"/>
          </ac:spMkLst>
        </pc:spChg>
        <pc:spChg chg="del">
          <ac:chgData name="Nancy Montes" userId="133de9085e775434" providerId="LiveId" clId="{85479E61-1940-4FF3-B8BD-F31B23A44F04}" dt="2025-02-09T23:47:35.839" v="5602" actId="478"/>
          <ac:spMkLst>
            <pc:docMk/>
            <pc:sldMk cId="2999718429" sldId="337"/>
            <ac:spMk id="10" creationId="{E5D3ECAE-0690-2FC6-E7E3-C3E1DE35EF9D}"/>
          </ac:spMkLst>
        </pc:spChg>
        <pc:spChg chg="del">
          <ac:chgData name="Nancy Montes" userId="133de9085e775434" providerId="LiveId" clId="{85479E61-1940-4FF3-B8BD-F31B23A44F04}" dt="2025-02-09T23:47:33.096" v="5600" actId="478"/>
          <ac:spMkLst>
            <pc:docMk/>
            <pc:sldMk cId="2999718429" sldId="337"/>
            <ac:spMk id="11" creationId="{8CA7773A-B483-B74D-6BB2-08F5FF000BFD}"/>
          </ac:spMkLst>
        </pc:spChg>
        <pc:spChg chg="del">
          <ac:chgData name="Nancy Montes" userId="133de9085e775434" providerId="LiveId" clId="{85479E61-1940-4FF3-B8BD-F31B23A44F04}" dt="2025-02-09T23:47:41.340" v="5604" actId="478"/>
          <ac:spMkLst>
            <pc:docMk/>
            <pc:sldMk cId="2999718429" sldId="337"/>
            <ac:spMk id="12" creationId="{0A3CD682-ECBF-5A34-800D-8BC7EDF920BA}"/>
          </ac:spMkLst>
        </pc:spChg>
        <pc:spChg chg="add mod">
          <ac:chgData name="Nancy Montes" userId="133de9085e775434" providerId="LiveId" clId="{85479E61-1940-4FF3-B8BD-F31B23A44F04}" dt="2025-02-10T02:17:21.845" v="7078" actId="20577"/>
          <ac:spMkLst>
            <pc:docMk/>
            <pc:sldMk cId="2999718429" sldId="337"/>
            <ac:spMk id="13" creationId="{82955416-5863-E3E2-18FB-4AC2323F300D}"/>
          </ac:spMkLst>
        </pc:spChg>
        <pc:spChg chg="add mod">
          <ac:chgData name="Nancy Montes" userId="133de9085e775434" providerId="LiveId" clId="{85479E61-1940-4FF3-B8BD-F31B23A44F04}" dt="2025-02-09T23:58:40.165" v="6442" actId="20577"/>
          <ac:spMkLst>
            <pc:docMk/>
            <pc:sldMk cId="2999718429" sldId="337"/>
            <ac:spMk id="14" creationId="{8548E2B9-A934-5CBD-E875-F79A23F1CB5E}"/>
          </ac:spMkLst>
        </pc:spChg>
        <pc:spChg chg="del">
          <ac:chgData name="Nancy Montes" userId="133de9085e775434" providerId="LiveId" clId="{85479E61-1940-4FF3-B8BD-F31B23A44F04}" dt="2025-02-09T23:46:55.932" v="5561" actId="478"/>
          <ac:spMkLst>
            <pc:docMk/>
            <pc:sldMk cId="2999718429" sldId="337"/>
            <ac:spMk id="29" creationId="{0FB3AE6B-DC5B-FE05-4D44-88AF95FBAB1D}"/>
          </ac:spMkLst>
        </pc:spChg>
        <pc:spChg chg="del">
          <ac:chgData name="Nancy Montes" userId="133de9085e775434" providerId="LiveId" clId="{85479E61-1940-4FF3-B8BD-F31B23A44F04}" dt="2025-02-09T23:46:53.949" v="5560" actId="478"/>
          <ac:spMkLst>
            <pc:docMk/>
            <pc:sldMk cId="2999718429" sldId="337"/>
            <ac:spMk id="30" creationId="{54D6892B-5416-E8AC-A2A8-D8DD223F176A}"/>
          </ac:spMkLst>
        </pc:spChg>
        <pc:spChg chg="mod">
          <ac:chgData name="Nancy Montes" userId="133de9085e775434" providerId="LiveId" clId="{85479E61-1940-4FF3-B8BD-F31B23A44F04}" dt="2025-02-09T23:55:43.163" v="6113" actId="1076"/>
          <ac:spMkLst>
            <pc:docMk/>
            <pc:sldMk cId="2999718429" sldId="337"/>
            <ac:spMk id="31" creationId="{110D61E2-5F2A-BAED-181B-B02BE06C1E8A}"/>
          </ac:spMkLst>
        </pc:spChg>
        <pc:picChg chg="del">
          <ac:chgData name="Nancy Montes" userId="133de9085e775434" providerId="LiveId" clId="{85479E61-1940-4FF3-B8BD-F31B23A44F04}" dt="2025-02-09T23:47:33.767" v="5601" actId="478"/>
          <ac:picMkLst>
            <pc:docMk/>
            <pc:sldMk cId="2999718429" sldId="337"/>
            <ac:picMk id="5" creationId="{5418004E-BD6E-ADA5-204F-1C8CDA5C3867}"/>
          </ac:picMkLst>
        </pc:picChg>
        <pc:picChg chg="del">
          <ac:chgData name="Nancy Montes" userId="133de9085e775434" providerId="LiveId" clId="{85479E61-1940-4FF3-B8BD-F31B23A44F04}" dt="2025-02-09T23:47:37.125" v="5603" actId="478"/>
          <ac:picMkLst>
            <pc:docMk/>
            <pc:sldMk cId="2999718429" sldId="337"/>
            <ac:picMk id="1026" creationId="{337E5B90-93EC-046F-784B-6D9D550DF184}"/>
          </ac:picMkLst>
        </pc:picChg>
      </pc:sldChg>
      <pc:sldChg chg="addSp delSp modSp add mod">
        <pc:chgData name="Nancy Montes" userId="133de9085e775434" providerId="LiveId" clId="{85479E61-1940-4FF3-B8BD-F31B23A44F04}" dt="2025-02-10T00:07:50.032" v="7068" actId="20577"/>
        <pc:sldMkLst>
          <pc:docMk/>
          <pc:sldMk cId="237549474" sldId="338"/>
        </pc:sldMkLst>
        <pc:spChg chg="mod topLvl">
          <ac:chgData name="Nancy Montes" userId="133de9085e775434" providerId="LiveId" clId="{85479E61-1940-4FF3-B8BD-F31B23A44F04}" dt="2025-02-10T00:06:50.714" v="7016" actId="1076"/>
          <ac:spMkLst>
            <pc:docMk/>
            <pc:sldMk cId="237549474" sldId="338"/>
            <ac:spMk id="3" creationId="{67373F36-6FE7-8012-960F-245AC633FEAF}"/>
          </ac:spMkLst>
        </pc:spChg>
        <pc:spChg chg="mod">
          <ac:chgData name="Nancy Montes" userId="133de9085e775434" providerId="LiveId" clId="{85479E61-1940-4FF3-B8BD-F31B23A44F04}" dt="2025-02-10T00:00:54.722" v="6549" actId="14100"/>
          <ac:spMkLst>
            <pc:docMk/>
            <pc:sldMk cId="237549474" sldId="338"/>
            <ac:spMk id="4" creationId="{0E66BA87-4570-6406-DB0C-A34233198E6C}"/>
          </ac:spMkLst>
        </pc:spChg>
        <pc:spChg chg="del">
          <ac:chgData name="Nancy Montes" userId="133de9085e775434" providerId="LiveId" clId="{85479E61-1940-4FF3-B8BD-F31B23A44F04}" dt="2025-02-10T00:00:42.726" v="6533" actId="478"/>
          <ac:spMkLst>
            <pc:docMk/>
            <pc:sldMk cId="237549474" sldId="338"/>
            <ac:spMk id="6" creationId="{B740021E-6888-1C12-E413-7BC13B54C72F}"/>
          </ac:spMkLst>
        </pc:spChg>
        <pc:spChg chg="mod topLvl">
          <ac:chgData name="Nancy Montes" userId="133de9085e775434" providerId="LiveId" clId="{85479E61-1940-4FF3-B8BD-F31B23A44F04}" dt="2025-02-10T00:06:45.978" v="7015" actId="164"/>
          <ac:spMkLst>
            <pc:docMk/>
            <pc:sldMk cId="237549474" sldId="338"/>
            <ac:spMk id="8" creationId="{F4BBA18B-DF9C-E6D8-CBA0-427D1C2CA505}"/>
          </ac:spMkLst>
        </pc:spChg>
        <pc:spChg chg="mod topLvl">
          <ac:chgData name="Nancy Montes" userId="133de9085e775434" providerId="LiveId" clId="{85479E61-1940-4FF3-B8BD-F31B23A44F04}" dt="2025-02-10T00:07:50.032" v="7068" actId="20577"/>
          <ac:spMkLst>
            <pc:docMk/>
            <pc:sldMk cId="237549474" sldId="338"/>
            <ac:spMk id="13" creationId="{4AB37B32-390F-5B31-AF20-225D24588F77}"/>
          </ac:spMkLst>
        </pc:spChg>
        <pc:spChg chg="del">
          <ac:chgData name="Nancy Montes" userId="133de9085e775434" providerId="LiveId" clId="{85479E61-1940-4FF3-B8BD-F31B23A44F04}" dt="2025-02-10T00:00:40.944" v="6532" actId="478"/>
          <ac:spMkLst>
            <pc:docMk/>
            <pc:sldMk cId="237549474" sldId="338"/>
            <ac:spMk id="14" creationId="{A0400197-68D8-2296-4526-B7C4E4CE0E62}"/>
          </ac:spMkLst>
        </pc:spChg>
        <pc:grpChg chg="add del mod ord">
          <ac:chgData name="Nancy Montes" userId="133de9085e775434" providerId="LiveId" clId="{85479E61-1940-4FF3-B8BD-F31B23A44F04}" dt="2025-02-10T00:05:40.099" v="7002" actId="165"/>
          <ac:grpSpMkLst>
            <pc:docMk/>
            <pc:sldMk cId="237549474" sldId="338"/>
            <ac:grpSpMk id="5" creationId="{02752EED-1444-F763-DCFA-13DD94A81583}"/>
          </ac:grpSpMkLst>
        </pc:grpChg>
        <pc:grpChg chg="add del mod">
          <ac:chgData name="Nancy Montes" userId="133de9085e775434" providerId="LiveId" clId="{85479E61-1940-4FF3-B8BD-F31B23A44F04}" dt="2025-02-10T00:06:33.170" v="7012" actId="165"/>
          <ac:grpSpMkLst>
            <pc:docMk/>
            <pc:sldMk cId="237549474" sldId="338"/>
            <ac:grpSpMk id="9" creationId="{D29C45C0-5729-C42E-F685-F23E91347546}"/>
          </ac:grpSpMkLst>
        </pc:grpChg>
        <pc:grpChg chg="add mod ord">
          <ac:chgData name="Nancy Montes" userId="133de9085e775434" providerId="LiveId" clId="{85479E61-1940-4FF3-B8BD-F31B23A44F04}" dt="2025-02-10T00:06:56.184" v="7017" actId="167"/>
          <ac:grpSpMkLst>
            <pc:docMk/>
            <pc:sldMk cId="237549474" sldId="338"/>
            <ac:grpSpMk id="10" creationId="{F9DC9ADB-6B2F-FA14-DF42-454CC491EEF1}"/>
          </ac:grpSpMkLst>
        </pc:grpChg>
        <pc:picChg chg="mod topLvl">
          <ac:chgData name="Nancy Montes" userId="133de9085e775434" providerId="LiveId" clId="{85479E61-1940-4FF3-B8BD-F31B23A44F04}" dt="2025-02-10T00:06:45.978" v="7015" actId="164"/>
          <ac:picMkLst>
            <pc:docMk/>
            <pc:sldMk cId="237549474" sldId="338"/>
            <ac:picMk id="7" creationId="{8700C738-521C-D808-A56C-62781E4889B2}"/>
          </ac:picMkLst>
        </pc:picChg>
      </pc:sldChg>
    </pc:docChg>
  </pc:docChgLst>
  <pc:docChgLst>
    <pc:chgData name="Nancy Montes" userId="133de9085e775434" providerId="Windows Live" clId="Web-{AA9A3CFB-4B12-1280-96E7-01AA90D44101}"/>
    <pc:docChg chg="addSld modSld modSection">
      <pc:chgData name="Nancy Montes" userId="133de9085e775434" providerId="Windows Live" clId="Web-{AA9A3CFB-4B12-1280-96E7-01AA90D44101}" dt="2025-02-10T14:04:45.244" v="384" actId="20577"/>
      <pc:docMkLst>
        <pc:docMk/>
      </pc:docMkLst>
      <pc:sldChg chg="modSp">
        <pc:chgData name="Nancy Montes" userId="133de9085e775434" providerId="Windows Live" clId="Web-{AA9A3CFB-4B12-1280-96E7-01AA90D44101}" dt="2025-02-10T14:04:45.244" v="384" actId="20577"/>
        <pc:sldMkLst>
          <pc:docMk/>
          <pc:sldMk cId="1726634782" sldId="256"/>
        </pc:sldMkLst>
        <pc:spChg chg="mod">
          <ac:chgData name="Nancy Montes" userId="133de9085e775434" providerId="Windows Live" clId="Web-{AA9A3CFB-4B12-1280-96E7-01AA90D44101}" dt="2025-02-10T14:04:45.244" v="384" actId="20577"/>
          <ac:spMkLst>
            <pc:docMk/>
            <pc:sldMk cId="1726634782" sldId="256"/>
            <ac:spMk id="6" creationId="{6EF686C4-BCC5-F055-2A28-57FB9EEE926F}"/>
          </ac:spMkLst>
        </pc:spChg>
      </pc:sldChg>
      <pc:sldChg chg="addSp delSp modSp new">
        <pc:chgData name="Nancy Montes" userId="133de9085e775434" providerId="Windows Live" clId="Web-{AA9A3CFB-4B12-1280-96E7-01AA90D44101}" dt="2025-02-10T13:59:28.155" v="318" actId="14100"/>
        <pc:sldMkLst>
          <pc:docMk/>
          <pc:sldMk cId="3710914332" sldId="339"/>
        </pc:sldMkLst>
        <pc:spChg chg="add mod">
          <ac:chgData name="Nancy Montes" userId="133de9085e775434" providerId="Windows Live" clId="Web-{AA9A3CFB-4B12-1280-96E7-01AA90D44101}" dt="2025-02-10T13:59:12.138" v="311"/>
          <ac:spMkLst>
            <pc:docMk/>
            <pc:sldMk cId="3710914332" sldId="339"/>
            <ac:spMk id="3" creationId="{772362AB-F528-B935-D824-999BCF26229B}"/>
          </ac:spMkLst>
        </pc:spChg>
        <pc:spChg chg="add mod">
          <ac:chgData name="Nancy Montes" userId="133de9085e775434" providerId="Windows Live" clId="Web-{AA9A3CFB-4B12-1280-96E7-01AA90D44101}" dt="2025-02-10T13:59:12.154" v="312"/>
          <ac:spMkLst>
            <pc:docMk/>
            <pc:sldMk cId="3710914332" sldId="339"/>
            <ac:spMk id="5" creationId="{DD4B79D9-4022-9CD4-7A3E-D0C9CCAD0CF4}"/>
          </ac:spMkLst>
        </pc:spChg>
        <pc:spChg chg="add mod">
          <ac:chgData name="Nancy Montes" userId="133de9085e775434" providerId="Windows Live" clId="Web-{AA9A3CFB-4B12-1280-96E7-01AA90D44101}" dt="2025-02-10T13:59:12.154" v="313"/>
          <ac:spMkLst>
            <pc:docMk/>
            <pc:sldMk cId="3710914332" sldId="339"/>
            <ac:spMk id="6" creationId="{49D9ADF3-1729-93C5-4D39-9B8A7DA8C7DA}"/>
          </ac:spMkLst>
        </pc:spChg>
        <pc:spChg chg="add mod">
          <ac:chgData name="Nancy Montes" userId="133de9085e775434" providerId="Windows Live" clId="Web-{AA9A3CFB-4B12-1280-96E7-01AA90D44101}" dt="2025-02-10T13:59:12.154" v="314"/>
          <ac:spMkLst>
            <pc:docMk/>
            <pc:sldMk cId="3710914332" sldId="339"/>
            <ac:spMk id="7" creationId="{F19BEBEB-83DD-C8A4-9F75-85B18DF0068D}"/>
          </ac:spMkLst>
        </pc:spChg>
        <pc:spChg chg="add mod">
          <ac:chgData name="Nancy Montes" userId="133de9085e775434" providerId="Windows Live" clId="Web-{AA9A3CFB-4B12-1280-96E7-01AA90D44101}" dt="2025-02-10T13:59:12.154" v="315"/>
          <ac:spMkLst>
            <pc:docMk/>
            <pc:sldMk cId="3710914332" sldId="339"/>
            <ac:spMk id="8" creationId="{C5DC084A-8ACF-36E5-532C-8DD2AB2D0908}"/>
          </ac:spMkLst>
        </pc:spChg>
        <pc:spChg chg="add del mod">
          <ac:chgData name="Nancy Montes" userId="133de9085e775434" providerId="Windows Live" clId="Web-{AA9A3CFB-4B12-1280-96E7-01AA90D44101}" dt="2025-02-10T13:37:28.684" v="217"/>
          <ac:spMkLst>
            <pc:docMk/>
            <pc:sldMk cId="3710914332" sldId="339"/>
            <ac:spMk id="9" creationId="{CA10E65A-4D4B-5EDC-9D6C-2185A970617B}"/>
          </ac:spMkLst>
        </pc:spChg>
        <pc:spChg chg="add mod">
          <ac:chgData name="Nancy Montes" userId="133de9085e775434" providerId="Windows Live" clId="Web-{AA9A3CFB-4B12-1280-96E7-01AA90D44101}" dt="2025-02-10T13:59:28.155" v="318" actId="14100"/>
          <ac:spMkLst>
            <pc:docMk/>
            <pc:sldMk cId="3710914332" sldId="339"/>
            <ac:spMk id="10" creationId="{FB3446CB-936E-D53D-E170-55DF06D514A3}"/>
          </ac:spMkLst>
        </pc:spChg>
        <pc:spChg chg="add del mod">
          <ac:chgData name="Nancy Montes" userId="133de9085e775434" providerId="Windows Live" clId="Web-{AA9A3CFB-4B12-1280-96E7-01AA90D44101}" dt="2025-02-10T13:42:51.493" v="254"/>
          <ac:spMkLst>
            <pc:docMk/>
            <pc:sldMk cId="3710914332" sldId="339"/>
            <ac:spMk id="11" creationId="{8479D65D-0466-72C1-1B62-A48096D3822E}"/>
          </ac:spMkLst>
        </pc:spChg>
        <pc:picChg chg="add mod">
          <ac:chgData name="Nancy Montes" userId="133de9085e775434" providerId="Windows Live" clId="Web-{AA9A3CFB-4B12-1280-96E7-01AA90D44101}" dt="2025-02-10T13:59:18.873" v="317" actId="1076"/>
          <ac:picMkLst>
            <pc:docMk/>
            <pc:sldMk cId="3710914332" sldId="339"/>
            <ac:picMk id="4" creationId="{1F5F1058-14B6-5319-8234-BCD01DC7DAC8}"/>
          </ac:picMkLst>
        </pc:picChg>
        <pc:picChg chg="add mod modCrop">
          <ac:chgData name="Nancy Montes" userId="133de9085e775434" providerId="Windows Live" clId="Web-{AA9A3CFB-4B12-1280-96E7-01AA90D44101}" dt="2025-02-10T13:46:30.017" v="277" actId="14100"/>
          <ac:picMkLst>
            <pc:docMk/>
            <pc:sldMk cId="3710914332" sldId="339"/>
            <ac:picMk id="12" creationId="{DDBCA409-9044-05C5-3597-1CC51C79A9D9}"/>
          </ac:picMkLst>
        </pc:picChg>
      </pc:sldChg>
    </pc:docChg>
  </pc:docChgLst>
  <pc:docChgLst>
    <pc:chgData name="Nancy Montes" userId="133de9085e775434" providerId="Windows Live" clId="Web-{0FC3AF38-D2F6-F9BF-92CE-3901F6493A96}"/>
    <pc:docChg chg="addSld modSld modSection">
      <pc:chgData name="Nancy Montes" userId="133de9085e775434" providerId="Windows Live" clId="Web-{0FC3AF38-D2F6-F9BF-92CE-3901F6493A96}" dt="2025-02-10T15:59:46.456" v="199" actId="20577"/>
      <pc:docMkLst>
        <pc:docMk/>
      </pc:docMkLst>
      <pc:sldChg chg="addSp modSp">
        <pc:chgData name="Nancy Montes" userId="133de9085e775434" providerId="Windows Live" clId="Web-{0FC3AF38-D2F6-F9BF-92CE-3901F6493A96}" dt="2025-02-10T15:42:41.255" v="11" actId="14100"/>
        <pc:sldMkLst>
          <pc:docMk/>
          <pc:sldMk cId="1726634782" sldId="256"/>
        </pc:sldMkLst>
        <pc:spChg chg="mod">
          <ac:chgData name="Nancy Montes" userId="133de9085e775434" providerId="Windows Live" clId="Web-{0FC3AF38-D2F6-F9BF-92CE-3901F6493A96}" dt="2025-02-10T15:42:09.879" v="6" actId="20577"/>
          <ac:spMkLst>
            <pc:docMk/>
            <pc:sldMk cId="1726634782" sldId="256"/>
            <ac:spMk id="6" creationId="{6EF686C4-BCC5-F055-2A28-57FB9EEE926F}"/>
          </ac:spMkLst>
        </pc:spChg>
        <pc:picChg chg="add mod modCrop">
          <ac:chgData name="Nancy Montes" userId="133de9085e775434" providerId="Windows Live" clId="Web-{0FC3AF38-D2F6-F9BF-92CE-3901F6493A96}" dt="2025-02-10T15:42:41.255" v="11" actId="14100"/>
          <ac:picMkLst>
            <pc:docMk/>
            <pc:sldMk cId="1726634782" sldId="256"/>
            <ac:picMk id="3" creationId="{DD64CF75-24AB-2940-2204-8235C0BE7CEB}"/>
          </ac:picMkLst>
        </pc:picChg>
        <pc:picChg chg="add mod">
          <ac:chgData name="Nancy Montes" userId="133de9085e775434" providerId="Windows Live" clId="Web-{0FC3AF38-D2F6-F9BF-92CE-3901F6493A96}" dt="2025-02-10T15:42:05.504" v="4" actId="1076"/>
          <ac:picMkLst>
            <pc:docMk/>
            <pc:sldMk cId="1726634782" sldId="256"/>
            <ac:picMk id="5" creationId="{D1B0E0D3-636F-073F-7A5F-507C1B6E7901}"/>
          </ac:picMkLst>
        </pc:picChg>
      </pc:sldChg>
      <pc:sldChg chg="modSp">
        <pc:chgData name="Nancy Montes" userId="133de9085e775434" providerId="Windows Live" clId="Web-{0FC3AF38-D2F6-F9BF-92CE-3901F6493A96}" dt="2025-02-10T15:50:32.690" v="17"/>
        <pc:sldMkLst>
          <pc:docMk/>
          <pc:sldMk cId="3673603261" sldId="262"/>
        </pc:sldMkLst>
        <pc:spChg chg="mod">
          <ac:chgData name="Nancy Montes" userId="133de9085e775434" providerId="Windows Live" clId="Web-{0FC3AF38-D2F6-F9BF-92CE-3901F6493A96}" dt="2025-02-10T15:50:32.690" v="17"/>
          <ac:spMkLst>
            <pc:docMk/>
            <pc:sldMk cId="3673603261" sldId="262"/>
            <ac:spMk id="5" creationId="{47354BC3-64BD-0A49-7D58-503EFE1F8813}"/>
          </ac:spMkLst>
        </pc:spChg>
      </pc:sldChg>
      <pc:sldChg chg="addSp delSp modSp new">
        <pc:chgData name="Nancy Montes" userId="133de9085e775434" providerId="Windows Live" clId="Web-{0FC3AF38-D2F6-F9BF-92CE-3901F6493A96}" dt="2025-02-10T15:59:46.456" v="199" actId="20577"/>
        <pc:sldMkLst>
          <pc:docMk/>
          <pc:sldMk cId="1781245388" sldId="340"/>
        </pc:sldMkLst>
        <pc:spChg chg="del">
          <ac:chgData name="Nancy Montes" userId="133de9085e775434" providerId="Windows Live" clId="Web-{0FC3AF38-D2F6-F9BF-92CE-3901F6493A96}" dt="2025-02-10T15:47:43.779" v="14"/>
          <ac:spMkLst>
            <pc:docMk/>
            <pc:sldMk cId="1781245388" sldId="340"/>
            <ac:spMk id="2" creationId="{A51FC967-D941-414E-A768-71B640953B5B}"/>
          </ac:spMkLst>
        </pc:spChg>
        <pc:spChg chg="del">
          <ac:chgData name="Nancy Montes" userId="133de9085e775434" providerId="Windows Live" clId="Web-{0FC3AF38-D2F6-F9BF-92CE-3901F6493A96}" dt="2025-02-10T15:47:42.185" v="13"/>
          <ac:spMkLst>
            <pc:docMk/>
            <pc:sldMk cId="1781245388" sldId="340"/>
            <ac:spMk id="3" creationId="{D2579C44-1A69-9E7F-BADE-8DFEC4D059AE}"/>
          </ac:spMkLst>
        </pc:spChg>
        <pc:spChg chg="add del mod">
          <ac:chgData name="Nancy Montes" userId="133de9085e775434" providerId="Windows Live" clId="Web-{0FC3AF38-D2F6-F9BF-92CE-3901F6493A96}" dt="2025-02-10T15:56:08.169" v="144"/>
          <ac:spMkLst>
            <pc:docMk/>
            <pc:sldMk cId="1781245388" sldId="340"/>
            <ac:spMk id="6" creationId="{68A5AB17-1865-C971-9D1C-1944134C791B}"/>
          </ac:spMkLst>
        </pc:spChg>
        <pc:spChg chg="add mod">
          <ac:chgData name="Nancy Montes" userId="133de9085e775434" providerId="Windows Live" clId="Web-{0FC3AF38-D2F6-F9BF-92CE-3901F6493A96}" dt="2025-02-10T15:54:44.026" v="143" actId="20577"/>
          <ac:spMkLst>
            <pc:docMk/>
            <pc:sldMk cId="1781245388" sldId="340"/>
            <ac:spMk id="10" creationId="{3338668D-D7FC-86BC-108F-C2D3F30651C3}"/>
          </ac:spMkLst>
        </pc:spChg>
        <pc:spChg chg="add mod">
          <ac:chgData name="Nancy Montes" userId="133de9085e775434" providerId="Windows Live" clId="Web-{0FC3AF38-D2F6-F9BF-92CE-3901F6493A96}" dt="2025-02-10T15:56:19.482" v="149" actId="1076"/>
          <ac:spMkLst>
            <pc:docMk/>
            <pc:sldMk cId="1781245388" sldId="340"/>
            <ac:spMk id="11" creationId="{59B84220-3C03-8935-AC3A-4AAC6A9C3F5F}"/>
          </ac:spMkLst>
        </pc:spChg>
        <pc:spChg chg="add mod">
          <ac:chgData name="Nancy Montes" userId="133de9085e775434" providerId="Windows Live" clId="Web-{0FC3AF38-D2F6-F9BF-92CE-3901F6493A96}" dt="2025-02-10T15:59:46.456" v="199" actId="20577"/>
          <ac:spMkLst>
            <pc:docMk/>
            <pc:sldMk cId="1781245388" sldId="340"/>
            <ac:spMk id="12" creationId="{014C0F81-67FF-B9A6-161F-D689801DA503}"/>
          </ac:spMkLst>
        </pc:spChg>
        <pc:spChg chg="add mod">
          <ac:chgData name="Nancy Montes" userId="133de9085e775434" providerId="Windows Live" clId="Web-{0FC3AF38-D2F6-F9BF-92CE-3901F6493A96}" dt="2025-02-10T15:58:33.298" v="188" actId="14100"/>
          <ac:spMkLst>
            <pc:docMk/>
            <pc:sldMk cId="1781245388" sldId="340"/>
            <ac:spMk id="13" creationId="{E4C66693-3807-B0CC-F9C5-769558AF3775}"/>
          </ac:spMkLst>
        </pc:spChg>
        <pc:spChg chg="add mod">
          <ac:chgData name="Nancy Montes" userId="133de9085e775434" providerId="Windows Live" clId="Web-{0FC3AF38-D2F6-F9BF-92CE-3901F6493A96}" dt="2025-02-10T15:59:19.878" v="193" actId="1076"/>
          <ac:spMkLst>
            <pc:docMk/>
            <pc:sldMk cId="1781245388" sldId="340"/>
            <ac:spMk id="14" creationId="{15D8E36E-DE05-53B7-E484-68C26FB1508F}"/>
          </ac:spMkLst>
        </pc:spChg>
        <pc:picChg chg="add mod">
          <ac:chgData name="Nancy Montes" userId="133de9085e775434" providerId="Windows Live" clId="Web-{0FC3AF38-D2F6-F9BF-92CE-3901F6493A96}" dt="2025-02-10T15:54:15.431" v="128" actId="1076"/>
          <ac:picMkLst>
            <pc:docMk/>
            <pc:sldMk cId="1781245388" sldId="340"/>
            <ac:picMk id="8" creationId="{60E09A57-AE50-54F6-2980-1DD619E9D39B}"/>
          </ac:picMkLst>
        </pc:picChg>
      </pc:sldChg>
    </pc:docChg>
  </pc:docChgLst>
  <pc:docChgLst>
    <pc:chgData name="Nancy Montes" userId="133de9085e775434" providerId="Windows Live" clId="Web-{F1674BD5-D8D3-6432-5BA6-00EA9CC7D46E}"/>
    <pc:docChg chg="addSld delSld modSld modSection">
      <pc:chgData name="Nancy Montes" userId="133de9085e775434" providerId="Windows Live" clId="Web-{F1674BD5-D8D3-6432-5BA6-00EA9CC7D46E}" dt="2025-02-10T18:51:56.770" v="1184" actId="20577"/>
      <pc:docMkLst>
        <pc:docMk/>
      </pc:docMkLst>
      <pc:sldChg chg="modSp">
        <pc:chgData name="Nancy Montes" userId="133de9085e775434" providerId="Windows Live" clId="Web-{F1674BD5-D8D3-6432-5BA6-00EA9CC7D46E}" dt="2025-02-10T17:54:16.613" v="1000" actId="14100"/>
        <pc:sldMkLst>
          <pc:docMk/>
          <pc:sldMk cId="3673603261" sldId="262"/>
        </pc:sldMkLst>
        <pc:spChg chg="mod">
          <ac:chgData name="Nancy Montes" userId="133de9085e775434" providerId="Windows Live" clId="Web-{F1674BD5-D8D3-6432-5BA6-00EA9CC7D46E}" dt="2025-02-10T17:54:16.613" v="1000" actId="14100"/>
          <ac:spMkLst>
            <pc:docMk/>
            <pc:sldMk cId="3673603261" sldId="262"/>
            <ac:spMk id="8" creationId="{915EC602-FFA0-1871-BD6B-0BF3376898BE}"/>
          </ac:spMkLst>
        </pc:spChg>
      </pc:sldChg>
      <pc:sldChg chg="modSp">
        <pc:chgData name="Nancy Montes" userId="133de9085e775434" providerId="Windows Live" clId="Web-{F1674BD5-D8D3-6432-5BA6-00EA9CC7D46E}" dt="2025-02-10T18:51:56.770" v="1184" actId="20577"/>
        <pc:sldMkLst>
          <pc:docMk/>
          <pc:sldMk cId="3710914332" sldId="339"/>
        </pc:sldMkLst>
        <pc:spChg chg="mod">
          <ac:chgData name="Nancy Montes" userId="133de9085e775434" providerId="Windows Live" clId="Web-{F1674BD5-D8D3-6432-5BA6-00EA9CC7D46E}" dt="2025-02-10T18:51:32.487" v="1182" actId="14100"/>
          <ac:spMkLst>
            <pc:docMk/>
            <pc:sldMk cId="3710914332" sldId="339"/>
            <ac:spMk id="5" creationId="{DD4B79D9-4022-9CD4-7A3E-D0C9CCAD0CF4}"/>
          </ac:spMkLst>
        </pc:spChg>
        <pc:spChg chg="mod">
          <ac:chgData name="Nancy Montes" userId="133de9085e775434" providerId="Windows Live" clId="Web-{F1674BD5-D8D3-6432-5BA6-00EA9CC7D46E}" dt="2025-02-10T18:51:56.770" v="1184" actId="20577"/>
          <ac:spMkLst>
            <pc:docMk/>
            <pc:sldMk cId="3710914332" sldId="339"/>
            <ac:spMk id="8" creationId="{C5DC084A-8ACF-36E5-532C-8DD2AB2D0908}"/>
          </ac:spMkLst>
        </pc:spChg>
        <pc:picChg chg="mod">
          <ac:chgData name="Nancy Montes" userId="133de9085e775434" providerId="Windows Live" clId="Web-{F1674BD5-D8D3-6432-5BA6-00EA9CC7D46E}" dt="2025-02-10T18:51:36.284" v="1183" actId="14100"/>
          <ac:picMkLst>
            <pc:docMk/>
            <pc:sldMk cId="3710914332" sldId="339"/>
            <ac:picMk id="12" creationId="{DDBCA409-9044-05C5-3597-1CC51C79A9D9}"/>
          </ac:picMkLst>
        </pc:picChg>
      </pc:sldChg>
      <pc:sldChg chg="modSp">
        <pc:chgData name="Nancy Montes" userId="133de9085e775434" providerId="Windows Live" clId="Web-{F1674BD5-D8D3-6432-5BA6-00EA9CC7D46E}" dt="2025-02-10T17:17:53.223" v="103" actId="1076"/>
        <pc:sldMkLst>
          <pc:docMk/>
          <pc:sldMk cId="1781245388" sldId="340"/>
        </pc:sldMkLst>
        <pc:spChg chg="mod">
          <ac:chgData name="Nancy Montes" userId="133de9085e775434" providerId="Windows Live" clId="Web-{F1674BD5-D8D3-6432-5BA6-00EA9CC7D46E}" dt="2025-02-10T17:17:53.223" v="103" actId="1076"/>
          <ac:spMkLst>
            <pc:docMk/>
            <pc:sldMk cId="1781245388" sldId="340"/>
            <ac:spMk id="11" creationId="{59B84220-3C03-8935-AC3A-4AAC6A9C3F5F}"/>
          </ac:spMkLst>
        </pc:spChg>
        <pc:spChg chg="mod">
          <ac:chgData name="Nancy Montes" userId="133de9085e775434" providerId="Windows Live" clId="Web-{F1674BD5-D8D3-6432-5BA6-00EA9CC7D46E}" dt="2025-02-10T17:15:43.204" v="81" actId="20577"/>
          <ac:spMkLst>
            <pc:docMk/>
            <pc:sldMk cId="1781245388" sldId="340"/>
            <ac:spMk id="12" creationId="{014C0F81-67FF-B9A6-161F-D689801DA503}"/>
          </ac:spMkLst>
        </pc:spChg>
        <pc:spChg chg="mod">
          <ac:chgData name="Nancy Montes" userId="133de9085e775434" providerId="Windows Live" clId="Web-{F1674BD5-D8D3-6432-5BA6-00EA9CC7D46E}" dt="2025-02-10T17:16:19.252" v="96" actId="20577"/>
          <ac:spMkLst>
            <pc:docMk/>
            <pc:sldMk cId="1781245388" sldId="340"/>
            <ac:spMk id="13" creationId="{E4C66693-3807-B0CC-F9C5-769558AF3775}"/>
          </ac:spMkLst>
        </pc:spChg>
        <pc:spChg chg="mod">
          <ac:chgData name="Nancy Montes" userId="133de9085e775434" providerId="Windows Live" clId="Web-{F1674BD5-D8D3-6432-5BA6-00EA9CC7D46E}" dt="2025-02-10T16:58:21.639" v="52" actId="1076"/>
          <ac:spMkLst>
            <pc:docMk/>
            <pc:sldMk cId="1781245388" sldId="340"/>
            <ac:spMk id="14" creationId="{15D8E36E-DE05-53B7-E484-68C26FB1508F}"/>
          </ac:spMkLst>
        </pc:spChg>
      </pc:sldChg>
      <pc:sldChg chg="delSp new del">
        <pc:chgData name="Nancy Montes" userId="133de9085e775434" providerId="Windows Live" clId="Web-{F1674BD5-D8D3-6432-5BA6-00EA9CC7D46E}" dt="2025-02-10T18:51:04.689" v="1181"/>
        <pc:sldMkLst>
          <pc:docMk/>
          <pc:sldMk cId="3693825123" sldId="341"/>
        </pc:sldMkLst>
        <pc:spChg chg="del">
          <ac:chgData name="Nancy Montes" userId="133de9085e775434" providerId="Windows Live" clId="Web-{F1674BD5-D8D3-6432-5BA6-00EA9CC7D46E}" dt="2025-02-10T16:55:08.383" v="7"/>
          <ac:spMkLst>
            <pc:docMk/>
            <pc:sldMk cId="3693825123" sldId="341"/>
            <ac:spMk id="2" creationId="{1582AD17-6CD7-E317-C6CC-82FDF26F2284}"/>
          </ac:spMkLst>
        </pc:spChg>
        <pc:spChg chg="del">
          <ac:chgData name="Nancy Montes" userId="133de9085e775434" providerId="Windows Live" clId="Web-{F1674BD5-D8D3-6432-5BA6-00EA9CC7D46E}" dt="2025-02-10T16:55:04.242" v="6"/>
          <ac:spMkLst>
            <pc:docMk/>
            <pc:sldMk cId="3693825123" sldId="341"/>
            <ac:spMk id="3" creationId="{D0556078-26E5-0920-35EF-B52FD2854319}"/>
          </ac:spMkLst>
        </pc:spChg>
      </pc:sldChg>
      <pc:sldChg chg="addSp delSp modSp add del mod replId setBg">
        <pc:chgData name="Nancy Montes" userId="133de9085e775434" providerId="Windows Live" clId="Web-{F1674BD5-D8D3-6432-5BA6-00EA9CC7D46E}" dt="2025-02-10T18:50:41.906" v="1180"/>
        <pc:sldMkLst>
          <pc:docMk/>
          <pc:sldMk cId="2177429810" sldId="342"/>
        </pc:sldMkLst>
        <pc:spChg chg="mod">
          <ac:chgData name="Nancy Montes" userId="133de9085e775434" providerId="Windows Live" clId="Web-{F1674BD5-D8D3-6432-5BA6-00EA9CC7D46E}" dt="2025-02-10T17:44:22.174" v="835"/>
          <ac:spMkLst>
            <pc:docMk/>
            <pc:sldMk cId="2177429810" sldId="342"/>
            <ac:spMk id="2" creationId="{F1B70719-3297-3E89-ABC7-D26E43D41DDC}"/>
          </ac:spMkLst>
        </pc:spChg>
        <pc:spChg chg="mod ord">
          <ac:chgData name="Nancy Montes" userId="133de9085e775434" providerId="Windows Live" clId="Web-{F1674BD5-D8D3-6432-5BA6-00EA9CC7D46E}" dt="2025-02-10T17:54:38.379" v="1003"/>
          <ac:spMkLst>
            <pc:docMk/>
            <pc:sldMk cId="2177429810" sldId="342"/>
            <ac:spMk id="6" creationId="{9605C9BE-422B-FE50-5A21-D01CA8F17D68}"/>
          </ac:spMkLst>
        </pc:spChg>
        <pc:spChg chg="add mod ord">
          <ac:chgData name="Nancy Montes" userId="133de9085e775434" providerId="Windows Live" clId="Web-{F1674BD5-D8D3-6432-5BA6-00EA9CC7D46E}" dt="2025-02-10T17:53:36.955" v="997"/>
          <ac:spMkLst>
            <pc:docMk/>
            <pc:sldMk cId="2177429810" sldId="342"/>
            <ac:spMk id="7" creationId="{4A544DE7-E82C-DF3E-9308-1E543D7742E1}"/>
          </ac:spMkLst>
        </pc:spChg>
        <pc:spChg chg="add del mod">
          <ac:chgData name="Nancy Montes" userId="133de9085e775434" providerId="Windows Live" clId="Web-{F1674BD5-D8D3-6432-5BA6-00EA9CC7D46E}" dt="2025-02-10T17:26:40.409" v="477"/>
          <ac:spMkLst>
            <pc:docMk/>
            <pc:sldMk cId="2177429810" sldId="342"/>
            <ac:spMk id="8" creationId="{A71C26D5-B5A7-B540-3C98-0C3C1ADF02D7}"/>
          </ac:spMkLst>
        </pc:spChg>
        <pc:spChg chg="add del">
          <ac:chgData name="Nancy Montes" userId="133de9085e775434" providerId="Windows Live" clId="Web-{F1674BD5-D8D3-6432-5BA6-00EA9CC7D46E}" dt="2025-02-10T17:52:04.343" v="988"/>
          <ac:spMkLst>
            <pc:docMk/>
            <pc:sldMk cId="2177429810" sldId="342"/>
            <ac:spMk id="13" creationId="{344C750E-7EE9-F71B-E015-47A5E4225E59}"/>
          </ac:spMkLst>
        </pc:spChg>
        <pc:spChg chg="add">
          <ac:chgData name="Nancy Montes" userId="133de9085e775434" providerId="Windows Live" clId="Web-{F1674BD5-D8D3-6432-5BA6-00EA9CC7D46E}" dt="2025-02-10T17:44:22.174" v="835"/>
          <ac:spMkLst>
            <pc:docMk/>
            <pc:sldMk cId="2177429810" sldId="342"/>
            <ac:spMk id="16" creationId="{058A14AF-9FB5-4CC7-BA35-E8E85D3EDF0E}"/>
          </ac:spMkLst>
        </pc:spChg>
        <pc:spChg chg="add del">
          <ac:chgData name="Nancy Montes" userId="133de9085e775434" providerId="Windows Live" clId="Web-{F1674BD5-D8D3-6432-5BA6-00EA9CC7D46E}" dt="2025-02-10T17:51:04.670" v="983"/>
          <ac:spMkLst>
            <pc:docMk/>
            <pc:sldMk cId="2177429810" sldId="342"/>
            <ac:spMk id="18" creationId="{3A9A4357-BD1D-4622-A4FE-766E6AB8DE84}"/>
          </ac:spMkLst>
        </pc:spChg>
        <pc:spChg chg="add mod">
          <ac:chgData name="Nancy Montes" userId="133de9085e775434" providerId="Windows Live" clId="Web-{F1674BD5-D8D3-6432-5BA6-00EA9CC7D46E}" dt="2025-02-10T17:55:33.646" v="1012" actId="14100"/>
          <ac:spMkLst>
            <pc:docMk/>
            <pc:sldMk cId="2177429810" sldId="342"/>
            <ac:spMk id="19" creationId="{D34C81D4-A37A-6EB9-34F8-935E1EB413DF}"/>
          </ac:spMkLst>
        </pc:spChg>
        <pc:spChg chg="add del">
          <ac:chgData name="Nancy Montes" userId="133de9085e775434" providerId="Windows Live" clId="Web-{F1674BD5-D8D3-6432-5BA6-00EA9CC7D46E}" dt="2025-02-10T17:50:57.873" v="982"/>
          <ac:spMkLst>
            <pc:docMk/>
            <pc:sldMk cId="2177429810" sldId="342"/>
            <ac:spMk id="20" creationId="{E659831F-0D9A-4C63-9EBB-8435B85A440F}"/>
          </ac:spMkLst>
        </pc:spChg>
        <pc:spChg chg="add">
          <ac:chgData name="Nancy Montes" userId="133de9085e775434" providerId="Windows Live" clId="Web-{F1674BD5-D8D3-6432-5BA6-00EA9CC7D46E}" dt="2025-02-10T17:44:22.174" v="835"/>
          <ac:spMkLst>
            <pc:docMk/>
            <pc:sldMk cId="2177429810" sldId="342"/>
            <ac:spMk id="22" creationId="{E6995CE5-F890-4ABA-82A2-26507CE8D2A3}"/>
          </ac:spMkLst>
        </pc:spChg>
        <pc:graphicFrameChg chg="add del mod modGraphic">
          <ac:chgData name="Nancy Montes" userId="133de9085e775434" providerId="Windows Live" clId="Web-{F1674BD5-D8D3-6432-5BA6-00EA9CC7D46E}" dt="2025-02-10T17:43:43.345" v="833"/>
          <ac:graphicFrameMkLst>
            <pc:docMk/>
            <pc:sldMk cId="2177429810" sldId="342"/>
            <ac:graphicFrameMk id="9" creationId="{A58190A5-4C2F-1E19-2BC5-A0551982292B}"/>
          </ac:graphicFrameMkLst>
        </pc:graphicFrameChg>
        <pc:graphicFrameChg chg="add mod ord modGraphic">
          <ac:chgData name="Nancy Montes" userId="133de9085e775434" providerId="Windows Live" clId="Web-{F1674BD5-D8D3-6432-5BA6-00EA9CC7D46E}" dt="2025-02-10T17:55:41.193" v="1013" actId="1076"/>
          <ac:graphicFrameMkLst>
            <pc:docMk/>
            <pc:sldMk cId="2177429810" sldId="342"/>
            <ac:graphicFrameMk id="11" creationId="{5CD2877C-FD2C-D437-1D7B-206592DBC8C6}"/>
          </ac:graphicFrameMkLst>
        </pc:graphicFrameChg>
        <pc:picChg chg="del">
          <ac:chgData name="Nancy Montes" userId="133de9085e775434" providerId="Windows Live" clId="Web-{F1674BD5-D8D3-6432-5BA6-00EA9CC7D46E}" dt="2025-02-10T17:26:15.159" v="471"/>
          <ac:picMkLst>
            <pc:docMk/>
            <pc:sldMk cId="2177429810" sldId="342"/>
            <ac:picMk id="3" creationId="{C65A32EB-CE21-DF04-2B7B-EE6AB2BE2825}"/>
          </ac:picMkLst>
        </pc:picChg>
        <pc:picChg chg="del mod">
          <ac:chgData name="Nancy Montes" userId="133de9085e775434" providerId="Windows Live" clId="Web-{F1674BD5-D8D3-6432-5BA6-00EA9CC7D46E}" dt="2025-02-10T17:26:13.706" v="470"/>
          <ac:picMkLst>
            <pc:docMk/>
            <pc:sldMk cId="2177429810" sldId="342"/>
            <ac:picMk id="4" creationId="{1BA15D3E-5320-4245-42B4-5060ABBB8078}"/>
          </ac:picMkLst>
        </pc:picChg>
        <pc:picChg chg="del">
          <ac:chgData name="Nancy Montes" userId="133de9085e775434" providerId="Windows Live" clId="Web-{F1674BD5-D8D3-6432-5BA6-00EA9CC7D46E}" dt="2025-02-10T17:26:24.096" v="473"/>
          <ac:picMkLst>
            <pc:docMk/>
            <pc:sldMk cId="2177429810" sldId="342"/>
            <ac:picMk id="5" creationId="{0C44613B-188F-4CC2-D718-0D78E000FE90}"/>
          </ac:picMkLst>
        </pc:picChg>
        <pc:picChg chg="add mod ord">
          <ac:chgData name="Nancy Montes" userId="133de9085e775434" providerId="Windows Live" clId="Web-{F1674BD5-D8D3-6432-5BA6-00EA9CC7D46E}" dt="2025-02-10T18:49:31.558" v="1161" actId="14100"/>
          <ac:picMkLst>
            <pc:docMk/>
            <pc:sldMk cId="2177429810" sldId="342"/>
            <ac:picMk id="15" creationId="{15732427-7A6C-C918-F93B-96FE4D2842D9}"/>
          </ac:picMkLst>
        </pc:picChg>
      </pc:sldChg>
      <pc:sldChg chg="addSp delSp modSp add replId">
        <pc:chgData name="Nancy Montes" userId="133de9085e775434" providerId="Windows Live" clId="Web-{F1674BD5-D8D3-6432-5BA6-00EA9CC7D46E}" dt="2025-02-10T18:50:28.983" v="1179"/>
        <pc:sldMkLst>
          <pc:docMk/>
          <pc:sldMk cId="1910201531" sldId="343"/>
        </pc:sldMkLst>
        <pc:spChg chg="add del mod">
          <ac:chgData name="Nancy Montes" userId="133de9085e775434" providerId="Windows Live" clId="Web-{F1674BD5-D8D3-6432-5BA6-00EA9CC7D46E}" dt="2025-02-10T18:09:09.716" v="1155"/>
          <ac:spMkLst>
            <pc:docMk/>
            <pc:sldMk cId="1910201531" sldId="343"/>
            <ac:spMk id="5" creationId="{B0B1D765-E1ED-2BCC-B946-380B80D01B93}"/>
          </ac:spMkLst>
        </pc:spChg>
        <pc:spChg chg="mod">
          <ac:chgData name="Nancy Montes" userId="133de9085e775434" providerId="Windows Live" clId="Web-{F1674BD5-D8D3-6432-5BA6-00EA9CC7D46E}" dt="2025-02-10T18:00:30.623" v="1113" actId="1076"/>
          <ac:spMkLst>
            <pc:docMk/>
            <pc:sldMk cId="1910201531" sldId="343"/>
            <ac:spMk id="6" creationId="{AC3626AA-7EB4-562C-4BFD-7DFBB7F19B48}"/>
          </ac:spMkLst>
        </pc:spChg>
        <pc:spChg chg="mod">
          <ac:chgData name="Nancy Montes" userId="133de9085e775434" providerId="Windows Live" clId="Web-{F1674BD5-D8D3-6432-5BA6-00EA9CC7D46E}" dt="2025-02-10T18:02:12.142" v="1120"/>
          <ac:spMkLst>
            <pc:docMk/>
            <pc:sldMk cId="1910201531" sldId="343"/>
            <ac:spMk id="16" creationId="{044B0E1F-90CC-0157-689A-AE47F7F9EE97}"/>
          </ac:spMkLst>
        </pc:spChg>
        <pc:spChg chg="mod">
          <ac:chgData name="Nancy Montes" userId="133de9085e775434" providerId="Windows Live" clId="Web-{F1674BD5-D8D3-6432-5BA6-00EA9CC7D46E}" dt="2025-02-10T18:00:55.624" v="1117" actId="14100"/>
          <ac:spMkLst>
            <pc:docMk/>
            <pc:sldMk cId="1910201531" sldId="343"/>
            <ac:spMk id="19" creationId="{1D65AD3D-9331-B01D-0AE0-A83C7E07CCBB}"/>
          </ac:spMkLst>
        </pc:spChg>
        <pc:graphicFrameChg chg="mod modGraphic">
          <ac:chgData name="Nancy Montes" userId="133de9085e775434" providerId="Windows Live" clId="Web-{F1674BD5-D8D3-6432-5BA6-00EA9CC7D46E}" dt="2025-02-10T18:50:28.983" v="1179"/>
          <ac:graphicFrameMkLst>
            <pc:docMk/>
            <pc:sldMk cId="1910201531" sldId="343"/>
            <ac:graphicFrameMk id="11" creationId="{D7FB7E38-A60E-AAC7-2239-26083B4D042A}"/>
          </ac:graphicFrameMkLst>
        </pc:graphicFrameChg>
        <pc:picChg chg="add del mod">
          <ac:chgData name="Nancy Montes" userId="133de9085e775434" providerId="Windows Live" clId="Web-{F1674BD5-D8D3-6432-5BA6-00EA9CC7D46E}" dt="2025-02-10T18:07:12.541" v="1151"/>
          <ac:picMkLst>
            <pc:docMk/>
            <pc:sldMk cId="1910201531" sldId="343"/>
            <ac:picMk id="3" creationId="{65B52F3E-7749-6933-0F65-24EC71D2A72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A1558-8916-4058-8D01-D4432F56DC0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17268-8FFC-496D-835A-6F49A5A00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36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https://www.seasketch.org/bdos/surveys/407/0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Barbados is currently laying the groundwork for the management of Barbados’ ocean space through the development of a marine spatial planning process.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30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D17268-8FFC-496D-835A-6F49A5A009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0892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45593-3ED7-9966-CB3D-E88EB51BF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01017-1363-F3E5-A681-79E82F329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0F324-1AC0-D9AF-52F0-09BF609F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D2E-F3A2-45A2-A495-681D775A3821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FFDC3-CEDB-4149-6FB3-E6F395320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760A8-B16C-2E59-58F8-5D1134FA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7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908E-91D9-5800-8354-DC3DA80C9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5BB75-8F1F-07A1-DF06-0F64D5130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43C7A-9038-5926-10DB-933DC800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1F4F-B6D3-4048-9CB4-A235C63D3A03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90A63-0B9E-CE71-E5DB-AFB837DE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7EE12-F517-48F8-8967-B5D44B897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1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27EF6-AEF9-828D-EF23-6BBAE2309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5CD980-45C6-822A-FFE3-623C786A6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0B3D5-D817-A739-DF43-3E5AB1CD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D362-A997-491A-BB59-69857AE46A4B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B0CDF-A497-8E1F-73A4-23BA0C066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AF9B3-8A06-A97A-BA4E-5896C497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3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45593-3ED7-9966-CB3D-E88EB51BF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01017-1363-F3E5-A681-79E82F329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0F324-1AC0-D9AF-52F0-09BF609F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FFDC3-CEDB-4149-6FB3-E6F395320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760A8-B16C-2E59-58F8-5D1134FA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3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F4891-1897-B51F-DE49-8AE058332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AEB2D-5663-1827-AC60-40E6D9667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57FBE-9E32-8CA8-5D52-6FDF8F1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47ECD-9E93-1ED8-3417-117D171F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AC91D-067D-FAB7-5796-D23E64E6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60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64D2-AEB4-9A0C-348F-94E30021D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A1732-72F8-B04A-4D93-135182167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E3174-48A9-6521-2CCC-933626B8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23CEA-2F21-A9AE-62CF-DC4DCF51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62190-501C-323E-1B1A-5266B32E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03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FC61B-D75F-B010-48F5-3B0BD24D8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5535F-8335-44A9-22A0-9A576FBCA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88FD3-7AB0-449B-3108-8DAF75AD1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C7A0A-6C75-1BDD-3C0C-24F5F4B5C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3D13D-2AB6-2493-0641-45E05272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6D70B-CA3D-B186-9DBA-EC4E2CCBD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79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EDA6-0A7E-03D3-B2E7-4FFA3237F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46379-EEC8-8F2D-FC2B-CBF9BD79B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374A0-5708-4150-6D28-C79128174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DD767-0A6C-118B-9439-A2B62CB4C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17C53-FBA0-2643-FADF-DC02B757E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6828BA-2113-06BE-86A1-22EFB0C8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E60CAF-4DDF-8087-0B1B-3BA632CB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DE289-BD21-DAFF-9DE4-1408D689C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26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DAE0-4EB6-BD2B-5D64-4C8C0CF6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3B9-47C2-36A5-C6F7-03651D24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3A94D-0C18-ED25-4CF6-4699D245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37685-B5A9-E2A1-1556-929DECF3C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01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16B117-44DB-8F2C-DD45-402F31B5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62487B-E8E6-C7C3-0D95-534180F2B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6666E-8128-267D-841E-D8DFCADE5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07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FBBBA-134B-2579-D3FE-0A1CF5A2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E55E-64D7-0E01-A7A1-9BB7BB42B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957A-E674-2E4D-A06B-B76A0B615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F2D26-1AD0-F970-FD7A-D076EEACC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6C531-B9F9-3E4D-48D3-893F4254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B4992-F93D-10D0-4877-C095E2F1D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4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F4891-1897-B51F-DE49-8AE058332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AEB2D-5663-1827-AC60-40E6D9667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57FBE-9E32-8CA8-5D52-6FDF8F1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0B788-6441-4E9A-8466-373240AB7855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47ECD-9E93-1ED8-3417-117D171F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AC91D-067D-FAB7-5796-D23E64E6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75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EFA8-93AC-DFF6-87EE-89CAC521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436249-E8C5-C83C-0DBD-BC9EDFF53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F24C3-A5AE-DA03-B1FC-84704D82E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25A21-1D13-5507-9392-25B7174A9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5BDB8-4799-FEB5-58A9-0DFBD946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F1625-ED39-4912-BE2E-0979DA09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69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908E-91D9-5800-8354-DC3DA80C9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5BB75-8F1F-07A1-DF06-0F64D5130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43C7A-9038-5926-10DB-933DC800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90A63-0B9E-CE71-E5DB-AFB837DE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7EE12-F517-48F8-8967-B5D44B897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28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27EF6-AEF9-828D-EF23-6BBAE2309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5CD980-45C6-822A-FFE3-623C786A6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0B3D5-D817-A739-DF43-3E5AB1CD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B0CDF-A497-8E1F-73A4-23BA0C066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AF9B3-8A06-A97A-BA4E-5896C497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8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64D2-AEB4-9A0C-348F-94E30021D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A1732-72F8-B04A-4D93-135182167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E3174-48A9-6521-2CCC-933626B8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1A9C2-031B-4ACA-8096-0BCF68F31E4C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23CEA-2F21-A9AE-62CF-DC4DCF51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62190-501C-323E-1B1A-5266B32E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8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FC61B-D75F-B010-48F5-3B0BD24D8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5535F-8335-44A9-22A0-9A576FBCA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88FD3-7AB0-449B-3108-8DAF75AD1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C7A0A-6C75-1BDD-3C0C-24F5F4B5C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1895-A833-4C47-B661-76FE8FC7B424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3D13D-2AB6-2493-0641-45E05272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6D70B-CA3D-B186-9DBA-EC4E2CCBD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2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EDA6-0A7E-03D3-B2E7-4FFA3237F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46379-EEC8-8F2D-FC2B-CBF9BD79B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374A0-5708-4150-6D28-C79128174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DD767-0A6C-118B-9439-A2B62CB4C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17C53-FBA0-2643-FADF-DC02B757E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6828BA-2113-06BE-86A1-22EFB0C8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A8D1-B2DD-4F88-99F1-C58FF8674524}" type="datetime1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E60CAF-4DDF-8087-0B1B-3BA632CB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DE289-BD21-DAFF-9DE4-1408D689C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DAE0-4EB6-BD2B-5D64-4C8C0CF6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3B9-47C2-36A5-C6F7-03651D24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88BB-3FA3-4779-969C-43C88B3780CA}" type="datetime1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3A94D-0C18-ED25-4CF6-4699D245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37685-B5A9-E2A1-1556-929DECF3C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4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16B117-44DB-8F2C-DD45-402F31B5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812AB-2981-461B-B1A5-A53690ABDD7B}" type="datetime1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62487B-E8E6-C7C3-0D95-534180F2B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6666E-8128-267D-841E-D8DFCADE5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6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FBBBA-134B-2579-D3FE-0A1CF5A2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E55E-64D7-0E01-A7A1-9BB7BB42B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957A-E674-2E4D-A06B-B76A0B615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F2D26-1AD0-F970-FD7A-D076EEACC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AFF9E-5C25-4C22-A17B-CF61704E7F0E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6C531-B9F9-3E4D-48D3-893F4254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B4992-F93D-10D0-4877-C095E2F1D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2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EFA8-93AC-DFF6-87EE-89CAC521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436249-E8C5-C83C-0DBD-BC9EDFF53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F24C3-A5AE-DA03-B1FC-84704D82E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25A21-1D13-5507-9392-25B7174A9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E498-3390-4798-8E8D-52B5F7C49C72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5BDB8-4799-FEB5-58A9-0DFBD946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F1625-ED39-4912-BE2E-0979DA09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3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278E88-6C14-E2C1-0E37-EE7ADCB2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EF3B6-ADAF-4122-02AA-1F0BD9CA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21E91-7BD7-DBF3-9A52-1335BF22F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FA774C-4028-471A-8E6E-34CC4935C576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5F698-EA96-264E-7CD1-404584D85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428CB-6C04-4C85-8553-EA90F27F4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3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278E88-6C14-E2C1-0E37-EE7ADCB2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EF3B6-ADAF-4122-02AA-1F0BD9CA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21E91-7BD7-DBF3-9A52-1335BF22F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2BBE4D-E6A6-4F44-9DA6-349E72CDE99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5F698-EA96-264E-7CD1-404584D85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428CB-6C04-4C85-8553-EA90F27F4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75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uple of people on a surfboard&#10;&#10;Description automatically generated">
            <a:extLst>
              <a:ext uri="{FF2B5EF4-FFF2-40B4-BE49-F238E27FC236}">
                <a16:creationId xmlns:a16="http://schemas.microsoft.com/office/drawing/2014/main" id="{0D90F963-B18C-CCCA-147A-5A862ED4A8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1" b="23333"/>
          <a:stretch/>
        </p:blipFill>
        <p:spPr bwMode="auto">
          <a:xfrm>
            <a:off x="712787" y="709930"/>
            <a:ext cx="10950749" cy="1005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F686C4-BCC5-F055-2A28-57FB9EEE926F}"/>
              </a:ext>
            </a:extLst>
          </p:cNvPr>
          <p:cNvSpPr txBox="1"/>
          <p:nvPr/>
        </p:nvSpPr>
        <p:spPr>
          <a:xfrm>
            <a:off x="1319916" y="2110402"/>
            <a:ext cx="9891173" cy="37685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s-E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CONSULTORÍA NACIONAL PARA EVALUAR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s-E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INFORMACION DISPONIBLE, VACIOS Y NECESIDADES DE DATOS PARA LA PLANIFICACIÓN ESPACIAL MARINA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s-E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LA REPÚBLICA DE PANAMÁ</a:t>
            </a:r>
          </a:p>
          <a:p>
            <a:pPr algn="ctr">
              <a:lnSpc>
                <a:spcPct val="107000"/>
              </a:lnSpc>
            </a:pPr>
            <a:endParaRPr lang="es-ES" sz="2800" b="1" kern="100" dirty="0">
              <a:solidFill>
                <a:srgbClr val="0070C0"/>
              </a:solidFill>
              <a:latin typeface="Aptos"/>
              <a:ea typeface="Aptos" panose="020B0004020202020204" pitchFamily="34" charset="0"/>
              <a:cs typeface="Times New Roman"/>
            </a:endParaRPr>
          </a:p>
          <a:p>
            <a:pPr algn="ctr">
              <a:lnSpc>
                <a:spcPct val="107000"/>
              </a:lnSpc>
            </a:pPr>
            <a:endParaRPr lang="es-ES" sz="2800" b="1" kern="100" dirty="0">
              <a:solidFill>
                <a:srgbClr val="0070C0"/>
              </a:solidFill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FFB1CC-496A-0622-3093-07C6334E7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 descr="Archivo:Logo del Ministerio de Ambiente.jpg - Wikipedia, la ...">
            <a:extLst>
              <a:ext uri="{FF2B5EF4-FFF2-40B4-BE49-F238E27FC236}">
                <a16:creationId xmlns:a16="http://schemas.microsoft.com/office/drawing/2014/main" id="{DD64CF75-24AB-2940-2204-8235C0BE7C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7" t="15071" r="4591" b="14672"/>
          <a:stretch/>
        </p:blipFill>
        <p:spPr>
          <a:xfrm>
            <a:off x="515882" y="5537040"/>
            <a:ext cx="3606252" cy="993061"/>
          </a:xfrm>
          <a:prstGeom prst="rect">
            <a:avLst/>
          </a:prstGeom>
        </p:spPr>
      </p:pic>
      <p:pic>
        <p:nvPicPr>
          <p:cNvPr id="5" name="Picture 4" descr="AUTORIDAD DE LOS RECURSOS ACUÁTICOS DE PANAMÁ">
            <a:extLst>
              <a:ext uri="{FF2B5EF4-FFF2-40B4-BE49-F238E27FC236}">
                <a16:creationId xmlns:a16="http://schemas.microsoft.com/office/drawing/2014/main" id="{D1B0E0D3-636F-073F-7A5F-507C1B6E7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0607" y="5578047"/>
            <a:ext cx="1727199" cy="9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3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17B01-FDBE-D19A-FB7C-E94709568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9597BC98-815C-6768-7ED7-2A7040002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CEC329-7E3E-34C2-BDD9-CB28604591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A1FCE3-4AFA-DD0F-5FCE-F5578552B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10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107FBA9-2986-3D21-BF16-E26EB226F95E}"/>
              </a:ext>
            </a:extLst>
          </p:cNvPr>
          <p:cNvGrpSpPr/>
          <p:nvPr/>
        </p:nvGrpSpPr>
        <p:grpSpPr>
          <a:xfrm>
            <a:off x="5029743" y="3453730"/>
            <a:ext cx="2388417" cy="3291039"/>
            <a:chOff x="6253145" y="3524244"/>
            <a:chExt cx="1796560" cy="329103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E074BFB-F068-B2BE-6A1C-203BB178E226}"/>
                </a:ext>
              </a:extLst>
            </p:cNvPr>
            <p:cNvSpPr/>
            <p:nvPr/>
          </p:nvSpPr>
          <p:spPr>
            <a:xfrm>
              <a:off x="6336082" y="3524244"/>
              <a:ext cx="1679834" cy="329103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69C262-3EB4-3028-541C-4FEE1BB8E011}"/>
                </a:ext>
              </a:extLst>
            </p:cNvPr>
            <p:cNvSpPr txBox="1"/>
            <p:nvPr/>
          </p:nvSpPr>
          <p:spPr>
            <a:xfrm>
              <a:off x="6253145" y="3618262"/>
              <a:ext cx="1796560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Condiciones de </a:t>
              </a:r>
              <a:r>
                <a:rPr lang="es-ES" sz="2400" b="1" i="0" dirty="0">
                  <a:solidFill>
                    <a:srgbClr val="000000"/>
                  </a:solidFill>
                  <a:effectLst/>
                  <a:latin typeface="Segoe UI Web (West European)"/>
                </a:rPr>
                <a:t>acceso</a:t>
              </a:r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 a los datos, incluida una evaluación de los obstáculos al acceso a los datos</a:t>
              </a:r>
              <a:endParaRPr lang="en-US" sz="22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DEBC00-0619-790C-9A22-F6B809B33AF3}"/>
              </a:ext>
            </a:extLst>
          </p:cNvPr>
          <p:cNvGrpSpPr/>
          <p:nvPr/>
        </p:nvGrpSpPr>
        <p:grpSpPr>
          <a:xfrm>
            <a:off x="2341144" y="3453730"/>
            <a:ext cx="2534201" cy="3291039"/>
            <a:chOff x="4074643" y="3524244"/>
            <a:chExt cx="2043797" cy="329103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144D286-AF6D-BBEB-9BA9-82E22E4CE848}"/>
                </a:ext>
              </a:extLst>
            </p:cNvPr>
            <p:cNvSpPr/>
            <p:nvPr/>
          </p:nvSpPr>
          <p:spPr>
            <a:xfrm>
              <a:off x="4074643" y="3524244"/>
              <a:ext cx="2043797" cy="329103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B563E1-452B-002A-F4B8-7652861D71FB}"/>
                </a:ext>
              </a:extLst>
            </p:cNvPr>
            <p:cNvSpPr txBox="1"/>
            <p:nvPr/>
          </p:nvSpPr>
          <p:spPr>
            <a:xfrm>
              <a:off x="4124291" y="3618262"/>
              <a:ext cx="1994149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Evaluar las </a:t>
              </a:r>
              <a:r>
                <a:rPr lang="es-ES" sz="2400" b="1" i="0" dirty="0">
                  <a:solidFill>
                    <a:srgbClr val="000000"/>
                  </a:solidFill>
                  <a:effectLst/>
                  <a:latin typeface="Segoe UI Web (West European)"/>
                </a:rPr>
                <a:t>necesidades</a:t>
              </a:r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 de datos espaciales y temporales relevantes para la planificación de la economía azul</a:t>
              </a:r>
              <a:endParaRPr lang="en-US" sz="2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B0381E-3A83-B6B7-8166-25F5443CCEBC}"/>
              </a:ext>
            </a:extLst>
          </p:cNvPr>
          <p:cNvGrpSpPr/>
          <p:nvPr/>
        </p:nvGrpSpPr>
        <p:grpSpPr>
          <a:xfrm>
            <a:off x="232012" y="3453730"/>
            <a:ext cx="1954733" cy="3291039"/>
            <a:chOff x="2265692" y="3524244"/>
            <a:chExt cx="1694490" cy="329103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5469FF5-C099-4311-784C-66CE91A737D1}"/>
                </a:ext>
              </a:extLst>
            </p:cNvPr>
            <p:cNvSpPr/>
            <p:nvPr/>
          </p:nvSpPr>
          <p:spPr>
            <a:xfrm>
              <a:off x="2272145" y="3524244"/>
              <a:ext cx="1688037" cy="3291039"/>
            </a:xfrm>
            <a:prstGeom prst="rect">
              <a:avLst/>
            </a:prstGeom>
            <a:solidFill>
              <a:srgbClr val="FFFF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D6A58E-D860-41D7-9E22-00D44DFF8FD0}"/>
                </a:ext>
              </a:extLst>
            </p:cNvPr>
            <p:cNvSpPr txBox="1"/>
            <p:nvPr/>
          </p:nvSpPr>
          <p:spPr>
            <a:xfrm>
              <a:off x="2265692" y="3618262"/>
              <a:ext cx="1586993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b="1" i="0" dirty="0">
                  <a:solidFill>
                    <a:srgbClr val="000000"/>
                  </a:solidFill>
                  <a:effectLst/>
                  <a:latin typeface="Segoe UI Web (West European)"/>
                </a:rPr>
                <a:t>Tipos</a:t>
              </a:r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 y </a:t>
              </a:r>
              <a:r>
                <a:rPr lang="es-ES" sz="2400" b="1" i="0" dirty="0">
                  <a:solidFill>
                    <a:srgbClr val="000000"/>
                  </a:solidFill>
                  <a:effectLst/>
                  <a:latin typeface="Segoe UI Web (West European)"/>
                </a:rPr>
                <a:t>fuentes</a:t>
              </a:r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 de datos que se utilizan para informar a la PEM</a:t>
              </a:r>
              <a:endParaRPr lang="en-US" sz="22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4786D1B-6734-B183-C411-2C13D87EE03F}"/>
              </a:ext>
            </a:extLst>
          </p:cNvPr>
          <p:cNvSpPr txBox="1"/>
          <p:nvPr/>
        </p:nvSpPr>
        <p:spPr>
          <a:xfrm>
            <a:off x="0" y="299206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2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Alcance del trabajo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457516-17FB-B4BC-C790-AE2CBD22FA6F}"/>
              </a:ext>
            </a:extLst>
          </p:cNvPr>
          <p:cNvGrpSpPr/>
          <p:nvPr/>
        </p:nvGrpSpPr>
        <p:grpSpPr>
          <a:xfrm>
            <a:off x="7438566" y="3453730"/>
            <a:ext cx="2137696" cy="3291039"/>
            <a:chOff x="8205729" y="3524244"/>
            <a:chExt cx="1822450" cy="329103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A87BADC-EC58-054D-BA5C-E841E1EF1EE3}"/>
                </a:ext>
              </a:extLst>
            </p:cNvPr>
            <p:cNvSpPr/>
            <p:nvPr/>
          </p:nvSpPr>
          <p:spPr>
            <a:xfrm>
              <a:off x="8205729" y="3524244"/>
              <a:ext cx="1788660" cy="32910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1FE323-1A3D-31DD-56F3-ED836F79B3FA}"/>
                </a:ext>
              </a:extLst>
            </p:cNvPr>
            <p:cNvSpPr txBox="1"/>
            <p:nvPr/>
          </p:nvSpPr>
          <p:spPr>
            <a:xfrm>
              <a:off x="8215738" y="3618262"/>
              <a:ext cx="1812441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Recomendar </a:t>
              </a:r>
              <a:r>
                <a:rPr lang="es-ES" sz="2400" b="1" i="0" dirty="0">
                  <a:solidFill>
                    <a:srgbClr val="000000"/>
                  </a:solidFill>
                  <a:effectLst/>
                  <a:latin typeface="Segoe UI Web (West European)"/>
                </a:rPr>
                <a:t>fuentes</a:t>
              </a:r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 de datos, </a:t>
              </a:r>
              <a:r>
                <a:rPr lang="es-ES" sz="2400" b="1" i="0" dirty="0">
                  <a:solidFill>
                    <a:srgbClr val="000000"/>
                  </a:solidFill>
                  <a:effectLst/>
                  <a:latin typeface="Segoe UI Web (West European)"/>
                </a:rPr>
                <a:t>costos</a:t>
              </a:r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 de adquisición</a:t>
              </a:r>
              <a:endParaRPr lang="en-US" sz="22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60F02C-B8E4-F590-19DA-E025E5B768C8}"/>
              </a:ext>
            </a:extLst>
          </p:cNvPr>
          <p:cNvGrpSpPr/>
          <p:nvPr/>
        </p:nvGrpSpPr>
        <p:grpSpPr>
          <a:xfrm>
            <a:off x="9730660" y="3453730"/>
            <a:ext cx="2238233" cy="3291039"/>
            <a:chOff x="10191978" y="3524244"/>
            <a:chExt cx="2000022" cy="329103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CAA69AA-21DC-9889-A9A4-AE85F7E54128}"/>
                </a:ext>
              </a:extLst>
            </p:cNvPr>
            <p:cNvSpPr/>
            <p:nvPr/>
          </p:nvSpPr>
          <p:spPr>
            <a:xfrm>
              <a:off x="10225768" y="3524244"/>
              <a:ext cx="1966231" cy="329103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6B7F02-4FEA-5D34-6215-E45C24134257}"/>
                </a:ext>
              </a:extLst>
            </p:cNvPr>
            <p:cNvSpPr txBox="1"/>
            <p:nvPr/>
          </p:nvSpPr>
          <p:spPr>
            <a:xfrm>
              <a:off x="10191978" y="3651574"/>
              <a:ext cx="2000022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Necesidades de </a:t>
              </a:r>
              <a:r>
                <a:rPr lang="es-ES" sz="2400" b="1" i="0" dirty="0">
                  <a:solidFill>
                    <a:srgbClr val="000000"/>
                  </a:solidFill>
                  <a:effectLst/>
                  <a:latin typeface="Segoe UI Web (West European)"/>
                </a:rPr>
                <a:t>capacidad</a:t>
              </a:r>
              <a:r>
                <a:rPr lang="es-ES" sz="2400" b="0" i="0" dirty="0">
                  <a:solidFill>
                    <a:srgbClr val="000000"/>
                  </a:solidFill>
                  <a:effectLst/>
                  <a:latin typeface="Segoe UI Web (West European)"/>
                </a:rPr>
                <a:t> para el análisis y la interpretación de datos para informar a la PEM</a:t>
              </a:r>
              <a:endParaRPr lang="en-US" sz="2200" dirty="0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BCB264E-4723-736D-987B-B35AC30C7FF8}"/>
              </a:ext>
            </a:extLst>
          </p:cNvPr>
          <p:cNvSpPr/>
          <p:nvPr/>
        </p:nvSpPr>
        <p:spPr>
          <a:xfrm>
            <a:off x="0" y="1543031"/>
            <a:ext cx="12192000" cy="1481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9AB1B1-A853-E239-9478-FB5C63068A90}"/>
              </a:ext>
            </a:extLst>
          </p:cNvPr>
          <p:cNvSpPr txBox="1"/>
          <p:nvPr/>
        </p:nvSpPr>
        <p:spPr>
          <a:xfrm>
            <a:off x="-32145" y="1516881"/>
            <a:ext cx="122007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El objetivo de esta consultoría es evaluar de manera integral la </a:t>
            </a:r>
            <a:r>
              <a:rPr lang="es-ES" sz="2800" b="1" i="0" dirty="0">
                <a:solidFill>
                  <a:srgbClr val="000000"/>
                </a:solidFill>
                <a:effectLst/>
                <a:latin typeface="Segoe UI Web (West European)"/>
              </a:rPr>
              <a:t>disponibilidad de datos</a:t>
            </a:r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, los </a:t>
            </a:r>
            <a:r>
              <a:rPr lang="es-ES" sz="2800" b="1" i="0" dirty="0">
                <a:solidFill>
                  <a:srgbClr val="000000"/>
                </a:solidFill>
                <a:effectLst/>
                <a:latin typeface="Segoe UI Web (West European)"/>
              </a:rPr>
              <a:t>vacíos</a:t>
            </a:r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 y las </a:t>
            </a:r>
            <a:r>
              <a:rPr lang="es-ES" sz="2800" b="1" i="0" dirty="0">
                <a:solidFill>
                  <a:srgbClr val="000000"/>
                </a:solidFill>
                <a:effectLst/>
                <a:latin typeface="Segoe UI Web (West European)"/>
              </a:rPr>
              <a:t>necesidades</a:t>
            </a:r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 de datos para informar el proceso de planificación espacial marina en Panamá</a:t>
            </a:r>
            <a:endParaRPr lang="en-US" sz="2800" dirty="0">
              <a:latin typeface="Avenir Next LT Pro" panose="020B05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6B761E-4675-E408-8DE1-528D4F9555B0}"/>
              </a:ext>
            </a:extLst>
          </p:cNvPr>
          <p:cNvSpPr txBox="1"/>
          <p:nvPr/>
        </p:nvSpPr>
        <p:spPr>
          <a:xfrm>
            <a:off x="64290" y="443518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Objetivo de esta consultoría</a:t>
            </a:r>
          </a:p>
        </p:txBody>
      </p:sp>
    </p:spTree>
    <p:extLst>
      <p:ext uri="{BB962C8B-B14F-4D97-AF65-F5344CB8AC3E}">
        <p14:creationId xmlns:p14="http://schemas.microsoft.com/office/powerpoint/2010/main" val="4092429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0B5E-5EDF-9D3C-9071-888795534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F7D26044-9FBB-A1B0-CDDD-ECA76794CF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A53B141-B9F0-CE79-2884-10FD7EF799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AB21B2-47A0-E46C-E41A-BCEFCEA6D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11</a:t>
            </a:fld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9F8727-AFF1-526C-438B-9BD7D071F175}"/>
              </a:ext>
            </a:extLst>
          </p:cNvPr>
          <p:cNvSpPr/>
          <p:nvPr/>
        </p:nvSpPr>
        <p:spPr>
          <a:xfrm>
            <a:off x="0" y="1543031"/>
            <a:ext cx="12192000" cy="1481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0CAA04-1EA9-F3A0-F101-0F1A4260EFEA}"/>
              </a:ext>
            </a:extLst>
          </p:cNvPr>
          <p:cNvSpPr txBox="1"/>
          <p:nvPr/>
        </p:nvSpPr>
        <p:spPr>
          <a:xfrm>
            <a:off x="-32145" y="1516881"/>
            <a:ext cx="122007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El objetivo de esta consultoría es evaluar de manera integral la </a:t>
            </a:r>
            <a:r>
              <a:rPr lang="es-ES" sz="2800" b="1" i="0" dirty="0">
                <a:solidFill>
                  <a:srgbClr val="000000"/>
                </a:solidFill>
                <a:effectLst/>
                <a:latin typeface="Segoe UI Web (West European)"/>
              </a:rPr>
              <a:t>disponibilidad de datos</a:t>
            </a:r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, los </a:t>
            </a:r>
            <a:r>
              <a:rPr lang="es-ES" sz="2800" b="1" i="0" dirty="0">
                <a:solidFill>
                  <a:srgbClr val="000000"/>
                </a:solidFill>
                <a:effectLst/>
                <a:latin typeface="Segoe UI Web (West European)"/>
              </a:rPr>
              <a:t>vacíos</a:t>
            </a:r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 y las </a:t>
            </a:r>
            <a:r>
              <a:rPr lang="es-ES" sz="2800" b="1" i="0" dirty="0">
                <a:solidFill>
                  <a:srgbClr val="000000"/>
                </a:solidFill>
                <a:effectLst/>
                <a:latin typeface="Segoe UI Web (West European)"/>
              </a:rPr>
              <a:t>necesidades</a:t>
            </a:r>
            <a:r>
              <a:rPr lang="es-ES" sz="2800" b="0" i="0" dirty="0">
                <a:solidFill>
                  <a:srgbClr val="000000"/>
                </a:solidFill>
                <a:effectLst/>
                <a:latin typeface="Segoe UI Web (West European)"/>
              </a:rPr>
              <a:t> de datos para informar el proceso de planificación espacial marina en Panamá</a:t>
            </a:r>
            <a:endParaRPr lang="en-US" sz="2800" dirty="0">
              <a:latin typeface="Avenir Next LT Pro" panose="020B05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D57EF6-6F84-2CC5-074F-41BBC859BD36}"/>
              </a:ext>
            </a:extLst>
          </p:cNvPr>
          <p:cNvSpPr txBox="1"/>
          <p:nvPr/>
        </p:nvSpPr>
        <p:spPr>
          <a:xfrm>
            <a:off x="64290" y="443518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Objetivo de esta consultoría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39B3CA-3E51-BC03-9C64-E5082CC0F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330" y="4142085"/>
            <a:ext cx="2710644" cy="18064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CF2EDC-2C4C-4BA5-D51B-37F2BB28135D}"/>
              </a:ext>
            </a:extLst>
          </p:cNvPr>
          <p:cNvSpPr txBox="1"/>
          <p:nvPr/>
        </p:nvSpPr>
        <p:spPr>
          <a:xfrm>
            <a:off x="0" y="312854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2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Metodología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1D9E52-7E39-91CB-E570-C2065FE9A146}"/>
              </a:ext>
            </a:extLst>
          </p:cNvPr>
          <p:cNvSpPr txBox="1"/>
          <p:nvPr/>
        </p:nvSpPr>
        <p:spPr>
          <a:xfrm>
            <a:off x="6672914" y="3672180"/>
            <a:ext cx="4375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2400" noProof="0" dirty="0"/>
              <a:t>Entrevistas estructuradas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C624CE-59DD-7EC5-2591-0E8CF07E257A}"/>
              </a:ext>
            </a:extLst>
          </p:cNvPr>
          <p:cNvSpPr txBox="1"/>
          <p:nvPr/>
        </p:nvSpPr>
        <p:spPr>
          <a:xfrm>
            <a:off x="2296470" y="3635315"/>
            <a:ext cx="40216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2400" noProof="0" dirty="0"/>
              <a:t>Revisión de literatura</a:t>
            </a:r>
          </a:p>
        </p:txBody>
      </p:sp>
      <p:pic>
        <p:nvPicPr>
          <p:cNvPr id="1026" name="Picture 2" descr="La lista de las 50 preguntas más frecuentes en las entrevistas de trabajo">
            <a:extLst>
              <a:ext uri="{FF2B5EF4-FFF2-40B4-BE49-F238E27FC236}">
                <a16:creationId xmlns:a16="http://schemas.microsoft.com/office/drawing/2014/main" id="{B278BDC8-A85C-915C-8DA8-20770FBAD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494" y="4101131"/>
            <a:ext cx="2410530" cy="180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3325D5-042A-7650-0B37-6422EAB77BEB}"/>
              </a:ext>
            </a:extLst>
          </p:cNvPr>
          <p:cNvSpPr txBox="1"/>
          <p:nvPr/>
        </p:nvSpPr>
        <p:spPr>
          <a:xfrm>
            <a:off x="4470080" y="6226794"/>
            <a:ext cx="36959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2400" noProof="0" dirty="0"/>
              <a:t>Taller de validación virtual</a:t>
            </a:r>
          </a:p>
        </p:txBody>
      </p:sp>
    </p:spTree>
    <p:extLst>
      <p:ext uri="{BB962C8B-B14F-4D97-AF65-F5344CB8AC3E}">
        <p14:creationId xmlns:p14="http://schemas.microsoft.com/office/powerpoint/2010/main" val="1425819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282AC-6FF0-6961-1743-BBB1806C4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BB92568A-5ACF-7420-9A12-E781632783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B5502A-C66E-FA99-73B9-E122FCE9F034}"/>
              </a:ext>
            </a:extLst>
          </p:cNvPr>
          <p:cNvSpPr/>
          <p:nvPr/>
        </p:nvSpPr>
        <p:spPr>
          <a:xfrm>
            <a:off x="-11224" y="-1"/>
            <a:ext cx="12192000" cy="3429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DAAA66-39AA-C21B-7DA0-25B7F5590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12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0D61E2-5F2A-BAED-181B-B02BE06C1E8A}"/>
              </a:ext>
            </a:extLst>
          </p:cNvPr>
          <p:cNvSpPr txBox="1"/>
          <p:nvPr/>
        </p:nvSpPr>
        <p:spPr>
          <a:xfrm>
            <a:off x="0" y="579524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Metodología para esta actividad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4DF523-D94D-46C4-36A9-3C02C1F92853}"/>
              </a:ext>
            </a:extLst>
          </p:cNvPr>
          <p:cNvSpPr/>
          <p:nvPr/>
        </p:nvSpPr>
        <p:spPr>
          <a:xfrm>
            <a:off x="-11224" y="3098042"/>
            <a:ext cx="12192000" cy="3759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E8AF8-8B75-C62F-F35C-AE0C6E83DE85}"/>
              </a:ext>
            </a:extLst>
          </p:cNvPr>
          <p:cNvSpPr txBox="1"/>
          <p:nvPr/>
        </p:nvSpPr>
        <p:spPr>
          <a:xfrm>
            <a:off x="-11224" y="1386642"/>
            <a:ext cx="5321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2400" b="1" noProof="0" dirty="0"/>
              <a:t>Cuestionario para administradores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D8F1B4-66E5-3BCB-D5BD-31D03113D733}"/>
              </a:ext>
            </a:extLst>
          </p:cNvPr>
          <p:cNvSpPr txBox="1"/>
          <p:nvPr/>
        </p:nvSpPr>
        <p:spPr>
          <a:xfrm>
            <a:off x="6770738" y="1386642"/>
            <a:ext cx="5321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2400" b="1" noProof="0" dirty="0"/>
              <a:t>Cuestionario para usuarios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955416-5863-E3E2-18FB-4AC2323F300D}"/>
              </a:ext>
            </a:extLst>
          </p:cNvPr>
          <p:cNvSpPr txBox="1"/>
          <p:nvPr/>
        </p:nvSpPr>
        <p:spPr>
          <a:xfrm>
            <a:off x="124776" y="2002729"/>
            <a:ext cx="544351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Perfil del entrevistado (organización, edad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dirty="0"/>
              <a:t>Información </a:t>
            </a:r>
            <a:r>
              <a:rPr lang="es-GT" sz="2400" noProof="0" dirty="0"/>
              <a:t>disponibles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/>
              <a:t>Experiencia </a:t>
            </a:r>
            <a:r>
              <a:rPr lang="es-GT" sz="2400" dirty="0"/>
              <a:t>trabajando con datos espaciales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Protocolos para compartir </a:t>
            </a:r>
            <a:r>
              <a:rPr lang="es-GT" sz="2400" dirty="0"/>
              <a:t>información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Recursos tecnológicos actuales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dirty="0"/>
              <a:t>Recursos humanos actuales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Capacitaciones </a:t>
            </a:r>
            <a:endParaRPr lang="es-G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Información necesaria para PEM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48E2B9-A934-5CBD-E875-F79A23F1CB5E}"/>
              </a:ext>
            </a:extLst>
          </p:cNvPr>
          <p:cNvSpPr txBox="1"/>
          <p:nvPr/>
        </p:nvSpPr>
        <p:spPr>
          <a:xfrm>
            <a:off x="6309486" y="1898606"/>
            <a:ext cx="544351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Actividades que realizan en el océano (tipo, experiencia, ubicación general)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dirty="0"/>
              <a:t>Si pertenecen a alguna asociación o cooperativa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Perfil del entrevistado (edad, educación,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dirty="0"/>
              <a:t>Capacitaciones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noProof="0" dirty="0"/>
              <a:t>Si conocen de mapas importantes para las actividades que realizan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GT" sz="2400" dirty="0"/>
              <a:t>Que mapas les gustaría tener en el futuro</a:t>
            </a:r>
            <a:endParaRPr lang="es-GT" sz="2400" noProof="0" dirty="0"/>
          </a:p>
        </p:txBody>
      </p:sp>
    </p:spTree>
    <p:extLst>
      <p:ext uri="{BB962C8B-B14F-4D97-AF65-F5344CB8AC3E}">
        <p14:creationId xmlns:p14="http://schemas.microsoft.com/office/powerpoint/2010/main" val="2999718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B87A3-E2F8-2AD4-5961-35EADB318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9DC9ADB-6B2F-FA14-DF42-454CC491EEF1}"/>
              </a:ext>
            </a:extLst>
          </p:cNvPr>
          <p:cNvGrpSpPr/>
          <p:nvPr/>
        </p:nvGrpSpPr>
        <p:grpSpPr>
          <a:xfrm>
            <a:off x="0" y="-1"/>
            <a:ext cx="12203223" cy="6538913"/>
            <a:chOff x="0" y="-1"/>
            <a:chExt cx="12203223" cy="6538913"/>
          </a:xfrm>
        </p:grpSpPr>
        <p:pic>
          <p:nvPicPr>
            <p:cNvPr id="7" name="Picture 6" descr="A hand pointing at a map&#10;&#10;Description automatically generated">
              <a:extLst>
                <a:ext uri="{FF2B5EF4-FFF2-40B4-BE49-F238E27FC236}">
                  <a16:creationId xmlns:a16="http://schemas.microsoft.com/office/drawing/2014/main" id="{8700C738-521C-D808-A56C-62781E488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58" b="-1047"/>
            <a:stretch/>
          </p:blipFill>
          <p:spPr>
            <a:xfrm>
              <a:off x="0" y="-1"/>
              <a:ext cx="12192000" cy="455073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BBA18B-DF9C-E6D8-CBA0-427D1C2CA505}"/>
                </a:ext>
              </a:extLst>
            </p:cNvPr>
            <p:cNvSpPr/>
            <p:nvPr/>
          </p:nvSpPr>
          <p:spPr>
            <a:xfrm>
              <a:off x="11223" y="0"/>
              <a:ext cx="12192000" cy="342900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32000">
                  <a:schemeClr val="bg1">
                    <a:alpha val="79000"/>
                  </a:schemeClr>
                </a:gs>
                <a:gs pos="3600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7373F36-6FE7-8012-960F-245AC633FEAF}"/>
                </a:ext>
              </a:extLst>
            </p:cNvPr>
            <p:cNvSpPr/>
            <p:nvPr/>
          </p:nvSpPr>
          <p:spPr>
            <a:xfrm>
              <a:off x="11223" y="2778954"/>
              <a:ext cx="12192000" cy="3759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ABAC5F-9980-BBAE-1920-BA8B1702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13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1F7371-3587-4D4A-67DE-7A8DADCE30AB}"/>
              </a:ext>
            </a:extLst>
          </p:cNvPr>
          <p:cNvSpPr txBox="1"/>
          <p:nvPr/>
        </p:nvSpPr>
        <p:spPr>
          <a:xfrm>
            <a:off x="0" y="579524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Metodología para esta actividad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66BA87-4570-6406-DB0C-A34233198E6C}"/>
              </a:ext>
            </a:extLst>
          </p:cNvPr>
          <p:cNvSpPr txBox="1"/>
          <p:nvPr/>
        </p:nvSpPr>
        <p:spPr>
          <a:xfrm>
            <a:off x="124776" y="1386642"/>
            <a:ext cx="5185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2400" b="1" noProof="0" dirty="0"/>
              <a:t>Instrucciones: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B37B32-390F-5B31-AF20-225D24588F77}"/>
              </a:ext>
            </a:extLst>
          </p:cNvPr>
          <p:cNvSpPr txBox="1"/>
          <p:nvPr/>
        </p:nvSpPr>
        <p:spPr>
          <a:xfrm>
            <a:off x="168144" y="2156502"/>
            <a:ext cx="1203507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AutoNum type="arabicParenR"/>
            </a:pPr>
            <a:r>
              <a:rPr lang="es-GT" sz="2400" noProof="0" dirty="0"/>
              <a:t>Dependiendo de su perfil (administrador o usuario) por favor tome un cuestionario. </a:t>
            </a:r>
          </a:p>
          <a:p>
            <a:pPr marL="457200" indent="-457200">
              <a:spcAft>
                <a:spcPts val="1200"/>
              </a:spcAft>
              <a:buAutoNum type="arabicParenR"/>
            </a:pPr>
            <a:r>
              <a:rPr lang="es-GT" sz="2400" dirty="0"/>
              <a:t>El cuestionario para los administradores se proyectara porque es el mas complicado y todos iremos respondiendo las diferentes secciones juntos.</a:t>
            </a:r>
          </a:p>
          <a:p>
            <a:pPr marL="457200" indent="-457200">
              <a:spcAft>
                <a:spcPts val="1200"/>
              </a:spcAft>
              <a:buAutoNum type="arabicParenR"/>
            </a:pPr>
            <a:r>
              <a:rPr lang="es-GT" sz="2400" dirty="0"/>
              <a:t>Si alguna de las preguntas necesita clarificación, por favor levante la mano y alguien se acercara a ayudarlo. </a:t>
            </a:r>
          </a:p>
          <a:p>
            <a:pPr marL="457200" indent="-457200">
              <a:spcAft>
                <a:spcPts val="1200"/>
              </a:spcAft>
              <a:buAutoNum type="arabicParenR"/>
            </a:pPr>
            <a:r>
              <a:rPr lang="es-GT" sz="2400" dirty="0"/>
              <a:t>Al terminar de llenar el cuestionario, todos están bienvenidos a tomar un refrigerio/boquitas.</a:t>
            </a:r>
            <a:endParaRPr lang="es-GT" sz="2400" noProof="0" dirty="0"/>
          </a:p>
        </p:txBody>
      </p:sp>
    </p:spTree>
    <p:extLst>
      <p:ext uri="{BB962C8B-B14F-4D97-AF65-F5344CB8AC3E}">
        <p14:creationId xmlns:p14="http://schemas.microsoft.com/office/powerpoint/2010/main" val="237549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19E2C0EA-9005-28FA-0078-2B8281161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294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5EC602-FFA0-1871-BD6B-0BF3376898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8000"/>
                </a:schemeClr>
              </a:gs>
              <a:gs pos="44000">
                <a:schemeClr val="bg1">
                  <a:alpha val="98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54BC3-64BD-0A49-7D58-503EFE1F8813}"/>
              </a:ext>
            </a:extLst>
          </p:cNvPr>
          <p:cNvSpPr txBox="1"/>
          <p:nvPr/>
        </p:nvSpPr>
        <p:spPr>
          <a:xfrm>
            <a:off x="338855" y="3113499"/>
            <a:ext cx="113130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6000" noProof="0"/>
              <a:t>Preguntas?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5E7994-F9D3-5FCB-46F2-BB935EE4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DC9724-7D14-7A25-7B14-322BC637B803}"/>
              </a:ext>
            </a:extLst>
          </p:cNvPr>
          <p:cNvSpPr txBox="1"/>
          <p:nvPr/>
        </p:nvSpPr>
        <p:spPr>
          <a:xfrm>
            <a:off x="238933" y="501649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4000" b="1" noProof="0" dirty="0"/>
              <a:t>Planificación Espacial Marina </a:t>
            </a:r>
          </a:p>
        </p:txBody>
      </p:sp>
    </p:spTree>
    <p:extLst>
      <p:ext uri="{BB962C8B-B14F-4D97-AF65-F5344CB8AC3E}">
        <p14:creationId xmlns:p14="http://schemas.microsoft.com/office/powerpoint/2010/main" val="237674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CC9FA2-71D3-247F-A6CF-BF1C8813D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4B0E1F-90CC-0157-689A-AE47F7F9E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rgbClr val="283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33BB6D-C511-6D33-A0FD-5FAD659CD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093CDF-1D18-F654-F508-ECF6CF61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8F3CB9F-1248-4E70-A777-F8C86519F267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5" name="Picture 14" descr="A hand pointing at a map&#10;&#10;Description automatically generated">
            <a:extLst>
              <a:ext uri="{FF2B5EF4-FFF2-40B4-BE49-F238E27FC236}">
                <a16:creationId xmlns:a16="http://schemas.microsoft.com/office/drawing/2014/main" id="{6BB86653-0E24-FF06-C764-0316626364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19258" y="-1552"/>
            <a:ext cx="12179954" cy="4596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85E519-0C0D-7EDB-360B-3D2D752E10E2}"/>
              </a:ext>
            </a:extLst>
          </p:cNvPr>
          <p:cNvSpPr txBox="1"/>
          <p:nvPr/>
        </p:nvSpPr>
        <p:spPr>
          <a:xfrm>
            <a:off x="46701" y="417009"/>
            <a:ext cx="10066122" cy="1298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 dirty="0">
                <a:latin typeface="+mj-lt"/>
                <a:ea typeface="+mj-ea"/>
                <a:cs typeface="+mj-cs"/>
              </a:rPr>
              <a:t>AGENDA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 dirty="0">
                <a:latin typeface="+mj-lt"/>
                <a:ea typeface="+mj-ea"/>
                <a:cs typeface="+mj-cs"/>
              </a:rPr>
              <a:t>11 </a:t>
            </a:r>
            <a:r>
              <a:rPr lang="en-US" sz="4100" b="1" dirty="0" err="1">
                <a:latin typeface="+mj-lt"/>
                <a:ea typeface="+mj-ea"/>
                <a:cs typeface="+mj-cs"/>
              </a:rPr>
              <a:t>Febrero</a:t>
            </a:r>
            <a:r>
              <a:rPr lang="en-US" sz="4100" b="1" kern="1200" dirty="0">
                <a:latin typeface="+mj-lt"/>
                <a:ea typeface="+mj-ea"/>
                <a:cs typeface="+mj-cs"/>
              </a:rPr>
              <a:t>, 2025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65AD3D-9331-B01D-0AE0-A83C7E07CCBB}"/>
              </a:ext>
            </a:extLst>
          </p:cNvPr>
          <p:cNvSpPr/>
          <p:nvPr/>
        </p:nvSpPr>
        <p:spPr>
          <a:xfrm>
            <a:off x="15039" y="1526939"/>
            <a:ext cx="12186987" cy="531821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3626AA-7EB4-562C-4BFD-7DFBB7F19B48}"/>
              </a:ext>
            </a:extLst>
          </p:cNvPr>
          <p:cNvSpPr txBox="1"/>
          <p:nvPr/>
        </p:nvSpPr>
        <p:spPr>
          <a:xfrm>
            <a:off x="46701" y="2393970"/>
            <a:ext cx="5202661" cy="3824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BE-CLME+ Project: Promoting National Blue Economy Priorities Through Marine Spatial Planning in the Caribbean Large Marine Ecosystem Plus (GEF Project ID 10211)</a:t>
            </a:r>
            <a:endParaRPr lang="en-US"/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90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effectLst/>
              </a:rPr>
              <a:t>CONSULTORÍA NACIONAL PARA EVALUAR INFORMACION DISPONIBLE, VACIOS Y NECESIDADES DE DATOS PARA LA PLANIFICACIÓN ESPACIAL MARINA</a:t>
            </a:r>
            <a:r>
              <a:rPr lang="en-US" sz="2400" b="1" dirty="0"/>
              <a:t> </a:t>
            </a:r>
            <a:r>
              <a:rPr lang="en-US" sz="2400" b="1" dirty="0">
                <a:effectLst/>
              </a:rPr>
              <a:t>EN LA REPÚBLICA DE PANAMÁ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7FB7E38-A60E-AAC7-2239-26083B4D0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806351"/>
              </p:ext>
            </p:extLst>
          </p:nvPr>
        </p:nvGraphicFramePr>
        <p:xfrm>
          <a:off x="5158827" y="-218965"/>
          <a:ext cx="6904531" cy="6944611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3471611">
                  <a:extLst>
                    <a:ext uri="{9D8B030D-6E8A-4147-A177-3AD203B41FA5}">
                      <a16:colId xmlns:a16="http://schemas.microsoft.com/office/drawing/2014/main" val="2803504078"/>
                    </a:ext>
                  </a:extLst>
                </a:gridCol>
                <a:gridCol w="3432920">
                  <a:extLst>
                    <a:ext uri="{9D8B030D-6E8A-4147-A177-3AD203B41FA5}">
                      <a16:colId xmlns:a16="http://schemas.microsoft.com/office/drawing/2014/main" val="1958126733"/>
                    </a:ext>
                  </a:extLst>
                </a:gridCol>
              </a:tblGrid>
              <a:tr h="40969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s-419" sz="1050" kern="100" cap="none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0999" marR="90999" marT="77082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s-419" sz="2000" kern="100" cap="none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0999" marR="90999" marT="77082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727291"/>
                  </a:ext>
                </a:extLst>
              </a:tr>
              <a:tr h="146634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Bienvenida</a:t>
                      </a:r>
                    </a:p>
                  </a:txBody>
                  <a:tcPr marL="90999" marR="90999" marT="77082" marB="0">
                    <a:lnT w="0">
                      <a:noFill/>
                    </a:lnT>
                    <a:lnB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1300"/>
                        </a:spcAft>
                        <a:buNone/>
                      </a:pPr>
                      <a:r>
                        <a:rPr lang="es-419" dirty="0">
                          <a:solidFill>
                            <a:schemeClr val="bg1"/>
                          </a:solidFill>
                        </a:rPr>
                        <a:t>Génesis Méndez, Dirección General de Fomento a la Productividad y Asistencia Técnica, ARAP</a:t>
                      </a:r>
                    </a:p>
                  </a:txBody>
                  <a:tcPr marL="90999" marR="90999" marT="77082" marB="0">
                    <a:lnT w="0">
                      <a:noFill/>
                    </a:lnT>
                    <a:lnB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787022"/>
                  </a:ext>
                </a:extLst>
              </a:tr>
              <a:tr h="86476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Presentación del proyecto</a:t>
                      </a:r>
                    </a:p>
                  </a:txBody>
                  <a:tcPr marL="90999" marR="90999" marT="77082" marB="0">
                    <a:lnT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T>
                    <a:lnB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419" dirty="0">
                          <a:solidFill>
                            <a:schemeClr val="bg1"/>
                          </a:solidFill>
                        </a:rPr>
                        <a:t>Jorge Jaén, Dirección de Costas y Mares, MiAMBIENTE</a:t>
                      </a:r>
                    </a:p>
                  </a:txBody>
                  <a:tcPr marL="90999" marR="90999" marT="77082" marB="0">
                    <a:lnT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T>
                    <a:lnB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696308"/>
                  </a:ext>
                </a:extLst>
              </a:tr>
              <a:tr h="266950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Presentación de la consultoría: </a:t>
                      </a:r>
                    </a:p>
                    <a:p>
                      <a:pPr marL="342900" lvl="0" indent="-171450">
                        <a:lnSpc>
                          <a:spcPct val="100000"/>
                        </a:lnSpc>
                        <a:buFont typeface="Aptos" panose="020B0004020202020204" pitchFamily="34" charset="0"/>
                        <a:buChar char="-"/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Planificación espacial marina</a:t>
                      </a:r>
                    </a:p>
                    <a:p>
                      <a:pPr marL="342900" lvl="0" indent="-17145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ptos" panose="020B0004020202020204" pitchFamily="34" charset="0"/>
                        <a:buChar char="-"/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Objetivos y alcances de esta consultoría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Metodología para esta actividad</a:t>
                      </a:r>
                    </a:p>
                  </a:txBody>
                  <a:tcPr marL="90999" marR="90999" marT="77082" marB="0">
                    <a:lnT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T>
                    <a:lnB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419" dirty="0">
                          <a:solidFill>
                            <a:schemeClr val="bg1"/>
                          </a:solidFill>
                        </a:rPr>
                        <a:t>Nancy Montes, consultora</a:t>
                      </a:r>
                    </a:p>
                  </a:txBody>
                  <a:tcPr marL="90999" marR="90999" marT="77082" marB="0">
                    <a:lnT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T>
                    <a:lnB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926483"/>
                  </a:ext>
                </a:extLst>
              </a:tr>
              <a:tr h="1485122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Presentación de los participantes:</a:t>
                      </a:r>
                    </a:p>
                    <a:p>
                      <a:pPr marL="400050" lvl="0" indent="-171450">
                        <a:lnSpc>
                          <a:spcPct val="100000"/>
                        </a:lnSpc>
                        <a:buFont typeface="Aptos" panose="020B0004020202020204" pitchFamily="34" charset="0"/>
                        <a:buChar char="-"/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Nombre</a:t>
                      </a:r>
                    </a:p>
                    <a:p>
                      <a:pPr marL="400050" lvl="0" indent="-17145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ptos" panose="020B0004020202020204" pitchFamily="34" charset="0"/>
                        <a:buChar char="-"/>
                      </a:pPr>
                      <a:r>
                        <a:rPr lang="es-419" sz="2000" b="0" kern="100" cap="none" spc="0" dirty="0">
                          <a:solidFill>
                            <a:schemeClr val="bg1"/>
                          </a:solidFill>
                          <a:effectLst/>
                        </a:rPr>
                        <a:t>Organización</a:t>
                      </a:r>
                    </a:p>
                  </a:txBody>
                  <a:tcPr marL="90999" marR="90999" marT="77082" marB="0">
                    <a:lnT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T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419" dirty="0">
                          <a:solidFill>
                            <a:schemeClr val="bg1"/>
                          </a:solidFill>
                        </a:rPr>
                        <a:t>Participantes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s-419" dirty="0">
                        <a:solidFill>
                          <a:schemeClr val="bg1"/>
                        </a:solidFill>
                      </a:endParaRPr>
                    </a:p>
                  </a:txBody>
                  <a:tcPr marL="90999" marR="90999" marT="77082" marB="0">
                    <a:lnT w="12700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</a:lnT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518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20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675FB-DF65-4BA0-C679-59F515A9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 descr="A couple of people on a surfboard&#10;&#10;Description automatically generated">
            <a:extLst>
              <a:ext uri="{FF2B5EF4-FFF2-40B4-BE49-F238E27FC236}">
                <a16:creationId xmlns:a16="http://schemas.microsoft.com/office/drawing/2014/main" id="{60E09A57-AE50-54F6-2980-1DD619E9D3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1" b="23333"/>
          <a:stretch/>
        </p:blipFill>
        <p:spPr bwMode="auto">
          <a:xfrm>
            <a:off x="617537" y="258746"/>
            <a:ext cx="10950749" cy="1005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38668D-D7FC-86BC-108F-C2D3F30651C3}"/>
              </a:ext>
            </a:extLst>
          </p:cNvPr>
          <p:cNvSpPr txBox="1"/>
          <p:nvPr/>
        </p:nvSpPr>
        <p:spPr>
          <a:xfrm>
            <a:off x="161877" y="1358428"/>
            <a:ext cx="11986671" cy="8691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BE-CLME+ Project: Promoting National Blue Economy Priorities Through Marine Spatial Planning in the Caribbean Large Marine Ecosystem Plus (GEF Project ID 10211)</a:t>
            </a:r>
            <a:endParaRPr lang="en-US" kern="100" dirty="0">
              <a:effectLst/>
              <a:latin typeface="Aptos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B84220-3C03-8935-AC3A-4AAC6A9C3F5F}"/>
              </a:ext>
            </a:extLst>
          </p:cNvPr>
          <p:cNvSpPr txBox="1"/>
          <p:nvPr/>
        </p:nvSpPr>
        <p:spPr>
          <a:xfrm>
            <a:off x="256756" y="5617895"/>
            <a:ext cx="1179753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GT" dirty="0"/>
              <a:t> Agencia ejecutora: El Mecanismo Regional de Pesca del Caribe (CRFM) </a:t>
            </a:r>
            <a:endParaRPr lang="en-US" dirty="0"/>
          </a:p>
          <a:p>
            <a:r>
              <a:rPr lang="es-GT" dirty="0"/>
              <a:t>Organismos </a:t>
            </a:r>
            <a:r>
              <a:rPr lang="es-GT" dirty="0" err="1"/>
              <a:t>co-ejecutores</a:t>
            </a:r>
            <a:r>
              <a:rPr lang="es-GT" dirty="0"/>
              <a:t> Fondo para el Medio Ambiente Mundial (FMAM): Banco de Desarrollo de América Latina y el Caribe (CAF) y la Organización de las Naciones Unidas para la Alimentación y la Agricultura (FAO).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4C0F81-67FF-B9A6-161F-D689801DA503}"/>
              </a:ext>
            </a:extLst>
          </p:cNvPr>
          <p:cNvSpPr txBox="1"/>
          <p:nvPr/>
        </p:nvSpPr>
        <p:spPr>
          <a:xfrm>
            <a:off x="23557" y="2463466"/>
            <a:ext cx="1217778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GT" sz="2200" dirty="0"/>
              <a:t>Iniciativa </a:t>
            </a:r>
            <a:r>
              <a:rPr lang="es-GT" sz="2200" b="1" dirty="0"/>
              <a:t>regional </a:t>
            </a:r>
            <a:r>
              <a:rPr lang="es-GT" sz="2200" dirty="0"/>
              <a:t>(Barbados, Belice, Guyana, Jamaica, Santa Lucía y </a:t>
            </a:r>
            <a:r>
              <a:rPr lang="es-GT" sz="2200" b="1" dirty="0"/>
              <a:t>Panamá</a:t>
            </a:r>
            <a:r>
              <a:rPr lang="es-GT" sz="2200" dirty="0"/>
              <a:t>)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C66693-3807-B0CC-F9C5-769558AF3775}"/>
              </a:ext>
            </a:extLst>
          </p:cNvPr>
          <p:cNvSpPr txBox="1"/>
          <p:nvPr/>
        </p:nvSpPr>
        <p:spPr>
          <a:xfrm>
            <a:off x="4197" y="3060262"/>
            <a:ext cx="1219138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GT" sz="2000" dirty="0"/>
              <a:t>Desarrollo de la </a:t>
            </a:r>
            <a:r>
              <a:rPr lang="es-GT" sz="2000" b="1" dirty="0"/>
              <a:t>ECONOMIA AZUL</a:t>
            </a:r>
            <a:r>
              <a:rPr lang="es-GT" sz="2000" dirty="0"/>
              <a:t> en la región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D8E36E-DE05-53B7-E484-68C26FB1508F}"/>
              </a:ext>
            </a:extLst>
          </p:cNvPr>
          <p:cNvSpPr txBox="1"/>
          <p:nvPr/>
        </p:nvSpPr>
        <p:spPr>
          <a:xfrm>
            <a:off x="3454803" y="3521530"/>
            <a:ext cx="697430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/>
              <a:t>Planificación Espacial Marina (MSP)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/>
              <a:t>Áreas Marinas Protegidas (AMP)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/>
              <a:t>Enfoque Ecosistémico de la Pesca (EAF) y el 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/>
              <a:t>Desarrollo de pesquerías sostenibles climáticamente inteligentes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/>
              <a:t>Cadenas de valor y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GT" dirty="0"/>
              <a:t>Gestión del conocimiento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45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19E2C0EA-9005-28FA-0078-2B8281161A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5EC602-FFA0-1871-BD6B-0BF3376898BE}"/>
              </a:ext>
            </a:extLst>
          </p:cNvPr>
          <p:cNvSpPr/>
          <p:nvPr/>
        </p:nvSpPr>
        <p:spPr>
          <a:xfrm>
            <a:off x="0" y="-21608"/>
            <a:ext cx="12192000" cy="744453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54BC3-64BD-0A49-7D58-503EFE1F8813}"/>
              </a:ext>
            </a:extLst>
          </p:cNvPr>
          <p:cNvSpPr txBox="1"/>
          <p:nvPr/>
        </p:nvSpPr>
        <p:spPr>
          <a:xfrm>
            <a:off x="318976" y="2457516"/>
            <a:ext cx="1131304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0" i="0" dirty="0">
                <a:solidFill>
                  <a:srgbClr val="000000"/>
                </a:solidFill>
                <a:effectLst/>
                <a:latin typeface="Aptos"/>
              </a:rPr>
              <a:t>Un proceso de planificación espacial marina implica el desarrollo de una visión integral para la </a:t>
            </a:r>
            <a:r>
              <a:rPr lang="es-ES" sz="2400" b="1" i="0" dirty="0">
                <a:solidFill>
                  <a:srgbClr val="000000"/>
                </a:solidFill>
                <a:effectLst/>
                <a:latin typeface="Aptos"/>
              </a:rPr>
              <a:t>gobernanza de los océanos 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Aptos"/>
              </a:rPr>
              <a:t>que involucre e incluya a </a:t>
            </a:r>
            <a:r>
              <a:rPr lang="es-ES" sz="2400" b="1" i="0" dirty="0">
                <a:solidFill>
                  <a:srgbClr val="000000"/>
                </a:solidFill>
                <a:effectLst/>
                <a:latin typeface="Aptos"/>
              </a:rPr>
              <a:t>TODAS LAS PARTES INTERESADAS CLAVE</a:t>
            </a:r>
            <a:r>
              <a:rPr lang="es-ES" sz="2400" b="0" i="0" dirty="0">
                <a:solidFill>
                  <a:srgbClr val="000000"/>
                </a:solidFill>
                <a:effectLst/>
                <a:latin typeface="Aptos"/>
              </a:rPr>
              <a:t>. </a:t>
            </a:r>
          </a:p>
          <a:p>
            <a:endParaRPr lang="es-ES" sz="2400" dirty="0">
              <a:solidFill>
                <a:srgbClr val="000000"/>
              </a:solidFill>
              <a:latin typeface="Aptos"/>
            </a:endParaRPr>
          </a:p>
          <a:p>
            <a:r>
              <a:rPr lang="es-ES" sz="2400" b="0" i="0" dirty="0">
                <a:solidFill>
                  <a:srgbClr val="000000"/>
                </a:solidFill>
                <a:effectLst/>
                <a:latin typeface="Aptos"/>
              </a:rPr>
              <a:t>El objetivo es desarrollar un mapa y un marco que identifique los diferentes usuarios del océano, maximice el beneficio de los usuarios del mar y minimice los impactos ambientales y económicos negativos.</a:t>
            </a:r>
            <a:endParaRPr lang="en-US" sz="2400" dirty="0"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83017-A2D7-67F0-65C5-25BEC7736EB4}"/>
              </a:ext>
            </a:extLst>
          </p:cNvPr>
          <p:cNvSpPr txBox="1"/>
          <p:nvPr/>
        </p:nvSpPr>
        <p:spPr>
          <a:xfrm>
            <a:off x="318976" y="874815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4000" b="1" noProof="0" dirty="0"/>
              <a:t>Planificación Espacial Marina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509881-951D-FCE7-0B41-077EBEA5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03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5777621-6D48-5129-EF0B-009265D06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18" y="1276239"/>
            <a:ext cx="11944964" cy="430552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CACF99D-95E6-C6E0-BE34-E8EED4682FBF}"/>
              </a:ext>
            </a:extLst>
          </p:cNvPr>
          <p:cNvSpPr/>
          <p:nvPr/>
        </p:nvSpPr>
        <p:spPr>
          <a:xfrm>
            <a:off x="4614530" y="1276239"/>
            <a:ext cx="7357730" cy="414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3B647D-24A0-6E39-D932-8F21D252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C8025C-AFD6-FC37-297C-056BAC8059C7}"/>
              </a:ext>
            </a:extLst>
          </p:cNvPr>
          <p:cNvSpPr txBox="1"/>
          <p:nvPr/>
        </p:nvSpPr>
        <p:spPr>
          <a:xfrm>
            <a:off x="238933" y="501649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4000" b="1" noProof="0" dirty="0"/>
              <a:t>Planificación Espacial Marina </a:t>
            </a:r>
          </a:p>
        </p:txBody>
      </p:sp>
    </p:spTree>
    <p:extLst>
      <p:ext uri="{BB962C8B-B14F-4D97-AF65-F5344CB8AC3E}">
        <p14:creationId xmlns:p14="http://schemas.microsoft.com/office/powerpoint/2010/main" val="1665584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83CDC14-097B-830B-8DA2-15D7C3877B94}"/>
              </a:ext>
            </a:extLst>
          </p:cNvPr>
          <p:cNvGrpSpPr/>
          <p:nvPr/>
        </p:nvGrpSpPr>
        <p:grpSpPr>
          <a:xfrm>
            <a:off x="289145" y="981579"/>
            <a:ext cx="5693977" cy="5089864"/>
            <a:chOff x="5058710" y="322723"/>
            <a:chExt cx="6667843" cy="574801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09A4E9F-B95A-A422-ED72-F41BE0689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58710" y="787264"/>
              <a:ext cx="6667843" cy="528347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DE7FC5-F547-B2D0-363B-5D674E012A0B}"/>
                </a:ext>
              </a:extLst>
            </p:cNvPr>
            <p:cNvSpPr txBox="1"/>
            <p:nvPr/>
          </p:nvSpPr>
          <p:spPr>
            <a:xfrm>
              <a:off x="5144178" y="322723"/>
              <a:ext cx="6582375" cy="4518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GT" sz="2000" b="1" noProof="0" dirty="0"/>
                <a:t>Curricán (trolling) de especies pelágicas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9A27A1D-CDDB-0437-8DC4-7DF16082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800" y="6141723"/>
            <a:ext cx="1143059" cy="6540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27CD734-1BAA-2C58-03C3-27E52621A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39355"/>
            <a:ext cx="5841053" cy="45856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354BC3-64BD-0A49-7D58-503EFE1F8813}"/>
              </a:ext>
            </a:extLst>
          </p:cNvPr>
          <p:cNvSpPr txBox="1"/>
          <p:nvPr/>
        </p:nvSpPr>
        <p:spPr>
          <a:xfrm>
            <a:off x="6135893" y="1024116"/>
            <a:ext cx="56939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2000" b="1" noProof="0" dirty="0"/>
              <a:t>Pesca de fondo (pargo)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625908-D469-B7B8-CFFD-F2C076CC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D13C14-7559-5D25-7C76-2C560458D7FA}"/>
              </a:ext>
            </a:extLst>
          </p:cNvPr>
          <p:cNvSpPr txBox="1"/>
          <p:nvPr/>
        </p:nvSpPr>
        <p:spPr>
          <a:xfrm>
            <a:off x="200104" y="136525"/>
            <a:ext cx="85226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4000" b="1" noProof="0" dirty="0"/>
              <a:t>Planificación Espacial — Bermuda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4EA80-634C-A798-806E-FF17E7EBC812}"/>
              </a:ext>
            </a:extLst>
          </p:cNvPr>
          <p:cNvSpPr txBox="1"/>
          <p:nvPr/>
        </p:nvSpPr>
        <p:spPr>
          <a:xfrm>
            <a:off x="5172042" y="5999313"/>
            <a:ext cx="139657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GT" sz="2000" noProof="0" dirty="0"/>
              <a:t>Pesquería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B9EFCA-6FF1-09A9-6BFD-18C58A20D726}"/>
              </a:ext>
            </a:extLst>
          </p:cNvPr>
          <p:cNvSpPr txBox="1"/>
          <p:nvPr/>
        </p:nvSpPr>
        <p:spPr>
          <a:xfrm>
            <a:off x="5677592" y="6352997"/>
            <a:ext cx="139657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GT" sz="1200" noProof="0" dirty="0"/>
              <a:t>Alta</a:t>
            </a:r>
          </a:p>
          <a:p>
            <a:endParaRPr lang="es-GT" sz="400" noProof="0" dirty="0"/>
          </a:p>
          <a:p>
            <a:r>
              <a:rPr lang="es-GT" sz="1200" dirty="0"/>
              <a:t>Baja</a:t>
            </a:r>
            <a:endParaRPr lang="es-GT" sz="1200" noProof="0" dirty="0"/>
          </a:p>
        </p:txBody>
      </p:sp>
    </p:spTree>
    <p:extLst>
      <p:ext uri="{BB962C8B-B14F-4D97-AF65-F5344CB8AC3E}">
        <p14:creationId xmlns:p14="http://schemas.microsoft.com/office/powerpoint/2010/main" val="252393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D9B871-9F42-6631-F56E-86324872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2362AB-F528-B935-D824-999BCF26229B}"/>
              </a:ext>
            </a:extLst>
          </p:cNvPr>
          <p:cNvSpPr txBox="1"/>
          <p:nvPr/>
        </p:nvSpPr>
        <p:spPr>
          <a:xfrm>
            <a:off x="347164" y="281360"/>
            <a:ext cx="11631010" cy="949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9191"/>
                </a:solidFill>
                <a:latin typeface="Aptos"/>
              </a:rPr>
              <a:t>Plan espacial marino para el área de influencia del Parque Nacional Coiba y su Zona Especial de Protección Marina</a:t>
            </a:r>
            <a:endParaRPr lang="en-US" sz="2800">
              <a:latin typeface="Aptos"/>
            </a:endParaRPr>
          </a:p>
        </p:txBody>
      </p:sp>
      <p:pic>
        <p:nvPicPr>
          <p:cNvPr id="4" name="Picture 3" descr="A blue logo with a curved line&#10;&#10;AI-generated content may be incorrect.">
            <a:extLst>
              <a:ext uri="{FF2B5EF4-FFF2-40B4-BE49-F238E27FC236}">
                <a16:creationId xmlns:a16="http://schemas.microsoft.com/office/drawing/2014/main" id="{1F5F1058-14B6-5319-8234-BCD01DC7D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957" y="861010"/>
            <a:ext cx="2606327" cy="9266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4B79D9-4022-9CD4-7A3E-D0C9CCAD0CF4}"/>
              </a:ext>
            </a:extLst>
          </p:cNvPr>
          <p:cNvSpPr txBox="1"/>
          <p:nvPr/>
        </p:nvSpPr>
        <p:spPr>
          <a:xfrm>
            <a:off x="347913" y="4062664"/>
            <a:ext cx="6876118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666666"/>
                </a:solidFill>
                <a:latin typeface="Aptos"/>
              </a:rPr>
              <a:t>El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proyecto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piloto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en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Panamá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fue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un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proceso</a:t>
            </a:r>
            <a:r>
              <a:rPr lang="en-US" sz="2000" b="1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participativo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que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buscaba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reducir</a:t>
            </a:r>
            <a:r>
              <a:rPr lang="en-US" sz="2000" b="1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conflictos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y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proteger</a:t>
            </a:r>
            <a:r>
              <a:rPr lang="en-US" sz="2000" b="1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los</a:t>
            </a:r>
            <a:r>
              <a:rPr lang="en-US" sz="2000" b="1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recursos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de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biodiversidad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mediante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un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enfoque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de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gobernanza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participativa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,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desarrollo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de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procesos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participativos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para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definir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la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zonificación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, y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promoción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de la </a:t>
            </a:r>
            <a:r>
              <a:rPr lang="en-US" sz="2000" b="1" dirty="0" err="1">
                <a:solidFill>
                  <a:srgbClr val="666666"/>
                </a:solidFill>
                <a:latin typeface="Aptos"/>
              </a:rPr>
              <a:t>comunicación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 y </a:t>
            </a:r>
            <a:r>
              <a:rPr lang="en-US" dirty="0" err="1">
                <a:solidFill>
                  <a:srgbClr val="666666"/>
                </a:solidFill>
                <a:latin typeface="Aptos"/>
              </a:rPr>
              <a:t>replicabilidad</a:t>
            </a:r>
            <a:r>
              <a:rPr lang="en-US" dirty="0">
                <a:solidFill>
                  <a:srgbClr val="666666"/>
                </a:solidFill>
                <a:latin typeface="Aptos"/>
              </a:rPr>
              <a:t>. </a:t>
            </a:r>
            <a:endParaRPr lang="en-US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9ADF3-1729-93C5-4D39-9B8A7DA8C7DA}"/>
              </a:ext>
            </a:extLst>
          </p:cNvPr>
          <p:cNvSpPr txBox="1"/>
          <p:nvPr/>
        </p:nvSpPr>
        <p:spPr>
          <a:xfrm>
            <a:off x="347913" y="1325478"/>
            <a:ext cx="514951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666666"/>
                </a:solidFill>
                <a:latin typeface="Aptos"/>
              </a:rPr>
              <a:t>El Golfo de Chiriquí </a:t>
            </a:r>
            <a:r>
              <a:rPr lang="en-US" sz="2400" b="1" err="1">
                <a:solidFill>
                  <a:srgbClr val="666666"/>
                </a:solidFill>
                <a:latin typeface="Aptos"/>
              </a:rPr>
              <a:t>en</a:t>
            </a:r>
            <a:r>
              <a:rPr lang="en-US" sz="2400" b="1" dirty="0">
                <a:solidFill>
                  <a:srgbClr val="666666"/>
                </a:solidFill>
                <a:latin typeface="Aptos"/>
              </a:rPr>
              <a:t> Panamá</a:t>
            </a:r>
            <a:endParaRPr lang="en-US" sz="2400" b="1" dirty="0">
              <a:latin typeface="Apto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9BEBEB-83DD-C8A4-9F75-85B18DF0068D}"/>
              </a:ext>
            </a:extLst>
          </p:cNvPr>
          <p:cNvSpPr txBox="1"/>
          <p:nvPr/>
        </p:nvSpPr>
        <p:spPr>
          <a:xfrm>
            <a:off x="347915" y="1917032"/>
            <a:ext cx="389622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Habitats </a:t>
            </a:r>
            <a:r>
              <a:rPr lang="en-US" dirty="0" err="1">
                <a:solidFill>
                  <a:schemeClr val="accent6">
                    <a:lumMod val="76000"/>
                  </a:schemeClr>
                </a:solidFill>
                <a:latin typeface="Aptos"/>
              </a:rPr>
              <a:t>importantes</a:t>
            </a:r>
            <a:r>
              <a:rPr lang="en-US" dirty="0">
                <a:solidFill>
                  <a:schemeClr val="accent6">
                    <a:lumMod val="76000"/>
                  </a:schemeClr>
                </a:solidFill>
                <a:latin typeface="Aptos" panose="02110004020202020204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err="1">
                <a:solidFill>
                  <a:schemeClr val="accent6">
                    <a:lumMod val="76000"/>
                  </a:schemeClr>
                </a:solidFill>
                <a:latin typeface="Aptos"/>
              </a:rPr>
              <a:t>Manglares</a:t>
            </a:r>
            <a:r>
              <a:rPr lang="en-US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, </a:t>
            </a:r>
            <a:endParaRPr lang="en-US">
              <a:solidFill>
                <a:schemeClr val="accent6">
                  <a:lumMod val="76000"/>
                </a:schemeClr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Arrecifes de coral</a:t>
            </a:r>
            <a:endParaRPr lang="en-US">
              <a:solidFill>
                <a:schemeClr val="accent6">
                  <a:lumMod val="76000"/>
                </a:schemeClr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chemeClr val="accent6">
                    <a:lumMod val="76000"/>
                  </a:schemeClr>
                </a:solidFill>
                <a:latin typeface="Aptos"/>
              </a:rPr>
              <a:t>Anidación</a:t>
            </a:r>
            <a:r>
              <a:rPr lang="en-US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 de </a:t>
            </a:r>
            <a:r>
              <a:rPr lang="en-US" dirty="0" err="1">
                <a:solidFill>
                  <a:schemeClr val="accent6">
                    <a:lumMod val="76000"/>
                  </a:schemeClr>
                </a:solidFill>
                <a:latin typeface="Aptos"/>
              </a:rPr>
              <a:t>tortugas</a:t>
            </a:r>
            <a:r>
              <a:rPr lang="en-US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 marinas</a:t>
            </a:r>
          </a:p>
          <a:p>
            <a:pPr marL="285750" indent="-285750">
              <a:buFont typeface="Arial"/>
              <a:buChar char="•"/>
            </a:pPr>
            <a:r>
              <a:rPr lang="en-US" err="1">
                <a:solidFill>
                  <a:schemeClr val="accent6">
                    <a:lumMod val="76000"/>
                  </a:schemeClr>
                </a:solidFill>
                <a:latin typeface="Aptos"/>
              </a:rPr>
              <a:t>Tiburones</a:t>
            </a:r>
            <a:endParaRPr lang="en-US">
              <a:solidFill>
                <a:schemeClr val="accent6">
                  <a:lumMod val="76000"/>
                </a:schemeClr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Ballenas</a:t>
            </a:r>
            <a:endParaRPr lang="en-US" dirty="0" err="1">
              <a:solidFill>
                <a:schemeClr val="accent6">
                  <a:lumMod val="76000"/>
                </a:schemeClr>
              </a:solidFill>
              <a:latin typeface="Apto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DC084A-8ACF-36E5-532C-8DD2AB2D0908}"/>
              </a:ext>
            </a:extLst>
          </p:cNvPr>
          <p:cNvSpPr txBox="1"/>
          <p:nvPr/>
        </p:nvSpPr>
        <p:spPr>
          <a:xfrm>
            <a:off x="4248150" y="1917031"/>
            <a:ext cx="243238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70C0"/>
                </a:solidFill>
                <a:latin typeface="Aptos"/>
              </a:rPr>
              <a:t>Pesquerias: 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70C0"/>
                </a:solidFill>
                <a:latin typeface="Aptos"/>
              </a:rPr>
              <a:t>Pesca </a:t>
            </a:r>
            <a:r>
              <a:rPr lang="en-US" dirty="0" err="1">
                <a:solidFill>
                  <a:srgbClr val="0070C0"/>
                </a:solidFill>
                <a:latin typeface="Aptos"/>
              </a:rPr>
              <a:t>artesanal</a:t>
            </a:r>
            <a:r>
              <a:rPr lang="en-US" dirty="0">
                <a:solidFill>
                  <a:srgbClr val="0070C0"/>
                </a:solidFill>
                <a:latin typeface="Aptos"/>
              </a:rPr>
              <a:t> </a:t>
            </a:r>
            <a:endParaRPr lang="en-US">
              <a:solidFill>
                <a:srgbClr val="0070C0"/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70C0"/>
                </a:solidFill>
                <a:latin typeface="Aptos" panose="02110004020202020204"/>
              </a:rPr>
              <a:t>Pesca industrial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70C0"/>
                </a:solidFill>
                <a:latin typeface="Aptos" panose="02110004020202020204"/>
              </a:rPr>
              <a:t>Pesca </a:t>
            </a:r>
            <a:r>
              <a:rPr lang="en-US" dirty="0" err="1">
                <a:solidFill>
                  <a:srgbClr val="0070C0"/>
                </a:solidFill>
                <a:latin typeface="Aptos"/>
              </a:rPr>
              <a:t>recreativa</a:t>
            </a:r>
          </a:p>
          <a:p>
            <a:r>
              <a:rPr lang="en-US" dirty="0">
                <a:solidFill>
                  <a:srgbClr val="FF00FF"/>
                </a:solidFill>
                <a:latin typeface="Aptos"/>
              </a:rPr>
              <a:t>Turismo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446CB-936E-D53D-E170-55DF06D514A3}"/>
              </a:ext>
            </a:extLst>
          </p:cNvPr>
          <p:cNvSpPr txBox="1"/>
          <p:nvPr/>
        </p:nvSpPr>
        <p:spPr>
          <a:xfrm>
            <a:off x="7246018" y="1917032"/>
            <a:ext cx="473843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C00000"/>
                </a:solidFill>
                <a:latin typeface="Aptos"/>
              </a:rPr>
              <a:t>Problemas</a:t>
            </a:r>
            <a:r>
              <a:rPr lang="en-US" dirty="0">
                <a:solidFill>
                  <a:srgbClr val="C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ptos"/>
              </a:rPr>
              <a:t>identificados</a:t>
            </a:r>
            <a:r>
              <a:rPr lang="en-US" dirty="0">
                <a:solidFill>
                  <a:srgbClr val="C00000"/>
                </a:solidFill>
                <a:latin typeface="Aptos" panose="02110004020202020204"/>
              </a:rPr>
              <a:t>: 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C00000"/>
                </a:solidFill>
                <a:latin typeface="Aptos" panose="02110004020202020204"/>
              </a:rPr>
              <a:t>Pesca no </a:t>
            </a:r>
            <a:r>
              <a:rPr lang="en-US" dirty="0" err="1">
                <a:solidFill>
                  <a:srgbClr val="C00000"/>
                </a:solidFill>
                <a:latin typeface="Aptos"/>
              </a:rPr>
              <a:t>regulada</a:t>
            </a:r>
            <a:r>
              <a:rPr lang="en-US" dirty="0">
                <a:solidFill>
                  <a:srgbClr val="C00000"/>
                </a:solidFill>
                <a:latin typeface="Aptos"/>
              </a:rPr>
              <a:t>, </a:t>
            </a:r>
            <a:endParaRPr lang="en-US">
              <a:solidFill>
                <a:srgbClr val="C00000"/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en-US" err="1">
                <a:solidFill>
                  <a:srgbClr val="C00000"/>
                </a:solidFill>
                <a:latin typeface="Aptos"/>
              </a:rPr>
              <a:t>Escasa</a:t>
            </a:r>
            <a:r>
              <a:rPr lang="en-US" dirty="0">
                <a:solidFill>
                  <a:srgbClr val="C00000"/>
                </a:solidFill>
                <a:latin typeface="Aptos"/>
              </a:rPr>
              <a:t> </a:t>
            </a:r>
            <a:r>
              <a:rPr lang="en-US" err="1">
                <a:solidFill>
                  <a:srgbClr val="C00000"/>
                </a:solidFill>
                <a:latin typeface="Aptos"/>
              </a:rPr>
              <a:t>aplicación</a:t>
            </a:r>
            <a:r>
              <a:rPr lang="en-US" dirty="0">
                <a:solidFill>
                  <a:srgbClr val="C00000"/>
                </a:solidFill>
                <a:latin typeface="Aptos"/>
              </a:rPr>
              <a:t> de </a:t>
            </a:r>
            <a:r>
              <a:rPr lang="en-US" err="1">
                <a:solidFill>
                  <a:srgbClr val="C00000"/>
                </a:solidFill>
                <a:latin typeface="Aptos" panose="02110004020202020204"/>
              </a:rPr>
              <a:t>normativas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rgbClr val="C00000"/>
                </a:solidFill>
                <a:latin typeface="Aptos"/>
              </a:rPr>
              <a:t>Creciente</a:t>
            </a:r>
            <a:r>
              <a:rPr lang="en-US" dirty="0">
                <a:solidFill>
                  <a:srgbClr val="C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ptos"/>
              </a:rPr>
              <a:t>presión</a:t>
            </a:r>
            <a:r>
              <a:rPr lang="en-US" dirty="0">
                <a:solidFill>
                  <a:srgbClr val="C00000"/>
                </a:solidFill>
                <a:latin typeface="Aptos"/>
              </a:rPr>
              <a:t> del turismo</a:t>
            </a:r>
            <a:endParaRPr lang="en-US">
              <a:solidFill>
                <a:srgbClr val="C00000"/>
              </a:solidFill>
              <a:latin typeface="Aptos"/>
            </a:endParaRPr>
          </a:p>
        </p:txBody>
      </p:sp>
      <p:pic>
        <p:nvPicPr>
          <p:cNvPr id="12" name="Picture 11" descr="A map of the panama&#10;&#10;AI-generated content may be incorrect.">
            <a:extLst>
              <a:ext uri="{FF2B5EF4-FFF2-40B4-BE49-F238E27FC236}">
                <a16:creationId xmlns:a16="http://schemas.microsoft.com/office/drawing/2014/main" id="{DDBCA409-9044-05C5-3597-1CC51C79A9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6" t="18242" r="2301" b="4307"/>
          <a:stretch/>
        </p:blipFill>
        <p:spPr>
          <a:xfrm>
            <a:off x="7094314" y="3541935"/>
            <a:ext cx="4983275" cy="315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14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19E2C0EA-9005-28FA-0078-2B8281161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5EC602-FFA0-1871-BD6B-0BF3376898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re You a One-Size-Fits-All Writer?">
            <a:extLst>
              <a:ext uri="{FF2B5EF4-FFF2-40B4-BE49-F238E27FC236}">
                <a16:creationId xmlns:a16="http://schemas.microsoft.com/office/drawing/2014/main" id="{05E0D421-123E-9FA1-6433-7CCB0D9FB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8" y="2466992"/>
            <a:ext cx="5076271" cy="4255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CF2521-22AC-FEF7-FB05-F4B2998F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8</a:t>
            </a:fld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3B835A6-66F7-073E-C555-601B8600E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994" y="2601334"/>
            <a:ext cx="5229507" cy="38988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2860691-D8D6-4D49-9D0A-78BFDEE7A82B}"/>
              </a:ext>
            </a:extLst>
          </p:cNvPr>
          <p:cNvSpPr txBox="1"/>
          <p:nvPr/>
        </p:nvSpPr>
        <p:spPr>
          <a:xfrm>
            <a:off x="1546021" y="2859479"/>
            <a:ext cx="342667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GT" sz="2800" b="1" noProof="0" dirty="0"/>
              <a:t>Un tamaño</a:t>
            </a:r>
          </a:p>
          <a:p>
            <a:pPr algn="ctr"/>
            <a:r>
              <a:rPr lang="es-GT" sz="2800" b="1" dirty="0"/>
              <a:t>No sirve para todos</a:t>
            </a:r>
            <a:endParaRPr lang="es-GT" sz="2800" b="1" noProof="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0B9C75-D032-E1CA-0C4B-882EE88A940F}"/>
              </a:ext>
            </a:extLst>
          </p:cNvPr>
          <p:cNvSpPr txBox="1"/>
          <p:nvPr/>
        </p:nvSpPr>
        <p:spPr>
          <a:xfrm>
            <a:off x="238933" y="501649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4000" b="1" noProof="0" dirty="0"/>
              <a:t>Planificación Espacial Marina </a:t>
            </a:r>
          </a:p>
        </p:txBody>
      </p:sp>
    </p:spTree>
    <p:extLst>
      <p:ext uri="{BB962C8B-B14F-4D97-AF65-F5344CB8AC3E}">
        <p14:creationId xmlns:p14="http://schemas.microsoft.com/office/powerpoint/2010/main" val="3062296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8802F95-3A8D-4799-8593-6E90337CA522}"/>
              </a:ext>
            </a:extLst>
          </p:cNvPr>
          <p:cNvSpPr/>
          <p:nvPr/>
        </p:nvSpPr>
        <p:spPr>
          <a:xfrm>
            <a:off x="8254358" y="3277583"/>
            <a:ext cx="3774575" cy="29923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AEC3AB-A9A1-1A8F-80DD-18E2856C4046}"/>
              </a:ext>
            </a:extLst>
          </p:cNvPr>
          <p:cNvSpPr/>
          <p:nvPr/>
        </p:nvSpPr>
        <p:spPr>
          <a:xfrm>
            <a:off x="8254358" y="165353"/>
            <a:ext cx="3774575" cy="29923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8A6404-674B-B7FB-1E5F-667D3923D16E}"/>
              </a:ext>
            </a:extLst>
          </p:cNvPr>
          <p:cNvSpPr/>
          <p:nvPr/>
        </p:nvSpPr>
        <p:spPr>
          <a:xfrm>
            <a:off x="4276593" y="1055207"/>
            <a:ext cx="3774575" cy="39288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791890-BD30-0FDA-FAA2-7C9E058DE9CD}"/>
              </a:ext>
            </a:extLst>
          </p:cNvPr>
          <p:cNvSpPr/>
          <p:nvPr/>
        </p:nvSpPr>
        <p:spPr>
          <a:xfrm>
            <a:off x="109463" y="77456"/>
            <a:ext cx="3774575" cy="25699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865BF4-FE91-3244-5E11-84E241FA5614}"/>
              </a:ext>
            </a:extLst>
          </p:cNvPr>
          <p:cNvSpPr/>
          <p:nvPr/>
        </p:nvSpPr>
        <p:spPr>
          <a:xfrm>
            <a:off x="113892" y="2763833"/>
            <a:ext cx="3774575" cy="39288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E3B5DA-5D48-EBEE-F7C4-6421212AE1D7}"/>
              </a:ext>
            </a:extLst>
          </p:cNvPr>
          <p:cNvSpPr txBox="1"/>
          <p:nvPr/>
        </p:nvSpPr>
        <p:spPr>
          <a:xfrm>
            <a:off x="3959790" y="67492"/>
            <a:ext cx="42901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Ejemplos de información utilizada para PEM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0F0239B-B408-9A7D-CC6C-65EA4F6814A0}"/>
              </a:ext>
            </a:extLst>
          </p:cNvPr>
          <p:cNvSpPr txBox="1"/>
          <p:nvPr/>
        </p:nvSpPr>
        <p:spPr>
          <a:xfrm>
            <a:off x="4257580" y="5000708"/>
            <a:ext cx="367684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G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Depende de los objetivos:</a:t>
            </a:r>
          </a:p>
          <a:p>
            <a:pPr marL="509588" marR="0" lvl="1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venir Next LT Pro Light" panose="020B0304020202020204" pitchFamily="34" charset="0"/>
              <a:buChar char="–"/>
              <a:tabLst/>
              <a:defRPr/>
            </a:pP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Hábitat</a:t>
            </a:r>
          </a:p>
          <a:p>
            <a:pPr marL="509588" marR="0" lvl="1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venir Next LT Pro Light" panose="020B0304020202020204" pitchFamily="34" charset="0"/>
              <a:buChar char="–"/>
              <a:tabLst/>
              <a:defRPr/>
            </a:pP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Usuarios (</a:t>
            </a:r>
            <a:r>
              <a:rPr lang="es-GT" sz="1600" dirty="0">
                <a:solidFill>
                  <a:srgbClr val="0070C0"/>
                </a:solidFill>
                <a:latin typeface="Avenir Next LT Pro Light" panose="020B0304020202020204" pitchFamily="34" charset="0"/>
              </a:rPr>
              <a:t>pesquería</a:t>
            </a: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, transporte, </a:t>
            </a: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srgbClr val="F2B800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acuacultura</a:t>
            </a: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, </a:t>
            </a: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srgbClr val="FF66FF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turismo</a:t>
            </a: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)</a:t>
            </a:r>
          </a:p>
          <a:p>
            <a:pPr marL="509588" marR="0" lvl="1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venir Next LT Pro Light" panose="020B0304020202020204" pitchFamily="34" charset="0"/>
              <a:buChar char="–"/>
              <a:tabLst/>
              <a:defRPr/>
            </a:pP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Distribución de especies</a:t>
            </a:r>
          </a:p>
          <a:p>
            <a:pPr marL="509588" marR="0" lvl="1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venir Next LT Pro Light" panose="020B0304020202020204" pitchFamily="34" charset="0"/>
              <a:buChar char="–"/>
              <a:tabLst/>
              <a:defRPr/>
            </a:pP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Otros (</a:t>
            </a: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minería</a:t>
            </a:r>
            <a:r>
              <a:rPr kumimoji="0" lang="es-GT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venir Next LT Pro Light" panose="020B0304020202020204" pitchFamily="34" charset="0"/>
                <a:ea typeface="+mn-ea"/>
                <a:cs typeface="+mn-cs"/>
              </a:rPr>
              <a:t>, contaminación, comunicación, uso militar, etc.)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AF4AA6-20E8-6454-A2A6-030C40C717B2}"/>
              </a:ext>
            </a:extLst>
          </p:cNvPr>
          <p:cNvSpPr txBox="1"/>
          <p:nvPr/>
        </p:nvSpPr>
        <p:spPr>
          <a:xfrm>
            <a:off x="75605" y="125506"/>
            <a:ext cx="19650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050" b="1" noProof="0" dirty="0"/>
              <a:t>MONSERRAT</a:t>
            </a:r>
          </a:p>
          <a:p>
            <a:r>
              <a:rPr lang="es-GT" sz="800" noProof="0" dirty="0" err="1"/>
              <a:t>Flower</a:t>
            </a:r>
            <a:r>
              <a:rPr lang="es-GT" sz="800" noProof="0" dirty="0"/>
              <a:t> et al., 2020</a:t>
            </a:r>
          </a:p>
          <a:p>
            <a:endParaRPr lang="es-GT" sz="400" noProof="0" dirty="0"/>
          </a:p>
          <a:p>
            <a:r>
              <a:rPr lang="es-GT" sz="900" noProof="0" dirty="0"/>
              <a:t>OBJETIVO</a:t>
            </a:r>
          </a:p>
          <a:p>
            <a:r>
              <a:rPr lang="es-GT" sz="800" noProof="0" dirty="0"/>
              <a:t>Identificar acciones individuales y grupales para zonificar el océano, crear áreas de santuario, pesquería sostenible y otras medidas para asegurar la salud de las aguas de Monserrat en el largo plazo.  </a:t>
            </a:r>
          </a:p>
          <a:p>
            <a:endParaRPr lang="es-GT" sz="800" dirty="0"/>
          </a:p>
          <a:p>
            <a:r>
              <a:rPr lang="es-GT" sz="800" noProof="0" dirty="0"/>
              <a:t>METODOLOGIA PARA OBTENER INFORMACION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Datos actuales disponibles (revisión de literatura)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noProof="0" dirty="0"/>
              <a:t>Encuesta a los usuarios del mar</a:t>
            </a:r>
          </a:p>
          <a:p>
            <a:pPr marL="58738" indent="-539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GT" sz="800" noProof="0" dirty="0"/>
              <a:t>Datos de prospección de arrecifes</a:t>
            </a:r>
            <a:r>
              <a:rPr lang="es-GT" sz="800" dirty="0"/>
              <a:t> </a:t>
            </a:r>
          </a:p>
          <a:p>
            <a:pPr marL="4763"/>
            <a:r>
              <a:rPr lang="es-GT" sz="800" dirty="0"/>
              <a:t>ANALYSIS</a:t>
            </a:r>
          </a:p>
          <a:p>
            <a:pPr marL="4763"/>
            <a:r>
              <a:rPr lang="es-GT" sz="800" dirty="0"/>
              <a:t>SeaSketch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46C30C-5B16-8AE6-720E-C1A3A34041BF}"/>
              </a:ext>
            </a:extLst>
          </p:cNvPr>
          <p:cNvSpPr txBox="1"/>
          <p:nvPr/>
        </p:nvSpPr>
        <p:spPr>
          <a:xfrm>
            <a:off x="2040661" y="206297"/>
            <a:ext cx="175236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900" dirty="0"/>
              <a:t>DATOS QUE USARON</a:t>
            </a:r>
            <a:endParaRPr lang="es-GT" sz="900" noProof="0" dirty="0"/>
          </a:p>
          <a:p>
            <a:pPr marL="58738"/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Hábitats: 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Hábitats bénticos</a:t>
            </a:r>
          </a:p>
          <a:p>
            <a:pPr marL="58738"/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Distribución de especies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Hábitats de cría: pargo y mero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Riqueza de especies de peces</a:t>
            </a:r>
          </a:p>
          <a:p>
            <a:pPr marL="58737" lvl="1"/>
            <a:r>
              <a:rPr lang="es-GT" sz="800" dirty="0">
                <a:solidFill>
                  <a:srgbClr val="0070C0"/>
                </a:solidFill>
              </a:rPr>
              <a:t>Pesquerías: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Comunidad de peces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Valor de pesca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Valor de buceo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Áreas de pesca por trampas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Esfuerzo de pesca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Marinas y áreas de anclaje</a:t>
            </a:r>
          </a:p>
          <a:p>
            <a:pPr marL="58737" lvl="1"/>
            <a:r>
              <a:rPr lang="es-GT" sz="800" dirty="0"/>
              <a:t>Transporte: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Áreas de transito de embarcaciones de carga</a:t>
            </a:r>
          </a:p>
          <a:p>
            <a:pPr marL="58737" lvl="1"/>
            <a:r>
              <a:rPr lang="es-GT" sz="800" dirty="0">
                <a:solidFill>
                  <a:schemeClr val="accent5">
                    <a:lumMod val="75000"/>
                  </a:schemeClr>
                </a:solidFill>
              </a:rPr>
              <a:t>Oceanográficas: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5">
                    <a:lumMod val="75000"/>
                  </a:schemeClr>
                </a:solidFill>
              </a:rPr>
              <a:t>Batimetría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s-GT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GT" sz="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E02506-28E2-889D-0245-DC6A4B9E7517}"/>
              </a:ext>
            </a:extLst>
          </p:cNvPr>
          <p:cNvSpPr txBox="1"/>
          <p:nvPr/>
        </p:nvSpPr>
        <p:spPr>
          <a:xfrm>
            <a:off x="113891" y="2763833"/>
            <a:ext cx="1926769" cy="205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050" b="1" dirty="0"/>
              <a:t>BANGLADESH</a:t>
            </a:r>
            <a:endParaRPr lang="es-GT" sz="1050" b="1" noProof="0" dirty="0"/>
          </a:p>
          <a:p>
            <a:r>
              <a:rPr lang="es-GT" sz="800" noProof="0" dirty="0"/>
              <a:t>Roy et al., 2022</a:t>
            </a:r>
          </a:p>
          <a:p>
            <a:endParaRPr lang="es-GT" sz="400" noProof="0" dirty="0"/>
          </a:p>
          <a:p>
            <a:r>
              <a:rPr lang="es-GT" sz="900" noProof="0" dirty="0"/>
              <a:t>OBJETIVO</a:t>
            </a:r>
          </a:p>
          <a:p>
            <a:r>
              <a:rPr lang="es-GT" sz="800" noProof="0" dirty="0"/>
              <a:t>Entender la distribución de actividades humanas en el océano y los</a:t>
            </a:r>
            <a:r>
              <a:rPr lang="es-GT" sz="800" b="0" i="0" dirty="0">
                <a:solidFill>
                  <a:srgbClr val="000000"/>
                </a:solidFill>
                <a:effectLst/>
              </a:rPr>
              <a:t> conflictos potenciales que podrían surgir de la agregación de actividades humanas</a:t>
            </a:r>
            <a:endParaRPr lang="es-GT" sz="800" noProof="0" dirty="0"/>
          </a:p>
          <a:p>
            <a:endParaRPr lang="es-GT" sz="800" dirty="0"/>
          </a:p>
          <a:p>
            <a:r>
              <a:rPr lang="es-GT" sz="800" noProof="0" dirty="0"/>
              <a:t>METODOLOGIA PARA OBTENER INFORMACION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Datos actuales disponibles (revisión de literatura)</a:t>
            </a:r>
          </a:p>
          <a:p>
            <a:pPr marL="4763"/>
            <a:endParaRPr lang="es-GT" sz="800" dirty="0"/>
          </a:p>
          <a:p>
            <a:pPr marL="4763"/>
            <a:r>
              <a:rPr lang="es-GT" sz="800" dirty="0"/>
              <a:t>ANALYSIS</a:t>
            </a:r>
          </a:p>
          <a:p>
            <a:pPr marL="4763"/>
            <a:r>
              <a:rPr lang="es-GT" sz="800" dirty="0"/>
              <a:t>ArcGIS y R Software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B98870-16E6-D99F-DDE1-E2E0EB5B7585}"/>
              </a:ext>
            </a:extLst>
          </p:cNvPr>
          <p:cNvSpPr txBox="1"/>
          <p:nvPr/>
        </p:nvSpPr>
        <p:spPr>
          <a:xfrm>
            <a:off x="2052822" y="2763833"/>
            <a:ext cx="1752362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900" dirty="0"/>
              <a:t>DATOS QUE USARON</a:t>
            </a:r>
            <a:endParaRPr lang="es-GT" sz="900" noProof="0" dirty="0"/>
          </a:p>
          <a:p>
            <a:pPr marL="58738"/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Áreas bajo manejo: 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Santuario para peces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Áreas Protegidas Marinas</a:t>
            </a:r>
          </a:p>
          <a:p>
            <a:pPr marL="58738"/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Distribución de especies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 err="1">
                <a:solidFill>
                  <a:schemeClr val="accent2">
                    <a:lumMod val="75000"/>
                  </a:schemeClr>
                </a:solidFill>
              </a:rPr>
              <a:t>Cetaceos</a:t>
            </a:r>
            <a:endParaRPr lang="es-GT" sz="800" dirty="0">
              <a:solidFill>
                <a:schemeClr val="accent2">
                  <a:lumMod val="75000"/>
                </a:schemeClr>
              </a:solidFill>
            </a:endParaRP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Peces comercialmente importantes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Langosta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Pájaros pelágicos</a:t>
            </a:r>
          </a:p>
          <a:p>
            <a:pPr marL="58737" lvl="1"/>
            <a:r>
              <a:rPr lang="es-GT" sz="800" dirty="0">
                <a:solidFill>
                  <a:srgbClr val="0070C0"/>
                </a:solidFill>
              </a:rPr>
              <a:t>Pesquerías: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Pesca de arrastre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Pesca con red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Pesca con palangre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Marinas y áreas de anclaje</a:t>
            </a:r>
          </a:p>
          <a:p>
            <a:pPr marL="58737" lvl="1"/>
            <a:r>
              <a:rPr lang="es-GT" sz="800" dirty="0"/>
              <a:t>Transporte: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Áreas de transito de embarcaciones de carga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Puertos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Naufragios y obstrucciones en el agua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LNG terminal en altamar</a:t>
            </a:r>
          </a:p>
          <a:p>
            <a:pPr marL="58737" lvl="1"/>
            <a:r>
              <a:rPr lang="es-GT" sz="800" dirty="0">
                <a:solidFill>
                  <a:srgbClr val="663300"/>
                </a:solidFill>
              </a:rPr>
              <a:t>Minería/energía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663300"/>
                </a:solidFill>
              </a:rPr>
              <a:t>Extracción de recursos energéticos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663300"/>
                </a:solidFill>
              </a:rPr>
              <a:t>Propuesta de parque eólico marino (</a:t>
            </a:r>
            <a:r>
              <a:rPr lang="es-GT" sz="800" dirty="0" err="1">
                <a:solidFill>
                  <a:srgbClr val="663300"/>
                </a:solidFill>
              </a:rPr>
              <a:t>wind</a:t>
            </a:r>
            <a:r>
              <a:rPr lang="es-GT" sz="800" dirty="0">
                <a:solidFill>
                  <a:srgbClr val="663300"/>
                </a:solidFill>
              </a:rPr>
              <a:t> </a:t>
            </a:r>
            <a:r>
              <a:rPr lang="es-GT" sz="800" dirty="0" err="1">
                <a:solidFill>
                  <a:srgbClr val="663300"/>
                </a:solidFill>
              </a:rPr>
              <a:t>farm</a:t>
            </a:r>
            <a:r>
              <a:rPr lang="es-GT" sz="800" dirty="0">
                <a:solidFill>
                  <a:srgbClr val="663300"/>
                </a:solidFill>
              </a:rPr>
              <a:t>)</a:t>
            </a:r>
          </a:p>
          <a:p>
            <a:pPr marL="58737" lvl="1"/>
            <a:r>
              <a:rPr lang="es-GT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Otros: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Cables y tuberías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Bases militares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Sitios de dragado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0703ED-D074-B960-DF33-DF148200197A}"/>
              </a:ext>
            </a:extLst>
          </p:cNvPr>
          <p:cNvSpPr txBox="1"/>
          <p:nvPr/>
        </p:nvSpPr>
        <p:spPr>
          <a:xfrm>
            <a:off x="4320641" y="1076191"/>
            <a:ext cx="1926769" cy="29161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GT" sz="1050" b="1" dirty="0"/>
              <a:t>ST. KITTS &amp; NEVIS</a:t>
            </a:r>
            <a:endParaRPr lang="es-GT" sz="1050" b="1" noProof="0" dirty="0"/>
          </a:p>
          <a:p>
            <a:r>
              <a:rPr lang="es-GT" sz="800" noProof="0" dirty="0"/>
              <a:t>Agostine et al., 2015</a:t>
            </a:r>
          </a:p>
          <a:p>
            <a:endParaRPr lang="es-GT" sz="400" noProof="0" dirty="0"/>
          </a:p>
          <a:p>
            <a:r>
              <a:rPr lang="es-GT" sz="900" noProof="0" dirty="0"/>
              <a:t>OBJETIVO</a:t>
            </a:r>
          </a:p>
          <a:p>
            <a:r>
              <a:rPr lang="es-GT" sz="800" noProof="0" dirty="0"/>
              <a:t>Zonas marinas:</a:t>
            </a:r>
          </a:p>
          <a:p>
            <a:pPr marL="171450" indent="-171450">
              <a:buFontTx/>
              <a:buChar char="-"/>
            </a:pPr>
            <a:r>
              <a:rPr lang="es-GT" sz="800" dirty="0"/>
              <a:t>Zona de pesca</a:t>
            </a:r>
          </a:p>
          <a:p>
            <a:pPr marL="171450" indent="-171450">
              <a:buFontTx/>
              <a:buChar char="-"/>
            </a:pPr>
            <a:r>
              <a:rPr lang="es-GT" sz="800" noProof="0" dirty="0"/>
              <a:t>Zona de conservación</a:t>
            </a:r>
          </a:p>
          <a:p>
            <a:pPr marL="171450" indent="-171450">
              <a:buFontTx/>
              <a:buChar char="-"/>
            </a:pPr>
            <a:r>
              <a:rPr lang="es-GT" sz="800" dirty="0"/>
              <a:t>Zona de usos múltiples (pesquería y conservación)</a:t>
            </a:r>
          </a:p>
          <a:p>
            <a:pPr marL="171450" indent="-171450">
              <a:buFontTx/>
              <a:buChar char="-"/>
            </a:pPr>
            <a:r>
              <a:rPr lang="es-GT" sz="800" noProof="0" dirty="0"/>
              <a:t>Zona de usos múltiples (turismo, pesca, y conservación)</a:t>
            </a:r>
          </a:p>
          <a:p>
            <a:pPr marL="171450" indent="-171450">
              <a:buFontTx/>
              <a:buChar char="-"/>
            </a:pPr>
            <a:r>
              <a:rPr lang="es-GT" sz="800" dirty="0"/>
              <a:t>Zona de usos múltiples (transporte marítimo, turismo, pesca, y conservación)</a:t>
            </a:r>
            <a:endParaRPr lang="es-GT" sz="800" noProof="0" dirty="0"/>
          </a:p>
          <a:p>
            <a:endParaRPr lang="es-GT" sz="800" dirty="0"/>
          </a:p>
          <a:p>
            <a:r>
              <a:rPr lang="es-GT" sz="800" noProof="0" dirty="0"/>
              <a:t>METODOLOGIA PARA OBTENER INFORMACION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Expertos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Mapeo de hábitats bénticos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Encuestas con pescadores locales</a:t>
            </a:r>
          </a:p>
          <a:p>
            <a:pPr marL="4763"/>
            <a:endParaRPr lang="es-GT" sz="800" dirty="0"/>
          </a:p>
          <a:p>
            <a:pPr marL="4763"/>
            <a:r>
              <a:rPr lang="es-GT" sz="800" dirty="0"/>
              <a:t>ANALYSIS</a:t>
            </a:r>
          </a:p>
          <a:p>
            <a:pPr marL="4763"/>
            <a:r>
              <a:rPr lang="es-GT" sz="800" dirty="0"/>
              <a:t>MARXAN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A80AF4-017D-210F-6F89-63C506796858}"/>
              </a:ext>
            </a:extLst>
          </p:cNvPr>
          <p:cNvSpPr txBox="1"/>
          <p:nvPr/>
        </p:nvSpPr>
        <p:spPr>
          <a:xfrm>
            <a:off x="6251839" y="1076191"/>
            <a:ext cx="1752362" cy="38010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GT" sz="900" dirty="0"/>
              <a:t>DATOS QUE USARON</a:t>
            </a:r>
            <a:endParaRPr lang="es-GT" sz="900" noProof="0" dirty="0"/>
          </a:p>
          <a:p>
            <a:pPr marL="58738"/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Hábitats: 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Hábitat béntico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Manglares</a:t>
            </a:r>
          </a:p>
          <a:p>
            <a:pPr marL="58738"/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Distribución de especies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Playas de anidación tortugas marinas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 err="1">
                <a:solidFill>
                  <a:schemeClr val="accent2">
                    <a:lumMod val="75000"/>
                  </a:schemeClr>
                </a:solidFill>
              </a:rPr>
              <a:t>Acropora</a:t>
            </a: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GT" sz="800" dirty="0" err="1">
                <a:solidFill>
                  <a:schemeClr val="accent2">
                    <a:lumMod val="75000"/>
                  </a:schemeClr>
                </a:solidFill>
              </a:rPr>
              <a:t>palmata</a:t>
            </a: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GT" sz="800" dirty="0" err="1">
                <a:solidFill>
                  <a:schemeClr val="accent2">
                    <a:lumMod val="75000"/>
                  </a:schemeClr>
                </a:solidFill>
              </a:rPr>
              <a:t>stumps</a:t>
            </a: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 (coral cuerno de alce)</a:t>
            </a:r>
          </a:p>
          <a:p>
            <a:pPr marL="58737" lvl="1"/>
            <a:r>
              <a:rPr lang="es-GT" sz="800" dirty="0">
                <a:solidFill>
                  <a:srgbClr val="0070C0"/>
                </a:solidFill>
              </a:rPr>
              <a:t>Pesquerías: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Sitios de desembarque de peces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Valor de la pesca con cebo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Valor de la pesca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Valor de la pesca de langosta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Marinas y áreas de anclaje</a:t>
            </a:r>
          </a:p>
          <a:p>
            <a:pPr marL="58737" lvl="1"/>
            <a:r>
              <a:rPr lang="es-GT" sz="800" dirty="0"/>
              <a:t>Transporte: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Áreas de transito de embarcaciones de carga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Puertos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Áreas para cruceros</a:t>
            </a:r>
          </a:p>
          <a:p>
            <a:pPr marL="58737" lvl="1"/>
            <a:r>
              <a:rPr lang="es-GT" sz="800" dirty="0">
                <a:solidFill>
                  <a:srgbClr val="663300"/>
                </a:solidFill>
              </a:rPr>
              <a:t>Minería/energía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663300"/>
                </a:solidFill>
              </a:rPr>
              <a:t>Extracción de arena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663300"/>
                </a:solidFill>
              </a:rPr>
              <a:t>Respiradero geotérmico</a:t>
            </a:r>
          </a:p>
          <a:p>
            <a:pPr marL="58737" lvl="1"/>
            <a:r>
              <a:rPr lang="es-GT" sz="800" dirty="0">
                <a:solidFill>
                  <a:srgbClr val="FF00FF"/>
                </a:solidFill>
              </a:rPr>
              <a:t>Turismo: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FF00FF"/>
                </a:solidFill>
              </a:rPr>
              <a:t>Avistamiento de aves 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FF00FF"/>
                </a:solidFill>
              </a:rPr>
              <a:t>Área para surfeo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FF00FF"/>
                </a:solidFill>
              </a:rPr>
              <a:t>Área para Jet </a:t>
            </a:r>
            <a:r>
              <a:rPr lang="es-GT" sz="800" dirty="0" err="1">
                <a:solidFill>
                  <a:srgbClr val="FF00FF"/>
                </a:solidFill>
              </a:rPr>
              <a:t>ski</a:t>
            </a:r>
            <a:endParaRPr lang="es-GT" sz="800" dirty="0">
              <a:solidFill>
                <a:srgbClr val="FF00FF"/>
              </a:solidFill>
            </a:endParaRP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FF00FF"/>
                </a:solidFill>
              </a:rPr>
              <a:t>Áreas para </a:t>
            </a:r>
            <a:r>
              <a:rPr lang="es-GT" sz="800" dirty="0" err="1">
                <a:solidFill>
                  <a:srgbClr val="FF00FF"/>
                </a:solidFill>
              </a:rPr>
              <a:t>scuba</a:t>
            </a:r>
            <a:endParaRPr lang="es-GT" sz="800" dirty="0">
              <a:solidFill>
                <a:srgbClr val="FF00FF"/>
              </a:solidFill>
            </a:endParaRP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FF00FF"/>
                </a:solidFill>
              </a:rPr>
              <a:t>Área para nadar y </a:t>
            </a:r>
            <a:r>
              <a:rPr lang="es-GT" sz="800" dirty="0" err="1">
                <a:solidFill>
                  <a:srgbClr val="FF00FF"/>
                </a:solidFill>
              </a:rPr>
              <a:t>snorkeling</a:t>
            </a:r>
            <a:endParaRPr lang="es-GT" sz="800" dirty="0">
              <a:solidFill>
                <a:srgbClr val="FF00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DD25D5-7FD6-77C5-07DD-F951A3A67951}"/>
              </a:ext>
            </a:extLst>
          </p:cNvPr>
          <p:cNvSpPr txBox="1"/>
          <p:nvPr/>
        </p:nvSpPr>
        <p:spPr>
          <a:xfrm>
            <a:off x="8367971" y="285224"/>
            <a:ext cx="1926769" cy="28315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GT" sz="1050" b="1" dirty="0"/>
              <a:t>EMILIA-ROMAGNA REGION</a:t>
            </a:r>
          </a:p>
          <a:p>
            <a:r>
              <a:rPr lang="es-GT" sz="1050" b="1" noProof="0" dirty="0"/>
              <a:t>(</a:t>
            </a:r>
            <a:r>
              <a:rPr lang="es-GT" sz="1050" b="1" dirty="0"/>
              <a:t>EUROPEAN UNION)</a:t>
            </a:r>
            <a:endParaRPr lang="es-GT" sz="1050" b="1" noProof="0" dirty="0"/>
          </a:p>
          <a:p>
            <a:r>
              <a:rPr lang="es-GT" sz="800" dirty="0" err="1"/>
              <a:t>Venier</a:t>
            </a:r>
            <a:r>
              <a:rPr lang="es-GT" sz="800" noProof="0" dirty="0"/>
              <a:t> et al., 2021</a:t>
            </a:r>
          </a:p>
          <a:p>
            <a:endParaRPr lang="es-GT" sz="400" noProof="0" dirty="0"/>
          </a:p>
          <a:p>
            <a:r>
              <a:rPr lang="es-GT" sz="900" noProof="0" dirty="0"/>
              <a:t>OBJETIVO</a:t>
            </a:r>
          </a:p>
          <a:p>
            <a:r>
              <a:rPr lang="es-GT" sz="800" noProof="0" dirty="0"/>
              <a:t>Incorporar una zona para acuicultura (mariscos) en la planificación sistemática de la conservación </a:t>
            </a:r>
          </a:p>
          <a:p>
            <a:endParaRPr lang="es-GT" sz="800" dirty="0"/>
          </a:p>
          <a:p>
            <a:r>
              <a:rPr lang="es-GT" sz="800" noProof="0" dirty="0"/>
              <a:t>METODOLOGIA PARA OBTENER INFORMACION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Expertos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Puntuación de idoneidad para la acuicultura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Numero de industrias marítimas planificadas para cada unidad (12 sectores y actividades)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GT" sz="800" dirty="0"/>
              <a:t>Datos actuales disponibles (revisión de literatura)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endParaRPr lang="es-GT" sz="800" dirty="0"/>
          </a:p>
          <a:p>
            <a:pPr marL="4763"/>
            <a:r>
              <a:rPr lang="es-GT" sz="800" dirty="0"/>
              <a:t>ANALYSIS</a:t>
            </a:r>
          </a:p>
          <a:p>
            <a:pPr marL="4763"/>
            <a:r>
              <a:rPr lang="es-GT" sz="800" dirty="0"/>
              <a:t>MARXAN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0D831F-0A8A-7CFB-BB78-673B1B6145A6}"/>
              </a:ext>
            </a:extLst>
          </p:cNvPr>
          <p:cNvSpPr txBox="1"/>
          <p:nvPr/>
        </p:nvSpPr>
        <p:spPr>
          <a:xfrm>
            <a:off x="10209141" y="374970"/>
            <a:ext cx="1752362" cy="24468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GT" sz="900" dirty="0"/>
              <a:t>DATOS QUE USARON</a:t>
            </a:r>
            <a:endParaRPr lang="es-GT" sz="900" noProof="0" dirty="0"/>
          </a:p>
          <a:p>
            <a:pPr marL="58738"/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Hábitats: 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Hábitat béntico</a:t>
            </a:r>
          </a:p>
          <a:p>
            <a:pPr marL="58738"/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Distribución de especies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Delfines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Aves marinas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Tortugas marinas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Hábitats de cría: peces comercialmente importantes</a:t>
            </a:r>
          </a:p>
          <a:p>
            <a:pPr marL="58737" lvl="1"/>
            <a:r>
              <a:rPr lang="es-GT" sz="800" dirty="0">
                <a:solidFill>
                  <a:srgbClr val="0070C0"/>
                </a:solidFill>
              </a:rPr>
              <a:t>Acuicultura: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rentabilidad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Áreas idóneas</a:t>
            </a:r>
          </a:p>
          <a:p>
            <a:pPr marL="58737" lvl="1"/>
            <a:r>
              <a:rPr lang="es-GT" sz="800" dirty="0">
                <a:solidFill>
                  <a:srgbClr val="0070C0"/>
                </a:solidFill>
              </a:rPr>
              <a:t>Usuarios/conflictos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Numero de usuarios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Numero de conflictos con acuicultura</a:t>
            </a:r>
          </a:p>
          <a:p>
            <a:pPr marL="58737" lvl="1"/>
            <a:r>
              <a:rPr lang="es-GT" sz="800" dirty="0">
                <a:solidFill>
                  <a:schemeClr val="bg1">
                    <a:lumMod val="50000"/>
                  </a:schemeClr>
                </a:solidFill>
              </a:rPr>
              <a:t>Otro: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bg1">
                    <a:lumMod val="50000"/>
                  </a:schemeClr>
                </a:solidFill>
              </a:rPr>
              <a:t>Unidades de planificación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endParaRPr lang="es-GT" sz="800" dirty="0">
              <a:solidFill>
                <a:srgbClr val="0070C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04B6CF-A1AF-5B5E-881C-FF224F60D104}"/>
              </a:ext>
            </a:extLst>
          </p:cNvPr>
          <p:cNvSpPr txBox="1"/>
          <p:nvPr/>
        </p:nvSpPr>
        <p:spPr>
          <a:xfrm>
            <a:off x="8292913" y="3319053"/>
            <a:ext cx="1846265" cy="19697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GT" sz="1050" b="1" noProof="0" dirty="0"/>
              <a:t>CYCLADES IN THE AEGEAN SEA</a:t>
            </a:r>
          </a:p>
          <a:p>
            <a:r>
              <a:rPr lang="es-GT" sz="800" dirty="0" err="1"/>
              <a:t>Pataki</a:t>
            </a:r>
            <a:r>
              <a:rPr lang="es-GT" sz="800" dirty="0"/>
              <a:t> &amp; </a:t>
            </a:r>
            <a:r>
              <a:rPr lang="es-GT" sz="800" dirty="0" err="1"/>
              <a:t>Kitsiou</a:t>
            </a:r>
            <a:r>
              <a:rPr lang="es-GT" sz="800" noProof="0" dirty="0"/>
              <a:t> et al., 2015</a:t>
            </a:r>
          </a:p>
          <a:p>
            <a:endParaRPr lang="es-GT" sz="400" noProof="0" dirty="0"/>
          </a:p>
          <a:p>
            <a:r>
              <a:rPr lang="es-GT" sz="900" noProof="0" dirty="0"/>
              <a:t>OBJETIVO</a:t>
            </a:r>
          </a:p>
          <a:p>
            <a:r>
              <a:rPr lang="es-GT" sz="800" noProof="0" dirty="0"/>
              <a:t>Identificar áreas con conflictos en el ambiente marino</a:t>
            </a:r>
          </a:p>
          <a:p>
            <a:endParaRPr lang="es-GT" sz="800" dirty="0"/>
          </a:p>
          <a:p>
            <a:r>
              <a:rPr lang="es-GT" sz="800" noProof="0" dirty="0"/>
              <a:t>METODOLOGIA PARA OBTENER INFORMACION</a:t>
            </a:r>
          </a:p>
          <a:p>
            <a:pPr marL="58738" indent="-53975">
              <a:buFont typeface="Arial" panose="020B0604020202020204" pitchFamily="34" charset="0"/>
              <a:buChar char="•"/>
            </a:pPr>
            <a:r>
              <a:rPr lang="es-ES" sz="800" dirty="0"/>
              <a:t>Datos actuales disponibles (revisión de literatura)</a:t>
            </a:r>
          </a:p>
          <a:p>
            <a:pPr marL="4763"/>
            <a:endParaRPr lang="es-GT" sz="800" dirty="0"/>
          </a:p>
          <a:p>
            <a:pPr marL="4763"/>
            <a:r>
              <a:rPr lang="es-GT" sz="800" dirty="0"/>
              <a:t>ANALYSIS</a:t>
            </a:r>
          </a:p>
          <a:p>
            <a:pPr marL="4763"/>
            <a:r>
              <a:rPr lang="es-GT" sz="800" dirty="0"/>
              <a:t>ArcGIS y análisis de múltiple criterios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CF2A3A-F0E2-4E47-948A-616CB14395A0}"/>
              </a:ext>
            </a:extLst>
          </p:cNvPr>
          <p:cNvSpPr txBox="1"/>
          <p:nvPr/>
        </p:nvSpPr>
        <p:spPr>
          <a:xfrm>
            <a:off x="10209141" y="3319053"/>
            <a:ext cx="1752362" cy="29392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GT" sz="900" dirty="0"/>
              <a:t>DATOS QUE USARON</a:t>
            </a:r>
            <a:endParaRPr lang="es-GT" sz="900" noProof="0" dirty="0"/>
          </a:p>
          <a:p>
            <a:pPr marL="58738"/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Hábitats: 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Posidonia oceánica (pasto acuático)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Áreas protegidas marinas</a:t>
            </a:r>
          </a:p>
          <a:p>
            <a:pPr marL="230187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6">
                    <a:lumMod val="75000"/>
                  </a:schemeClr>
                </a:solidFill>
              </a:rPr>
              <a:t>Sitios arqueológicos marinos</a:t>
            </a:r>
          </a:p>
          <a:p>
            <a:pPr marL="58738"/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Acuicultura:</a:t>
            </a:r>
          </a:p>
          <a:p>
            <a:pPr marL="230188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accent2">
                    <a:lumMod val="75000"/>
                  </a:schemeClr>
                </a:solidFill>
              </a:rPr>
              <a:t>Maricultura</a:t>
            </a:r>
          </a:p>
          <a:p>
            <a:pPr marL="58737" lvl="1"/>
            <a:r>
              <a:rPr lang="es-GT" sz="800" dirty="0">
                <a:solidFill>
                  <a:srgbClr val="0070C0"/>
                </a:solidFill>
              </a:rPr>
              <a:t>Pesquerías: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Pesca de la costa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Pesca de arrastre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Cerco con jareta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0070C0"/>
                </a:solidFill>
              </a:rPr>
              <a:t>Marinas y áreas de anclaje</a:t>
            </a:r>
          </a:p>
          <a:p>
            <a:pPr marL="58737" lvl="1"/>
            <a:r>
              <a:rPr lang="es-GT" sz="800" dirty="0"/>
              <a:t>Transporte: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Áreas de transito de embarcaciones de carga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/>
              <a:t>Puertos</a:t>
            </a:r>
          </a:p>
          <a:p>
            <a:pPr marL="58737" lvl="1"/>
            <a:r>
              <a:rPr lang="es-GT" sz="800" dirty="0">
                <a:solidFill>
                  <a:srgbClr val="663300"/>
                </a:solidFill>
              </a:rPr>
              <a:t>Contaminación: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663300"/>
                </a:solidFill>
              </a:rPr>
              <a:t>Aguas residuales</a:t>
            </a:r>
          </a:p>
          <a:p>
            <a:pPr marL="58737" lvl="1"/>
            <a:r>
              <a:rPr lang="es-GT" sz="800" dirty="0">
                <a:solidFill>
                  <a:srgbClr val="FF00FF"/>
                </a:solidFill>
              </a:rPr>
              <a:t>Turismo: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rgbClr val="FF00FF"/>
                </a:solidFill>
              </a:rPr>
              <a:t>Área para nadar</a:t>
            </a:r>
          </a:p>
          <a:p>
            <a:pPr marL="58737" lvl="1"/>
            <a:r>
              <a:rPr lang="es-GT" sz="800" dirty="0">
                <a:solidFill>
                  <a:schemeClr val="bg1">
                    <a:lumMod val="50000"/>
                  </a:schemeClr>
                </a:solidFill>
              </a:rPr>
              <a:t>Otros:</a:t>
            </a:r>
          </a:p>
          <a:p>
            <a:pPr marL="230187" lvl="1" indent="-171450">
              <a:buFont typeface="Arial" panose="020B0604020202020204" pitchFamily="34" charset="0"/>
              <a:buChar char="•"/>
            </a:pPr>
            <a:r>
              <a:rPr lang="es-GT" sz="800" dirty="0">
                <a:solidFill>
                  <a:schemeClr val="bg1">
                    <a:lumMod val="50000"/>
                  </a:schemeClr>
                </a:solidFill>
              </a:rPr>
              <a:t>Cables</a:t>
            </a:r>
          </a:p>
        </p:txBody>
      </p:sp>
    </p:spTree>
    <p:extLst>
      <p:ext uri="{BB962C8B-B14F-4D97-AF65-F5344CB8AC3E}">
        <p14:creationId xmlns:p14="http://schemas.microsoft.com/office/powerpoint/2010/main" val="4189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1548</Words>
  <Application>Microsoft Office PowerPoint</Application>
  <PresentationFormat>Widescreen</PresentationFormat>
  <Paragraphs>302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Avenir Next LT Pro</vt:lpstr>
      <vt:lpstr>Avenir Next LT Pro Demi</vt:lpstr>
      <vt:lpstr>Avenir Next LT Pro Light</vt:lpstr>
      <vt:lpstr>Segoe UI Web (West European)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montes</dc:creator>
  <cp:lastModifiedBy>Nancy Montes</cp:lastModifiedBy>
  <cp:revision>420</cp:revision>
  <cp:lastPrinted>2024-06-07T18:49:32Z</cp:lastPrinted>
  <dcterms:created xsi:type="dcterms:W3CDTF">2024-05-05T19:28:42Z</dcterms:created>
  <dcterms:modified xsi:type="dcterms:W3CDTF">2025-02-12T02:47:33Z</dcterms:modified>
</cp:coreProperties>
</file>