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41" r:id="rId1"/>
    <p:sldMasterId id="2147483753" r:id="rId2"/>
  </p:sldMasterIdLst>
  <p:notesMasterIdLst>
    <p:notesMasterId r:id="rId55"/>
  </p:notesMasterIdLst>
  <p:sldIdLst>
    <p:sldId id="385" r:id="rId3"/>
    <p:sldId id="386" r:id="rId4"/>
    <p:sldId id="388" r:id="rId5"/>
    <p:sldId id="390" r:id="rId6"/>
    <p:sldId id="391" r:id="rId7"/>
    <p:sldId id="395" r:id="rId8"/>
    <p:sldId id="409" r:id="rId9"/>
    <p:sldId id="410" r:id="rId10"/>
    <p:sldId id="396" r:id="rId11"/>
    <p:sldId id="397" r:id="rId12"/>
    <p:sldId id="398" r:id="rId13"/>
    <p:sldId id="399" r:id="rId14"/>
    <p:sldId id="400" r:id="rId15"/>
    <p:sldId id="401" r:id="rId16"/>
    <p:sldId id="402" r:id="rId17"/>
    <p:sldId id="403" r:id="rId18"/>
    <p:sldId id="404" r:id="rId19"/>
    <p:sldId id="405" r:id="rId20"/>
    <p:sldId id="406" r:id="rId21"/>
    <p:sldId id="412" r:id="rId22"/>
    <p:sldId id="413" r:id="rId23"/>
    <p:sldId id="414" r:id="rId24"/>
    <p:sldId id="419" r:id="rId25"/>
    <p:sldId id="416" r:id="rId26"/>
    <p:sldId id="417" r:id="rId27"/>
    <p:sldId id="418" r:id="rId28"/>
    <p:sldId id="420" r:id="rId29"/>
    <p:sldId id="422" r:id="rId30"/>
    <p:sldId id="423" r:id="rId31"/>
    <p:sldId id="421" r:id="rId32"/>
    <p:sldId id="424" r:id="rId33"/>
    <p:sldId id="425" r:id="rId34"/>
    <p:sldId id="411" r:id="rId35"/>
    <p:sldId id="426" r:id="rId36"/>
    <p:sldId id="429" r:id="rId37"/>
    <p:sldId id="433" r:id="rId38"/>
    <p:sldId id="434" r:id="rId39"/>
    <p:sldId id="435" r:id="rId40"/>
    <p:sldId id="430" r:id="rId41"/>
    <p:sldId id="436" r:id="rId42"/>
    <p:sldId id="437" r:id="rId43"/>
    <p:sldId id="438" r:id="rId44"/>
    <p:sldId id="439" r:id="rId45"/>
    <p:sldId id="440" r:id="rId46"/>
    <p:sldId id="441" r:id="rId47"/>
    <p:sldId id="442" r:id="rId48"/>
    <p:sldId id="443" r:id="rId49"/>
    <p:sldId id="444" r:id="rId50"/>
    <p:sldId id="445" r:id="rId51"/>
    <p:sldId id="446" r:id="rId52"/>
    <p:sldId id="448" r:id="rId53"/>
    <p:sldId id="379" r:id="rId5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FFFF"/>
    <a:srgbClr val="0870CF"/>
    <a:srgbClr val="E9ECEA"/>
    <a:srgbClr val="45D9E9"/>
    <a:srgbClr val="0F97FF"/>
    <a:srgbClr val="36D9EA"/>
    <a:srgbClr val="0C90FF"/>
    <a:srgbClr val="043664"/>
    <a:srgbClr val="0A70C8"/>
    <a:srgbClr val="02182E"/>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9795D31E-CF63-4569-92A5-711C6587F8F8}" v="33" dt="2025-04-29T02:08:51.569"/>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1829" autoAdjust="0"/>
    <p:restoredTop sz="92373" autoAdjust="0"/>
  </p:normalViewPr>
  <p:slideViewPr>
    <p:cSldViewPr snapToGrid="0">
      <p:cViewPr varScale="1">
        <p:scale>
          <a:sx n="90" d="100"/>
          <a:sy n="90" d="100"/>
        </p:scale>
        <p:origin x="1494" y="306"/>
      </p:cViewPr>
      <p:guideLst/>
    </p:cSldViewPr>
  </p:slideViewPr>
  <p:notesTextViewPr>
    <p:cViewPr>
      <p:scale>
        <a:sx n="3" d="2"/>
        <a:sy n="3" d="2"/>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slide" Target="slides/slide45.xml"/><Relationship Id="rId50" Type="http://schemas.openxmlformats.org/officeDocument/2006/relationships/slide" Target="slides/slide48.xml"/><Relationship Id="rId55" Type="http://schemas.openxmlformats.org/officeDocument/2006/relationships/notesMaster" Target="notesMasters/notesMaster1.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slide" Target="slides/slide51.xml"/><Relationship Id="rId58" Type="http://schemas.openxmlformats.org/officeDocument/2006/relationships/theme" Target="theme/theme1.xml"/><Relationship Id="rId5" Type="http://schemas.openxmlformats.org/officeDocument/2006/relationships/slide" Target="slides/slide3.xml"/><Relationship Id="rId61" Type="http://schemas.microsoft.com/office/2015/10/relationships/revisionInfo" Target="revisionInfo.xml"/><Relationship Id="rId19" Type="http://schemas.openxmlformats.org/officeDocument/2006/relationships/slide" Target="slides/slide1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presProps" Target="presProps.xml"/><Relationship Id="rId8" Type="http://schemas.openxmlformats.org/officeDocument/2006/relationships/slide" Target="slides/slide6.xml"/><Relationship Id="rId51" Type="http://schemas.openxmlformats.org/officeDocument/2006/relationships/slide" Target="slides/slide49.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tableStyles" Target="tableStyles.xml"/><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slide" Target="slides/slide52.xml"/><Relationship Id="rId1" Type="http://schemas.openxmlformats.org/officeDocument/2006/relationships/slideMaster" Target="slideMasters/slideMaster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viewProps" Target="viewProps.xml"/><Relationship Id="rId10" Type="http://schemas.openxmlformats.org/officeDocument/2006/relationships/slide" Target="slides/slide8.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60" Type="http://schemas.microsoft.com/office/2016/11/relationships/changesInfo" Target="changesInfos/changesInfo1.xml"/><Relationship Id="rId4" Type="http://schemas.openxmlformats.org/officeDocument/2006/relationships/slide" Target="slides/slide2.xml"/><Relationship Id="rId9" Type="http://schemas.openxmlformats.org/officeDocument/2006/relationships/slide" Target="slides/slide7.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Nancy Montes" userId="133de9085e775434" providerId="LiveId" clId="{9795D31E-CF63-4569-92A5-711C6587F8F8}"/>
    <pc:docChg chg="undo custSel modSld">
      <pc:chgData name="Nancy Montes" userId="133de9085e775434" providerId="LiveId" clId="{9795D31E-CF63-4569-92A5-711C6587F8F8}" dt="2025-04-29T02:09:26.631" v="2018" actId="790"/>
      <pc:docMkLst>
        <pc:docMk/>
      </pc:docMkLst>
      <pc:sldChg chg="addSp delSp modSp mod">
        <pc:chgData name="Nancy Montes" userId="133de9085e775434" providerId="LiveId" clId="{9795D31E-CF63-4569-92A5-711C6587F8F8}" dt="2025-04-29T02:04:55.810" v="2013" actId="1076"/>
        <pc:sldMkLst>
          <pc:docMk/>
          <pc:sldMk cId="3144834289" sldId="379"/>
        </pc:sldMkLst>
        <pc:spChg chg="del">
          <ac:chgData name="Nancy Montes" userId="133de9085e775434" providerId="LiveId" clId="{9795D31E-CF63-4569-92A5-711C6587F8F8}" dt="2025-04-29T02:04:49.868" v="2011" actId="478"/>
          <ac:spMkLst>
            <pc:docMk/>
            <pc:sldMk cId="3144834289" sldId="379"/>
            <ac:spMk id="2" creationId="{190BE5C2-3749-AB9A-EEF3-833DB0C92E92}"/>
          </ac:spMkLst>
        </pc:spChg>
        <pc:spChg chg="del">
          <ac:chgData name="Nancy Montes" userId="133de9085e775434" providerId="LiveId" clId="{9795D31E-CF63-4569-92A5-711C6587F8F8}" dt="2025-04-29T02:04:49.868" v="2011" actId="478"/>
          <ac:spMkLst>
            <pc:docMk/>
            <pc:sldMk cId="3144834289" sldId="379"/>
            <ac:spMk id="4" creationId="{FC0D0649-16E2-5016-C235-E30246D43F92}"/>
          </ac:spMkLst>
        </pc:spChg>
        <pc:spChg chg="del">
          <ac:chgData name="Nancy Montes" userId="133de9085e775434" providerId="LiveId" clId="{9795D31E-CF63-4569-92A5-711C6587F8F8}" dt="2025-04-29T02:04:49.868" v="2011" actId="478"/>
          <ac:spMkLst>
            <pc:docMk/>
            <pc:sldMk cId="3144834289" sldId="379"/>
            <ac:spMk id="5" creationId="{1C2B0F74-FB6B-C7AC-2D31-C7F775F2A22B}"/>
          </ac:spMkLst>
        </pc:spChg>
        <pc:spChg chg="mod">
          <ac:chgData name="Nancy Montes" userId="133de9085e775434" providerId="LiveId" clId="{9795D31E-CF63-4569-92A5-711C6587F8F8}" dt="2025-04-29T02:04:28.176" v="2010" actId="6549"/>
          <ac:spMkLst>
            <pc:docMk/>
            <pc:sldMk cId="3144834289" sldId="379"/>
            <ac:spMk id="6" creationId="{DA20BD4F-6EEC-FAF2-6B74-A172BF6201CF}"/>
          </ac:spMkLst>
        </pc:spChg>
        <pc:spChg chg="add mod">
          <ac:chgData name="Nancy Montes" userId="133de9085e775434" providerId="LiveId" clId="{9795D31E-CF63-4569-92A5-711C6587F8F8}" dt="2025-04-29T02:04:51.186" v="2012"/>
          <ac:spMkLst>
            <pc:docMk/>
            <pc:sldMk cId="3144834289" sldId="379"/>
            <ac:spMk id="19" creationId="{906345C7-D00F-9A8A-8F1C-DDE433C2DEF8}"/>
          </ac:spMkLst>
        </pc:spChg>
        <pc:spChg chg="add mod">
          <ac:chgData name="Nancy Montes" userId="133de9085e775434" providerId="LiveId" clId="{9795D31E-CF63-4569-92A5-711C6587F8F8}" dt="2025-04-29T02:04:51.186" v="2012"/>
          <ac:spMkLst>
            <pc:docMk/>
            <pc:sldMk cId="3144834289" sldId="379"/>
            <ac:spMk id="20" creationId="{289C1610-7221-0D65-A60F-C6C52AFEAC4D}"/>
          </ac:spMkLst>
        </pc:spChg>
        <pc:spChg chg="add mod">
          <ac:chgData name="Nancy Montes" userId="133de9085e775434" providerId="LiveId" clId="{9795D31E-CF63-4569-92A5-711C6587F8F8}" dt="2025-04-29T02:04:55.810" v="2013" actId="1076"/>
          <ac:spMkLst>
            <pc:docMk/>
            <pc:sldMk cId="3144834289" sldId="379"/>
            <ac:spMk id="22" creationId="{27D4C3A2-7C2E-6DC9-8DFD-1BCD03647604}"/>
          </ac:spMkLst>
        </pc:spChg>
        <pc:cxnChg chg="add mod">
          <ac:chgData name="Nancy Montes" userId="133de9085e775434" providerId="LiveId" clId="{9795D31E-CF63-4569-92A5-711C6587F8F8}" dt="2025-04-29T02:04:51.186" v="2012"/>
          <ac:cxnSpMkLst>
            <pc:docMk/>
            <pc:sldMk cId="3144834289" sldId="379"/>
            <ac:cxnSpMk id="21" creationId="{AAF4584A-7E37-470B-A3B4-DFE0C9B889AD}"/>
          </ac:cxnSpMkLst>
        </pc:cxnChg>
      </pc:sldChg>
      <pc:sldChg chg="modSp mod">
        <pc:chgData name="Nancy Montes" userId="133de9085e775434" providerId="LiveId" clId="{9795D31E-CF63-4569-92A5-711C6587F8F8}" dt="2025-04-29T01:06:03.970" v="102" actId="14100"/>
        <pc:sldMkLst>
          <pc:docMk/>
          <pc:sldMk cId="3799995007" sldId="385"/>
        </pc:sldMkLst>
        <pc:spChg chg="mod">
          <ac:chgData name="Nancy Montes" userId="133de9085e775434" providerId="LiveId" clId="{9795D31E-CF63-4569-92A5-711C6587F8F8}" dt="2025-04-29T01:05:27.882" v="91" actId="6549"/>
          <ac:spMkLst>
            <pc:docMk/>
            <pc:sldMk cId="3799995007" sldId="385"/>
            <ac:spMk id="13" creationId="{B63E7BE4-4A23-509D-9D42-184182140BF6}"/>
          </ac:spMkLst>
        </pc:spChg>
        <pc:spChg chg="mod">
          <ac:chgData name="Nancy Montes" userId="133de9085e775434" providerId="LiveId" clId="{9795D31E-CF63-4569-92A5-711C6587F8F8}" dt="2025-04-29T01:04:40.011" v="31" actId="20577"/>
          <ac:spMkLst>
            <pc:docMk/>
            <pc:sldMk cId="3799995007" sldId="385"/>
            <ac:spMk id="14" creationId="{DD1F72D9-35BF-4AB8-F1FA-88B1BEC2A16C}"/>
          </ac:spMkLst>
        </pc:spChg>
        <pc:spChg chg="mod">
          <ac:chgData name="Nancy Montes" userId="133de9085e775434" providerId="LiveId" clId="{9795D31E-CF63-4569-92A5-711C6587F8F8}" dt="2025-04-29T01:06:03.970" v="102" actId="14100"/>
          <ac:spMkLst>
            <pc:docMk/>
            <pc:sldMk cId="3799995007" sldId="385"/>
            <ac:spMk id="16" creationId="{23FE7B51-E39F-68BC-3A20-F21DFFF6F038}"/>
          </ac:spMkLst>
        </pc:spChg>
      </pc:sldChg>
      <pc:sldChg chg="modSp mod">
        <pc:chgData name="Nancy Montes" userId="133de9085e775434" providerId="LiveId" clId="{9795D31E-CF63-4569-92A5-711C6587F8F8}" dt="2025-04-29T01:08:01.023" v="277" actId="313"/>
        <pc:sldMkLst>
          <pc:docMk/>
          <pc:sldMk cId="508464520" sldId="386"/>
        </pc:sldMkLst>
        <pc:spChg chg="mod">
          <ac:chgData name="Nancy Montes" userId="133de9085e775434" providerId="LiveId" clId="{9795D31E-CF63-4569-92A5-711C6587F8F8}" dt="2025-04-29T01:08:01.023" v="277" actId="313"/>
          <ac:spMkLst>
            <pc:docMk/>
            <pc:sldMk cId="508464520" sldId="386"/>
            <ac:spMk id="2" creationId="{9464D7CA-DC0F-F22F-0498-10F52216520F}"/>
          </ac:spMkLst>
        </pc:spChg>
      </pc:sldChg>
      <pc:sldChg chg="delSp modSp mod">
        <pc:chgData name="Nancy Montes" userId="133de9085e775434" providerId="LiveId" clId="{9795D31E-CF63-4569-92A5-711C6587F8F8}" dt="2025-04-29T01:12:38.873" v="496" actId="478"/>
        <pc:sldMkLst>
          <pc:docMk/>
          <pc:sldMk cId="1067545978" sldId="388"/>
        </pc:sldMkLst>
        <pc:spChg chg="del">
          <ac:chgData name="Nancy Montes" userId="133de9085e775434" providerId="LiveId" clId="{9795D31E-CF63-4569-92A5-711C6587F8F8}" dt="2025-04-29T01:12:38.873" v="496" actId="478"/>
          <ac:spMkLst>
            <pc:docMk/>
            <pc:sldMk cId="1067545978" sldId="388"/>
            <ac:spMk id="5" creationId="{57415A4D-C506-9A04-C4C5-681F8C3BC179}"/>
          </ac:spMkLst>
        </pc:spChg>
        <pc:spChg chg="mod">
          <ac:chgData name="Nancy Montes" userId="133de9085e775434" providerId="LiveId" clId="{9795D31E-CF63-4569-92A5-711C6587F8F8}" dt="2025-04-29T01:12:34.226" v="495" actId="207"/>
          <ac:spMkLst>
            <pc:docMk/>
            <pc:sldMk cId="1067545978" sldId="388"/>
            <ac:spMk id="10" creationId="{FD474270-042A-50D3-3A96-4A967EB985FE}"/>
          </ac:spMkLst>
        </pc:spChg>
        <pc:spChg chg="mod">
          <ac:chgData name="Nancy Montes" userId="133de9085e775434" providerId="LiveId" clId="{9795D31E-CF63-4569-92A5-711C6587F8F8}" dt="2025-04-29T01:09:19.128" v="312" actId="20577"/>
          <ac:spMkLst>
            <pc:docMk/>
            <pc:sldMk cId="1067545978" sldId="388"/>
            <ac:spMk id="11" creationId="{F4626B05-467E-EF7B-87BD-AB12EABD07AC}"/>
          </ac:spMkLst>
        </pc:spChg>
        <pc:spChg chg="mod">
          <ac:chgData name="Nancy Montes" userId="133de9085e775434" providerId="LiveId" clId="{9795D31E-CF63-4569-92A5-711C6587F8F8}" dt="2025-04-29T01:10:13.005" v="381" actId="790"/>
          <ac:spMkLst>
            <pc:docMk/>
            <pc:sldMk cId="1067545978" sldId="388"/>
            <ac:spMk id="12" creationId="{9553612F-7CDF-B2F1-8CC6-834578A33C13}"/>
          </ac:spMkLst>
        </pc:spChg>
        <pc:spChg chg="mod">
          <ac:chgData name="Nancy Montes" userId="133de9085e775434" providerId="LiveId" clId="{9795D31E-CF63-4569-92A5-711C6587F8F8}" dt="2025-04-29T01:12:10.114" v="493" actId="20577"/>
          <ac:spMkLst>
            <pc:docMk/>
            <pc:sldMk cId="1067545978" sldId="388"/>
            <ac:spMk id="13" creationId="{9444D929-72D6-3C28-2BE0-5C1DA32454C2}"/>
          </ac:spMkLst>
        </pc:spChg>
        <pc:cxnChg chg="del">
          <ac:chgData name="Nancy Montes" userId="133de9085e775434" providerId="LiveId" clId="{9795D31E-CF63-4569-92A5-711C6587F8F8}" dt="2025-04-29T01:12:38.873" v="496" actId="478"/>
          <ac:cxnSpMkLst>
            <pc:docMk/>
            <pc:sldMk cId="1067545978" sldId="388"/>
            <ac:cxnSpMk id="6" creationId="{EB83D2A0-CFC2-5EE2-4BB2-877C7B3E0CBE}"/>
          </ac:cxnSpMkLst>
        </pc:cxnChg>
      </pc:sldChg>
      <pc:sldChg chg="modSp mod">
        <pc:chgData name="Nancy Montes" userId="133de9085e775434" providerId="LiveId" clId="{9795D31E-CF63-4569-92A5-711C6587F8F8}" dt="2025-04-29T01:15:36.555" v="585" actId="20577"/>
        <pc:sldMkLst>
          <pc:docMk/>
          <pc:sldMk cId="1360673407" sldId="390"/>
        </pc:sldMkLst>
        <pc:spChg chg="mod">
          <ac:chgData name="Nancy Montes" userId="133de9085e775434" providerId="LiveId" clId="{9795D31E-CF63-4569-92A5-711C6587F8F8}" dt="2025-04-29T01:14:06.443" v="568" actId="6549"/>
          <ac:spMkLst>
            <pc:docMk/>
            <pc:sldMk cId="1360673407" sldId="390"/>
            <ac:spMk id="20" creationId="{6689BB2C-822C-6368-BD33-C3A139F5ADDA}"/>
          </ac:spMkLst>
        </pc:spChg>
        <pc:spChg chg="mod">
          <ac:chgData name="Nancy Montes" userId="133de9085e775434" providerId="LiveId" clId="{9795D31E-CF63-4569-92A5-711C6587F8F8}" dt="2025-04-29T01:15:30.664" v="581" actId="20577"/>
          <ac:spMkLst>
            <pc:docMk/>
            <pc:sldMk cId="1360673407" sldId="390"/>
            <ac:spMk id="24" creationId="{170F68B1-781D-29FA-C9D9-815175D4997A}"/>
          </ac:spMkLst>
        </pc:spChg>
        <pc:spChg chg="mod">
          <ac:chgData name="Nancy Montes" userId="133de9085e775434" providerId="LiveId" clId="{9795D31E-CF63-4569-92A5-711C6587F8F8}" dt="2025-04-29T01:14:55.717" v="572"/>
          <ac:spMkLst>
            <pc:docMk/>
            <pc:sldMk cId="1360673407" sldId="390"/>
            <ac:spMk id="26" creationId="{B7ED16C1-F4BE-B3CB-F876-A78625944ADD}"/>
          </ac:spMkLst>
        </pc:spChg>
        <pc:spChg chg="mod">
          <ac:chgData name="Nancy Montes" userId="133de9085e775434" providerId="LiveId" clId="{9795D31E-CF63-4569-92A5-711C6587F8F8}" dt="2025-04-29T01:15:36.555" v="585" actId="20577"/>
          <ac:spMkLst>
            <pc:docMk/>
            <pc:sldMk cId="1360673407" sldId="390"/>
            <ac:spMk id="28" creationId="{D071E4A7-0EA8-AD43-19F9-D7FDB7DACA70}"/>
          </ac:spMkLst>
        </pc:spChg>
        <pc:spChg chg="mod">
          <ac:chgData name="Nancy Montes" userId="133de9085e775434" providerId="LiveId" clId="{9795D31E-CF63-4569-92A5-711C6587F8F8}" dt="2025-04-29T01:15:12.202" v="575" actId="1076"/>
          <ac:spMkLst>
            <pc:docMk/>
            <pc:sldMk cId="1360673407" sldId="390"/>
            <ac:spMk id="30" creationId="{63EB59EB-EBCC-D357-C8A2-B441211AFA9F}"/>
          </ac:spMkLst>
        </pc:spChg>
        <pc:spChg chg="mod">
          <ac:chgData name="Nancy Montes" userId="133de9085e775434" providerId="LiveId" clId="{9795D31E-CF63-4569-92A5-711C6587F8F8}" dt="2025-04-29T01:15:17.624" v="576" actId="1076"/>
          <ac:spMkLst>
            <pc:docMk/>
            <pc:sldMk cId="1360673407" sldId="390"/>
            <ac:spMk id="33" creationId="{482EB3AE-2ACA-0A18-39DC-26F16A9FC1A6}"/>
          </ac:spMkLst>
        </pc:spChg>
        <pc:spChg chg="mod">
          <ac:chgData name="Nancy Montes" userId="133de9085e775434" providerId="LiveId" clId="{9795D31E-CF63-4569-92A5-711C6587F8F8}" dt="2025-04-29T01:13:51.501" v="536" actId="113"/>
          <ac:spMkLst>
            <pc:docMk/>
            <pc:sldMk cId="1360673407" sldId="390"/>
            <ac:spMk id="35" creationId="{5F4A0088-8081-09A2-3FD9-4F4BBC1C81F2}"/>
          </ac:spMkLst>
        </pc:spChg>
        <pc:spChg chg="mod">
          <ac:chgData name="Nancy Montes" userId="133de9085e775434" providerId="LiveId" clId="{9795D31E-CF63-4569-92A5-711C6587F8F8}" dt="2025-04-29T01:13:12.696" v="531" actId="790"/>
          <ac:spMkLst>
            <pc:docMk/>
            <pc:sldMk cId="1360673407" sldId="390"/>
            <ac:spMk id="36" creationId="{76B967F1-73EA-6452-1696-98DCDF20AAE5}"/>
          </ac:spMkLst>
        </pc:spChg>
        <pc:spChg chg="mod">
          <ac:chgData name="Nancy Montes" userId="133de9085e775434" providerId="LiveId" clId="{9795D31E-CF63-4569-92A5-711C6587F8F8}" dt="2025-04-29T01:13:12.696" v="531" actId="790"/>
          <ac:spMkLst>
            <pc:docMk/>
            <pc:sldMk cId="1360673407" sldId="390"/>
            <ac:spMk id="49" creationId="{D60FD078-AF71-7E01-2F03-908ECE3AEA31}"/>
          </ac:spMkLst>
        </pc:spChg>
        <pc:spChg chg="mod">
          <ac:chgData name="Nancy Montes" userId="133de9085e775434" providerId="LiveId" clId="{9795D31E-CF63-4569-92A5-711C6587F8F8}" dt="2025-04-29T01:13:12.696" v="531" actId="790"/>
          <ac:spMkLst>
            <pc:docMk/>
            <pc:sldMk cId="1360673407" sldId="390"/>
            <ac:spMk id="50" creationId="{28ECD943-7A10-AC64-1E05-1B62305EED24}"/>
          </ac:spMkLst>
        </pc:spChg>
        <pc:spChg chg="mod">
          <ac:chgData name="Nancy Montes" userId="133de9085e775434" providerId="LiveId" clId="{9795D31E-CF63-4569-92A5-711C6587F8F8}" dt="2025-04-29T01:13:12.696" v="531" actId="790"/>
          <ac:spMkLst>
            <pc:docMk/>
            <pc:sldMk cId="1360673407" sldId="390"/>
            <ac:spMk id="53" creationId="{4A3396E9-3B9A-56AF-AA66-27236C74B7A3}"/>
          </ac:spMkLst>
        </pc:spChg>
      </pc:sldChg>
      <pc:sldChg chg="delSp modSp mod">
        <pc:chgData name="Nancy Montes" userId="133de9085e775434" providerId="LiveId" clId="{9795D31E-CF63-4569-92A5-711C6587F8F8}" dt="2025-04-29T01:19:30.363" v="697" actId="790"/>
        <pc:sldMkLst>
          <pc:docMk/>
          <pc:sldMk cId="3860676872" sldId="391"/>
        </pc:sldMkLst>
        <pc:spChg chg="mod">
          <ac:chgData name="Nancy Montes" userId="133de9085e775434" providerId="LiveId" clId="{9795D31E-CF63-4569-92A5-711C6587F8F8}" dt="2025-04-29T01:16:30.947" v="662" actId="6549"/>
          <ac:spMkLst>
            <pc:docMk/>
            <pc:sldMk cId="3860676872" sldId="391"/>
            <ac:spMk id="2" creationId="{6DCA8CA3-2EF6-F1EF-9652-C33955342F0B}"/>
          </ac:spMkLst>
        </pc:spChg>
        <pc:spChg chg="mod">
          <ac:chgData name="Nancy Montes" userId="133de9085e775434" providerId="LiveId" clId="{9795D31E-CF63-4569-92A5-711C6587F8F8}" dt="2025-04-29T01:17:29.296" v="671" actId="20577"/>
          <ac:spMkLst>
            <pc:docMk/>
            <pc:sldMk cId="3860676872" sldId="391"/>
            <ac:spMk id="3" creationId="{5D76AC78-C8B4-B6AE-458D-A8BABF8EAC8D}"/>
          </ac:spMkLst>
        </pc:spChg>
        <pc:spChg chg="del">
          <ac:chgData name="Nancy Montes" userId="133de9085e775434" providerId="LiveId" clId="{9795D31E-CF63-4569-92A5-711C6587F8F8}" dt="2025-04-29T01:19:09.084" v="696" actId="478"/>
          <ac:spMkLst>
            <pc:docMk/>
            <pc:sldMk cId="3860676872" sldId="391"/>
            <ac:spMk id="5" creationId="{571D5A7B-3AE7-8011-034F-340BB7D97FB0}"/>
          </ac:spMkLst>
        </pc:spChg>
        <pc:spChg chg="mod">
          <ac:chgData name="Nancy Montes" userId="133de9085e775434" providerId="LiveId" clId="{9795D31E-CF63-4569-92A5-711C6587F8F8}" dt="2025-04-29T01:19:04.549" v="695" actId="20577"/>
          <ac:spMkLst>
            <pc:docMk/>
            <pc:sldMk cId="3860676872" sldId="391"/>
            <ac:spMk id="9" creationId="{923086B8-080F-2C21-5FC8-59098B1B5FAB}"/>
          </ac:spMkLst>
        </pc:spChg>
        <pc:spChg chg="mod">
          <ac:chgData name="Nancy Montes" userId="133de9085e775434" providerId="LiveId" clId="{9795D31E-CF63-4569-92A5-711C6587F8F8}" dt="2025-04-29T01:16:23.311" v="641" actId="20577"/>
          <ac:spMkLst>
            <pc:docMk/>
            <pc:sldMk cId="3860676872" sldId="391"/>
            <ac:spMk id="35" creationId="{380C74DB-FA95-D5AF-7EFC-CD1FD34B3C37}"/>
          </ac:spMkLst>
        </pc:spChg>
        <pc:spChg chg="mod">
          <ac:chgData name="Nancy Montes" userId="133de9085e775434" providerId="LiveId" clId="{9795D31E-CF63-4569-92A5-711C6587F8F8}" dt="2025-04-29T01:19:30.363" v="697" actId="790"/>
          <ac:spMkLst>
            <pc:docMk/>
            <pc:sldMk cId="3860676872" sldId="391"/>
            <ac:spMk id="36" creationId="{8519769F-15A6-1A85-0658-7E6E05BBCAE9}"/>
          </ac:spMkLst>
        </pc:spChg>
        <pc:cxnChg chg="del">
          <ac:chgData name="Nancy Montes" userId="133de9085e775434" providerId="LiveId" clId="{9795D31E-CF63-4569-92A5-711C6587F8F8}" dt="2025-04-29T01:19:09.084" v="696" actId="478"/>
          <ac:cxnSpMkLst>
            <pc:docMk/>
            <pc:sldMk cId="3860676872" sldId="391"/>
            <ac:cxnSpMk id="6" creationId="{12B42548-AAF6-64C9-1794-E3C80F43A735}"/>
          </ac:cxnSpMkLst>
        </pc:cxnChg>
      </pc:sldChg>
      <pc:sldChg chg="modSp mod">
        <pc:chgData name="Nancy Montes" userId="133de9085e775434" providerId="LiveId" clId="{9795D31E-CF63-4569-92A5-711C6587F8F8}" dt="2025-04-29T01:27:45.758" v="1097" actId="20577"/>
        <pc:sldMkLst>
          <pc:docMk/>
          <pc:sldMk cId="4113770310" sldId="396"/>
        </pc:sldMkLst>
        <pc:spChg chg="mod">
          <ac:chgData name="Nancy Montes" userId="133de9085e775434" providerId="LiveId" clId="{9795D31E-CF63-4569-92A5-711C6587F8F8}" dt="2025-04-29T01:27:45.758" v="1097" actId="20577"/>
          <ac:spMkLst>
            <pc:docMk/>
            <pc:sldMk cId="4113770310" sldId="396"/>
            <ac:spMk id="3" creationId="{23366001-ED90-0F9B-3992-0D6E87DA0C68}"/>
          </ac:spMkLst>
        </pc:spChg>
        <pc:spChg chg="mod">
          <ac:chgData name="Nancy Montes" userId="133de9085e775434" providerId="LiveId" clId="{9795D31E-CF63-4569-92A5-711C6587F8F8}" dt="2025-04-29T01:22:48.924" v="801" actId="790"/>
          <ac:spMkLst>
            <pc:docMk/>
            <pc:sldMk cId="4113770310" sldId="396"/>
            <ac:spMk id="7" creationId="{7BD9CE84-9EAE-C596-7156-0A9025B053D2}"/>
          </ac:spMkLst>
        </pc:spChg>
        <pc:spChg chg="mod">
          <ac:chgData name="Nancy Montes" userId="133de9085e775434" providerId="LiveId" clId="{9795D31E-CF63-4569-92A5-711C6587F8F8}" dt="2025-04-29T01:22:12.273" v="798" actId="20577"/>
          <ac:spMkLst>
            <pc:docMk/>
            <pc:sldMk cId="4113770310" sldId="396"/>
            <ac:spMk id="9" creationId="{9F371654-5E73-5422-53D5-1AD2FB72621C}"/>
          </ac:spMkLst>
        </pc:spChg>
        <pc:spChg chg="mod">
          <ac:chgData name="Nancy Montes" userId="133de9085e775434" providerId="LiveId" clId="{9795D31E-CF63-4569-92A5-711C6587F8F8}" dt="2025-04-29T01:22:30.832" v="799" actId="790"/>
          <ac:spMkLst>
            <pc:docMk/>
            <pc:sldMk cId="4113770310" sldId="396"/>
            <ac:spMk id="36" creationId="{94CD959D-6EA4-693D-CB31-5270125FFD18}"/>
          </ac:spMkLst>
        </pc:spChg>
      </pc:sldChg>
      <pc:sldChg chg="modSp mod">
        <pc:chgData name="Nancy Montes" userId="133de9085e775434" providerId="LiveId" clId="{9795D31E-CF63-4569-92A5-711C6587F8F8}" dt="2025-04-29T01:27:43.581" v="1096" actId="20577"/>
        <pc:sldMkLst>
          <pc:docMk/>
          <pc:sldMk cId="1729728321" sldId="397"/>
        </pc:sldMkLst>
        <pc:spChg chg="mod">
          <ac:chgData name="Nancy Montes" userId="133de9085e775434" providerId="LiveId" clId="{9795D31E-CF63-4569-92A5-711C6587F8F8}" dt="2025-04-29T01:27:43.581" v="1096" actId="20577"/>
          <ac:spMkLst>
            <pc:docMk/>
            <pc:sldMk cId="1729728321" sldId="397"/>
            <ac:spMk id="3" creationId="{5CC3F986-D7D9-B9CE-A0E4-10B6C4719F20}"/>
          </ac:spMkLst>
        </pc:spChg>
        <pc:spChg chg="mod">
          <ac:chgData name="Nancy Montes" userId="133de9085e775434" providerId="LiveId" clId="{9795D31E-CF63-4569-92A5-711C6587F8F8}" dt="2025-04-29T01:23:44.130" v="811" actId="6549"/>
          <ac:spMkLst>
            <pc:docMk/>
            <pc:sldMk cId="1729728321" sldId="397"/>
            <ac:spMk id="36" creationId="{DBEE5BC9-ABF4-A609-2BD6-79EFC8760CE8}"/>
          </ac:spMkLst>
        </pc:spChg>
      </pc:sldChg>
      <pc:sldChg chg="addSp delSp modSp mod">
        <pc:chgData name="Nancy Montes" userId="133de9085e775434" providerId="LiveId" clId="{9795D31E-CF63-4569-92A5-711C6587F8F8}" dt="2025-04-29T01:27:41.548" v="1095" actId="20577"/>
        <pc:sldMkLst>
          <pc:docMk/>
          <pc:sldMk cId="269301482" sldId="398"/>
        </pc:sldMkLst>
        <pc:spChg chg="add mod">
          <ac:chgData name="Nancy Montes" userId="133de9085e775434" providerId="LiveId" clId="{9795D31E-CF63-4569-92A5-711C6587F8F8}" dt="2025-04-29T01:24:16.545" v="829" actId="1036"/>
          <ac:spMkLst>
            <pc:docMk/>
            <pc:sldMk cId="269301482" sldId="398"/>
            <ac:spMk id="2" creationId="{2E8FD292-33F1-9BFD-71D9-CD6E1B00BDB3}"/>
          </ac:spMkLst>
        </pc:spChg>
        <pc:spChg chg="del mod">
          <ac:chgData name="Nancy Montes" userId="133de9085e775434" providerId="LiveId" clId="{9795D31E-CF63-4569-92A5-711C6587F8F8}" dt="2025-04-29T01:24:12.078" v="818" actId="478"/>
          <ac:spMkLst>
            <pc:docMk/>
            <pc:sldMk cId="269301482" sldId="398"/>
            <ac:spMk id="3" creationId="{27C1C0D5-8EF9-B49E-67EF-CDA84AB1E8F5}"/>
          </ac:spMkLst>
        </pc:spChg>
        <pc:spChg chg="add mod">
          <ac:chgData name="Nancy Montes" userId="133de9085e775434" providerId="LiveId" clId="{9795D31E-CF63-4569-92A5-711C6587F8F8}" dt="2025-04-29T01:27:41.548" v="1095" actId="20577"/>
          <ac:spMkLst>
            <pc:docMk/>
            <pc:sldMk cId="269301482" sldId="398"/>
            <ac:spMk id="7" creationId="{0922E51D-F4B2-8595-CFA3-C705D3C652CD}"/>
          </ac:spMkLst>
        </pc:spChg>
        <pc:spChg chg="del">
          <ac:chgData name="Nancy Montes" userId="133de9085e775434" providerId="LiveId" clId="{9795D31E-CF63-4569-92A5-711C6587F8F8}" dt="2025-04-29T01:24:12.078" v="818" actId="478"/>
          <ac:spMkLst>
            <pc:docMk/>
            <pc:sldMk cId="269301482" sldId="398"/>
            <ac:spMk id="36" creationId="{C8D8408A-2519-0E4F-B82E-A7242C24BA47}"/>
          </ac:spMkLst>
        </pc:spChg>
      </pc:sldChg>
      <pc:sldChg chg="addSp delSp modSp mod">
        <pc:chgData name="Nancy Montes" userId="133de9085e775434" providerId="LiveId" clId="{9795D31E-CF63-4569-92A5-711C6587F8F8}" dt="2025-04-29T01:27:38.381" v="1094" actId="20577"/>
        <pc:sldMkLst>
          <pc:docMk/>
          <pc:sldMk cId="1044699284" sldId="399"/>
        </pc:sldMkLst>
        <pc:spChg chg="add mod">
          <ac:chgData name="Nancy Montes" userId="133de9085e775434" providerId="LiveId" clId="{9795D31E-CF63-4569-92A5-711C6587F8F8}" dt="2025-04-29T01:24:26.152" v="841" actId="1036"/>
          <ac:spMkLst>
            <pc:docMk/>
            <pc:sldMk cId="1044699284" sldId="399"/>
            <ac:spMk id="2" creationId="{533B4586-61B4-87A1-6035-04DD1EFC2DB3}"/>
          </ac:spMkLst>
        </pc:spChg>
        <pc:spChg chg="del">
          <ac:chgData name="Nancy Montes" userId="133de9085e775434" providerId="LiveId" clId="{9795D31E-CF63-4569-92A5-711C6587F8F8}" dt="2025-04-29T01:24:20.682" v="830" actId="478"/>
          <ac:spMkLst>
            <pc:docMk/>
            <pc:sldMk cId="1044699284" sldId="399"/>
            <ac:spMk id="3" creationId="{9EA4E2EA-5409-DEDE-BE58-20638DE07E43}"/>
          </ac:spMkLst>
        </pc:spChg>
        <pc:spChg chg="add mod">
          <ac:chgData name="Nancy Montes" userId="133de9085e775434" providerId="LiveId" clId="{9795D31E-CF63-4569-92A5-711C6587F8F8}" dt="2025-04-29T01:27:38.381" v="1094" actId="20577"/>
          <ac:spMkLst>
            <pc:docMk/>
            <pc:sldMk cId="1044699284" sldId="399"/>
            <ac:spMk id="4" creationId="{98AF056B-C797-8ED0-B842-6B07D9AE15E9}"/>
          </ac:spMkLst>
        </pc:spChg>
        <pc:spChg chg="del">
          <ac:chgData name="Nancy Montes" userId="133de9085e775434" providerId="LiveId" clId="{9795D31E-CF63-4569-92A5-711C6587F8F8}" dt="2025-04-29T01:24:20.682" v="830" actId="478"/>
          <ac:spMkLst>
            <pc:docMk/>
            <pc:sldMk cId="1044699284" sldId="399"/>
            <ac:spMk id="36" creationId="{D905C377-A397-5651-7505-C79185195228}"/>
          </ac:spMkLst>
        </pc:spChg>
      </pc:sldChg>
      <pc:sldChg chg="addSp delSp modSp mod">
        <pc:chgData name="Nancy Montes" userId="133de9085e775434" providerId="LiveId" clId="{9795D31E-CF63-4569-92A5-711C6587F8F8}" dt="2025-04-29T01:27:35.673" v="1093" actId="20577"/>
        <pc:sldMkLst>
          <pc:docMk/>
          <pc:sldMk cId="3452171343" sldId="400"/>
        </pc:sldMkLst>
        <pc:spChg chg="add mod">
          <ac:chgData name="Nancy Montes" userId="133de9085e775434" providerId="LiveId" clId="{9795D31E-CF63-4569-92A5-711C6587F8F8}" dt="2025-04-29T01:24:34.021" v="850" actId="1036"/>
          <ac:spMkLst>
            <pc:docMk/>
            <pc:sldMk cId="3452171343" sldId="400"/>
            <ac:spMk id="2" creationId="{BA226F94-32B3-0A3C-DE57-546F86835280}"/>
          </ac:spMkLst>
        </pc:spChg>
        <pc:spChg chg="del">
          <ac:chgData name="Nancy Montes" userId="133de9085e775434" providerId="LiveId" clId="{9795D31E-CF63-4569-92A5-711C6587F8F8}" dt="2025-04-29T01:24:30.137" v="842" actId="478"/>
          <ac:spMkLst>
            <pc:docMk/>
            <pc:sldMk cId="3452171343" sldId="400"/>
            <ac:spMk id="3" creationId="{EAFA4E67-494E-1986-C405-8398A8D86B3B}"/>
          </ac:spMkLst>
        </pc:spChg>
        <pc:spChg chg="add mod">
          <ac:chgData name="Nancy Montes" userId="133de9085e775434" providerId="LiveId" clId="{9795D31E-CF63-4569-92A5-711C6587F8F8}" dt="2025-04-29T01:27:35.673" v="1093" actId="20577"/>
          <ac:spMkLst>
            <pc:docMk/>
            <pc:sldMk cId="3452171343" sldId="400"/>
            <ac:spMk id="7" creationId="{F117B096-3945-2389-0594-29E64363CC11}"/>
          </ac:spMkLst>
        </pc:spChg>
        <pc:spChg chg="del">
          <ac:chgData name="Nancy Montes" userId="133de9085e775434" providerId="LiveId" clId="{9795D31E-CF63-4569-92A5-711C6587F8F8}" dt="2025-04-29T01:24:30.137" v="842" actId="478"/>
          <ac:spMkLst>
            <pc:docMk/>
            <pc:sldMk cId="3452171343" sldId="400"/>
            <ac:spMk id="36" creationId="{D675BC9A-AD6A-0FAE-494F-B0EC9AB80259}"/>
          </ac:spMkLst>
        </pc:spChg>
        <pc:picChg chg="mod">
          <ac:chgData name="Nancy Montes" userId="133de9085e775434" providerId="LiveId" clId="{9795D31E-CF63-4569-92A5-711C6587F8F8}" dt="2025-04-29T01:27:12.421" v="1091" actId="14100"/>
          <ac:picMkLst>
            <pc:docMk/>
            <pc:sldMk cId="3452171343" sldId="400"/>
            <ac:picMk id="11" creationId="{E64E5C46-1BFE-71F8-D637-EF6282ADDF28}"/>
          </ac:picMkLst>
        </pc:picChg>
      </pc:sldChg>
      <pc:sldChg chg="addSp delSp modSp mod">
        <pc:chgData name="Nancy Montes" userId="133de9085e775434" providerId="LiveId" clId="{9795D31E-CF63-4569-92A5-711C6587F8F8}" dt="2025-04-29T01:27:31.953" v="1092" actId="20577"/>
        <pc:sldMkLst>
          <pc:docMk/>
          <pc:sldMk cId="3056224266" sldId="401"/>
        </pc:sldMkLst>
        <pc:spChg chg="del">
          <ac:chgData name="Nancy Montes" userId="133de9085e775434" providerId="LiveId" clId="{9795D31E-CF63-4569-92A5-711C6587F8F8}" dt="2025-04-29T01:24:41.392" v="851" actId="478"/>
          <ac:spMkLst>
            <pc:docMk/>
            <pc:sldMk cId="3056224266" sldId="401"/>
            <ac:spMk id="3" creationId="{08D6A75C-5ABB-6A07-144E-01425FB37FE6}"/>
          </ac:spMkLst>
        </pc:spChg>
        <pc:spChg chg="add mod">
          <ac:chgData name="Nancy Montes" userId="133de9085e775434" providerId="LiveId" clId="{9795D31E-CF63-4569-92A5-711C6587F8F8}" dt="2025-04-29T01:24:46.614" v="867" actId="1035"/>
          <ac:spMkLst>
            <pc:docMk/>
            <pc:sldMk cId="3056224266" sldId="401"/>
            <ac:spMk id="4" creationId="{2D55658D-1F1B-9E07-5135-AD5479C30DB3}"/>
          </ac:spMkLst>
        </pc:spChg>
        <pc:spChg chg="add mod">
          <ac:chgData name="Nancy Montes" userId="133de9085e775434" providerId="LiveId" clId="{9795D31E-CF63-4569-92A5-711C6587F8F8}" dt="2025-04-29T01:27:31.953" v="1092" actId="20577"/>
          <ac:spMkLst>
            <pc:docMk/>
            <pc:sldMk cId="3056224266" sldId="401"/>
            <ac:spMk id="10" creationId="{6050989D-D8AE-6747-F91C-41BAA78B6447}"/>
          </ac:spMkLst>
        </pc:spChg>
        <pc:spChg chg="mod">
          <ac:chgData name="Nancy Montes" userId="133de9085e775434" providerId="LiveId" clId="{9795D31E-CF63-4569-92A5-711C6587F8F8}" dt="2025-04-29T01:26:02.500" v="972" actId="20577"/>
          <ac:spMkLst>
            <pc:docMk/>
            <pc:sldMk cId="3056224266" sldId="401"/>
            <ac:spMk id="17" creationId="{A0AD96F7-3CB8-0D7B-E7D5-F9BAB285012E}"/>
          </ac:spMkLst>
        </pc:spChg>
        <pc:spChg chg="mod">
          <ac:chgData name="Nancy Montes" userId="133de9085e775434" providerId="LiveId" clId="{9795D31E-CF63-4569-92A5-711C6587F8F8}" dt="2025-04-29T01:26:57.238" v="1090" actId="20577"/>
          <ac:spMkLst>
            <pc:docMk/>
            <pc:sldMk cId="3056224266" sldId="401"/>
            <ac:spMk id="18" creationId="{B47428E5-528E-6FB2-9BBE-DE567C9DAF06}"/>
          </ac:spMkLst>
        </pc:spChg>
        <pc:spChg chg="del">
          <ac:chgData name="Nancy Montes" userId="133de9085e775434" providerId="LiveId" clId="{9795D31E-CF63-4569-92A5-711C6587F8F8}" dt="2025-04-29T01:24:41.392" v="851" actId="478"/>
          <ac:spMkLst>
            <pc:docMk/>
            <pc:sldMk cId="3056224266" sldId="401"/>
            <ac:spMk id="36" creationId="{6F2C099B-9832-308A-A674-17EBDBC4A5AB}"/>
          </ac:spMkLst>
        </pc:spChg>
      </pc:sldChg>
      <pc:sldChg chg="addSp delSp modSp mod">
        <pc:chgData name="Nancy Montes" userId="133de9085e775434" providerId="LiveId" clId="{9795D31E-CF63-4569-92A5-711C6587F8F8}" dt="2025-04-29T01:28:27.713" v="1122" actId="1035"/>
        <pc:sldMkLst>
          <pc:docMk/>
          <pc:sldMk cId="4127502532" sldId="402"/>
        </pc:sldMkLst>
        <pc:spChg chg="add mod">
          <ac:chgData name="Nancy Montes" userId="133de9085e775434" providerId="LiveId" clId="{9795D31E-CF63-4569-92A5-711C6587F8F8}" dt="2025-04-29T01:28:27.713" v="1122" actId="1035"/>
          <ac:spMkLst>
            <pc:docMk/>
            <pc:sldMk cId="4127502532" sldId="402"/>
            <ac:spMk id="2" creationId="{824EA9AB-744C-D063-251E-ACBFA51C60F3}"/>
          </ac:spMkLst>
        </pc:spChg>
        <pc:spChg chg="del">
          <ac:chgData name="Nancy Montes" userId="133de9085e775434" providerId="LiveId" clId="{9795D31E-CF63-4569-92A5-711C6587F8F8}" dt="2025-04-29T01:28:03.516" v="1098" actId="478"/>
          <ac:spMkLst>
            <pc:docMk/>
            <pc:sldMk cId="4127502532" sldId="402"/>
            <ac:spMk id="3" creationId="{714C9ECB-2D35-C581-3C1A-2805C27F7E85}"/>
          </ac:spMkLst>
        </pc:spChg>
        <pc:spChg chg="add mod">
          <ac:chgData name="Nancy Montes" userId="133de9085e775434" providerId="LiveId" clId="{9795D31E-CF63-4569-92A5-711C6587F8F8}" dt="2025-04-29T01:28:27.713" v="1122" actId="1035"/>
          <ac:spMkLst>
            <pc:docMk/>
            <pc:sldMk cId="4127502532" sldId="402"/>
            <ac:spMk id="7" creationId="{076E4C2E-FE97-090C-0446-4EB692454D31}"/>
          </ac:spMkLst>
        </pc:spChg>
        <pc:spChg chg="del">
          <ac:chgData name="Nancy Montes" userId="133de9085e775434" providerId="LiveId" clId="{9795D31E-CF63-4569-92A5-711C6587F8F8}" dt="2025-04-29T01:28:03.516" v="1098" actId="478"/>
          <ac:spMkLst>
            <pc:docMk/>
            <pc:sldMk cId="4127502532" sldId="402"/>
            <ac:spMk id="36" creationId="{85C6373F-EDFD-6602-BB21-0D52D457A625}"/>
          </ac:spMkLst>
        </pc:spChg>
        <pc:picChg chg="mod">
          <ac:chgData name="Nancy Montes" userId="133de9085e775434" providerId="LiveId" clId="{9795D31E-CF63-4569-92A5-711C6587F8F8}" dt="2025-04-29T01:28:18.616" v="1100" actId="14100"/>
          <ac:picMkLst>
            <pc:docMk/>
            <pc:sldMk cId="4127502532" sldId="402"/>
            <ac:picMk id="11" creationId="{371CF717-04C4-851B-2D7F-619C43905535}"/>
          </ac:picMkLst>
        </pc:picChg>
      </pc:sldChg>
      <pc:sldChg chg="addSp delSp modSp mod">
        <pc:chgData name="Nancy Montes" userId="133de9085e775434" providerId="LiveId" clId="{9795D31E-CF63-4569-92A5-711C6587F8F8}" dt="2025-04-29T01:28:35.816" v="1124"/>
        <pc:sldMkLst>
          <pc:docMk/>
          <pc:sldMk cId="2999496951" sldId="403"/>
        </pc:sldMkLst>
        <pc:spChg chg="del">
          <ac:chgData name="Nancy Montes" userId="133de9085e775434" providerId="LiveId" clId="{9795D31E-CF63-4569-92A5-711C6587F8F8}" dt="2025-04-29T01:28:34.444" v="1123" actId="478"/>
          <ac:spMkLst>
            <pc:docMk/>
            <pc:sldMk cId="2999496951" sldId="403"/>
            <ac:spMk id="3" creationId="{7F257D88-BAD9-E4E9-14C6-3B50F2F68A37}"/>
          </ac:spMkLst>
        </pc:spChg>
        <pc:spChg chg="add mod">
          <ac:chgData name="Nancy Montes" userId="133de9085e775434" providerId="LiveId" clId="{9795D31E-CF63-4569-92A5-711C6587F8F8}" dt="2025-04-29T01:28:35.816" v="1124"/>
          <ac:spMkLst>
            <pc:docMk/>
            <pc:sldMk cId="2999496951" sldId="403"/>
            <ac:spMk id="4" creationId="{52B1285B-BF0C-27C3-1F8D-0554FDB792B8}"/>
          </ac:spMkLst>
        </pc:spChg>
        <pc:spChg chg="add mod">
          <ac:chgData name="Nancy Montes" userId="133de9085e775434" providerId="LiveId" clId="{9795D31E-CF63-4569-92A5-711C6587F8F8}" dt="2025-04-29T01:28:35.816" v="1124"/>
          <ac:spMkLst>
            <pc:docMk/>
            <pc:sldMk cId="2999496951" sldId="403"/>
            <ac:spMk id="7" creationId="{8C014A6F-8E88-B12A-D23E-F60F778CFC9C}"/>
          </ac:spMkLst>
        </pc:spChg>
        <pc:spChg chg="del">
          <ac:chgData name="Nancy Montes" userId="133de9085e775434" providerId="LiveId" clId="{9795D31E-CF63-4569-92A5-711C6587F8F8}" dt="2025-04-29T01:28:34.444" v="1123" actId="478"/>
          <ac:spMkLst>
            <pc:docMk/>
            <pc:sldMk cId="2999496951" sldId="403"/>
            <ac:spMk id="36" creationId="{AC076643-E6A5-2480-5E0B-E285BCE4C518}"/>
          </ac:spMkLst>
        </pc:spChg>
      </pc:sldChg>
      <pc:sldChg chg="addSp delSp modSp mod">
        <pc:chgData name="Nancy Montes" userId="133de9085e775434" providerId="LiveId" clId="{9795D31E-CF63-4569-92A5-711C6587F8F8}" dt="2025-04-29T01:29:19.085" v="1138" actId="1035"/>
        <pc:sldMkLst>
          <pc:docMk/>
          <pc:sldMk cId="134365417" sldId="404"/>
        </pc:sldMkLst>
        <pc:spChg chg="add mod">
          <ac:chgData name="Nancy Montes" userId="133de9085e775434" providerId="LiveId" clId="{9795D31E-CF63-4569-92A5-711C6587F8F8}" dt="2025-04-29T01:28:43.823" v="1126"/>
          <ac:spMkLst>
            <pc:docMk/>
            <pc:sldMk cId="134365417" sldId="404"/>
            <ac:spMk id="2" creationId="{D7E5AB2E-1DED-FBF6-7D77-E44791677F66}"/>
          </ac:spMkLst>
        </pc:spChg>
        <pc:spChg chg="del">
          <ac:chgData name="Nancy Montes" userId="133de9085e775434" providerId="LiveId" clId="{9795D31E-CF63-4569-92A5-711C6587F8F8}" dt="2025-04-29T01:28:42.800" v="1125" actId="478"/>
          <ac:spMkLst>
            <pc:docMk/>
            <pc:sldMk cId="134365417" sldId="404"/>
            <ac:spMk id="3" creationId="{15A0F386-1E8D-CDF8-2AB7-969972871664}"/>
          </ac:spMkLst>
        </pc:spChg>
        <pc:spChg chg="add mod">
          <ac:chgData name="Nancy Montes" userId="133de9085e775434" providerId="LiveId" clId="{9795D31E-CF63-4569-92A5-711C6587F8F8}" dt="2025-04-29T01:29:19.085" v="1138" actId="1035"/>
          <ac:spMkLst>
            <pc:docMk/>
            <pc:sldMk cId="134365417" sldId="404"/>
            <ac:spMk id="7" creationId="{20A5BEFA-0F65-D0B7-CA12-8039F5311F6C}"/>
          </ac:spMkLst>
        </pc:spChg>
        <pc:spChg chg="mod">
          <ac:chgData name="Nancy Montes" userId="133de9085e775434" providerId="LiveId" clId="{9795D31E-CF63-4569-92A5-711C6587F8F8}" dt="2025-04-29T01:29:03.290" v="1128" actId="6549"/>
          <ac:spMkLst>
            <pc:docMk/>
            <pc:sldMk cId="134365417" sldId="404"/>
            <ac:spMk id="8" creationId="{77D175CF-4DD8-824D-E901-FE103E6A7B9E}"/>
          </ac:spMkLst>
        </pc:spChg>
        <pc:spChg chg="del">
          <ac:chgData name="Nancy Montes" userId="133de9085e775434" providerId="LiveId" clId="{9795D31E-CF63-4569-92A5-711C6587F8F8}" dt="2025-04-29T01:28:42.800" v="1125" actId="478"/>
          <ac:spMkLst>
            <pc:docMk/>
            <pc:sldMk cId="134365417" sldId="404"/>
            <ac:spMk id="36" creationId="{E4FD7007-8328-42CF-E331-CC249902EBA5}"/>
          </ac:spMkLst>
        </pc:spChg>
      </pc:sldChg>
      <pc:sldChg chg="addSp delSp modSp mod">
        <pc:chgData name="Nancy Montes" userId="133de9085e775434" providerId="LiveId" clId="{9795D31E-CF63-4569-92A5-711C6587F8F8}" dt="2025-04-29T01:30:06.135" v="1145" actId="790"/>
        <pc:sldMkLst>
          <pc:docMk/>
          <pc:sldMk cId="2709102767" sldId="405"/>
        </pc:sldMkLst>
        <pc:spChg chg="del">
          <ac:chgData name="Nancy Montes" userId="133de9085e775434" providerId="LiveId" clId="{9795D31E-CF63-4569-92A5-711C6587F8F8}" dt="2025-04-29T01:29:27.475" v="1139" actId="478"/>
          <ac:spMkLst>
            <pc:docMk/>
            <pc:sldMk cId="2709102767" sldId="405"/>
            <ac:spMk id="3" creationId="{8F593B7E-D58D-9B24-5B30-3FB85E5EDD27}"/>
          </ac:spMkLst>
        </pc:spChg>
        <pc:spChg chg="add del">
          <ac:chgData name="Nancy Montes" userId="133de9085e775434" providerId="LiveId" clId="{9795D31E-CF63-4569-92A5-711C6587F8F8}" dt="2025-04-29T01:29:30.196" v="1141" actId="22"/>
          <ac:spMkLst>
            <pc:docMk/>
            <pc:sldMk cId="2709102767" sldId="405"/>
            <ac:spMk id="7" creationId="{18A3FC72-8C01-1C87-1344-4108E926CC6F}"/>
          </ac:spMkLst>
        </pc:spChg>
        <pc:spChg chg="add mod">
          <ac:chgData name="Nancy Montes" userId="133de9085e775434" providerId="LiveId" clId="{9795D31E-CF63-4569-92A5-711C6587F8F8}" dt="2025-04-29T01:29:38.237" v="1142"/>
          <ac:spMkLst>
            <pc:docMk/>
            <pc:sldMk cId="2709102767" sldId="405"/>
            <ac:spMk id="8" creationId="{830518A5-FA89-724D-840F-D17E88819860}"/>
          </ac:spMkLst>
        </pc:spChg>
        <pc:spChg chg="mod">
          <ac:chgData name="Nancy Montes" userId="133de9085e775434" providerId="LiveId" clId="{9795D31E-CF63-4569-92A5-711C6587F8F8}" dt="2025-04-29T01:30:06.135" v="1145" actId="790"/>
          <ac:spMkLst>
            <pc:docMk/>
            <pc:sldMk cId="2709102767" sldId="405"/>
            <ac:spMk id="9" creationId="{603BEA72-A815-3C5A-EDC8-26772C9C94DB}"/>
          </ac:spMkLst>
        </pc:spChg>
        <pc:spChg chg="add mod">
          <ac:chgData name="Nancy Montes" userId="133de9085e775434" providerId="LiveId" clId="{9795D31E-CF63-4569-92A5-711C6587F8F8}" dt="2025-04-29T01:29:38.237" v="1142"/>
          <ac:spMkLst>
            <pc:docMk/>
            <pc:sldMk cId="2709102767" sldId="405"/>
            <ac:spMk id="10" creationId="{389D5C01-3D6E-2C4F-A506-DF45FDAC3AC3}"/>
          </ac:spMkLst>
        </pc:spChg>
        <pc:spChg chg="del">
          <ac:chgData name="Nancy Montes" userId="133de9085e775434" providerId="LiveId" clId="{9795D31E-CF63-4569-92A5-711C6587F8F8}" dt="2025-04-29T01:29:27.475" v="1139" actId="478"/>
          <ac:spMkLst>
            <pc:docMk/>
            <pc:sldMk cId="2709102767" sldId="405"/>
            <ac:spMk id="36" creationId="{AD107648-C292-79EB-5F55-493B7C2F3744}"/>
          </ac:spMkLst>
        </pc:spChg>
      </pc:sldChg>
      <pc:sldChg chg="addSp delSp modSp mod">
        <pc:chgData name="Nancy Montes" userId="133de9085e775434" providerId="LiveId" clId="{9795D31E-CF63-4569-92A5-711C6587F8F8}" dt="2025-04-29T01:30:25.305" v="1147"/>
        <pc:sldMkLst>
          <pc:docMk/>
          <pc:sldMk cId="3676242807" sldId="406"/>
        </pc:sldMkLst>
        <pc:spChg chg="add mod">
          <ac:chgData name="Nancy Montes" userId="133de9085e775434" providerId="LiveId" clId="{9795D31E-CF63-4569-92A5-711C6587F8F8}" dt="2025-04-29T01:30:25.305" v="1147"/>
          <ac:spMkLst>
            <pc:docMk/>
            <pc:sldMk cId="3676242807" sldId="406"/>
            <ac:spMk id="2" creationId="{CBB95FBE-11BE-AC2B-93FF-2052A464171D}"/>
          </ac:spMkLst>
        </pc:spChg>
        <pc:spChg chg="del">
          <ac:chgData name="Nancy Montes" userId="133de9085e775434" providerId="LiveId" clId="{9795D31E-CF63-4569-92A5-711C6587F8F8}" dt="2025-04-29T01:30:24.239" v="1146" actId="478"/>
          <ac:spMkLst>
            <pc:docMk/>
            <pc:sldMk cId="3676242807" sldId="406"/>
            <ac:spMk id="3" creationId="{20D64CDF-4562-0060-1701-AEE8D9D7CE5C}"/>
          </ac:spMkLst>
        </pc:spChg>
        <pc:spChg chg="add mod">
          <ac:chgData name="Nancy Montes" userId="133de9085e775434" providerId="LiveId" clId="{9795D31E-CF63-4569-92A5-711C6587F8F8}" dt="2025-04-29T01:30:25.305" v="1147"/>
          <ac:spMkLst>
            <pc:docMk/>
            <pc:sldMk cId="3676242807" sldId="406"/>
            <ac:spMk id="10" creationId="{6CD0A7E3-9844-71A0-2F77-91CC3174B120}"/>
          </ac:spMkLst>
        </pc:spChg>
        <pc:spChg chg="del">
          <ac:chgData name="Nancy Montes" userId="133de9085e775434" providerId="LiveId" clId="{9795D31E-CF63-4569-92A5-711C6587F8F8}" dt="2025-04-29T01:30:24.239" v="1146" actId="478"/>
          <ac:spMkLst>
            <pc:docMk/>
            <pc:sldMk cId="3676242807" sldId="406"/>
            <ac:spMk id="36" creationId="{CDB307D1-0060-C0AA-7EAA-5F64F19B1A4C}"/>
          </ac:spMkLst>
        </pc:spChg>
      </pc:sldChg>
      <pc:sldChg chg="modSp mod">
        <pc:chgData name="Nancy Montes" userId="133de9085e775434" providerId="LiveId" clId="{9795D31E-CF63-4569-92A5-711C6587F8F8}" dt="2025-04-29T01:20:04.025" v="701" actId="1076"/>
        <pc:sldMkLst>
          <pc:docMk/>
          <pc:sldMk cId="2825968919" sldId="409"/>
        </pc:sldMkLst>
        <pc:spChg chg="mod">
          <ac:chgData name="Nancy Montes" userId="133de9085e775434" providerId="LiveId" clId="{9795D31E-CF63-4569-92A5-711C6587F8F8}" dt="2025-04-29T01:20:04.025" v="701" actId="1076"/>
          <ac:spMkLst>
            <pc:docMk/>
            <pc:sldMk cId="2825968919" sldId="409"/>
            <ac:spMk id="2" creationId="{1B0112E1-9BB2-6A51-9420-BA16B80A9146}"/>
          </ac:spMkLst>
        </pc:spChg>
      </pc:sldChg>
      <pc:sldChg chg="addSp delSp modSp mod">
        <pc:chgData name="Nancy Montes" userId="133de9085e775434" providerId="LiveId" clId="{9795D31E-CF63-4569-92A5-711C6587F8F8}" dt="2025-04-29T01:20:16.132" v="703"/>
        <pc:sldMkLst>
          <pc:docMk/>
          <pc:sldMk cId="483005836" sldId="410"/>
        </pc:sldMkLst>
        <pc:spChg chg="del">
          <ac:chgData name="Nancy Montes" userId="133de9085e775434" providerId="LiveId" clId="{9795D31E-CF63-4569-92A5-711C6587F8F8}" dt="2025-04-29T01:20:15.248" v="702" actId="478"/>
          <ac:spMkLst>
            <pc:docMk/>
            <pc:sldMk cId="483005836" sldId="410"/>
            <ac:spMk id="9" creationId="{1F597C77-AD7E-4F5D-7423-7F9C3319A234}"/>
          </ac:spMkLst>
        </pc:spChg>
        <pc:spChg chg="add mod">
          <ac:chgData name="Nancy Montes" userId="133de9085e775434" providerId="LiveId" clId="{9795D31E-CF63-4569-92A5-711C6587F8F8}" dt="2025-04-29T01:20:16.132" v="703"/>
          <ac:spMkLst>
            <pc:docMk/>
            <pc:sldMk cId="483005836" sldId="410"/>
            <ac:spMk id="10" creationId="{C774A97B-0F2D-E923-7FCD-7CBAE12D974E}"/>
          </ac:spMkLst>
        </pc:spChg>
      </pc:sldChg>
      <pc:sldChg chg="modSp mod">
        <pc:chgData name="Nancy Montes" userId="133de9085e775434" providerId="LiveId" clId="{9795D31E-CF63-4569-92A5-711C6587F8F8}" dt="2025-04-29T01:39:39.780" v="1366" actId="20577"/>
        <pc:sldMkLst>
          <pc:docMk/>
          <pc:sldMk cId="408707948" sldId="411"/>
        </pc:sldMkLst>
        <pc:spChg chg="mod">
          <ac:chgData name="Nancy Montes" userId="133de9085e775434" providerId="LiveId" clId="{9795D31E-CF63-4569-92A5-711C6587F8F8}" dt="2025-04-29T01:38:25.108" v="1298" actId="790"/>
          <ac:spMkLst>
            <pc:docMk/>
            <pc:sldMk cId="408707948" sldId="411"/>
            <ac:spMk id="18" creationId="{5C1B31E0-8F8E-F316-B203-63DD3D337282}"/>
          </ac:spMkLst>
        </pc:spChg>
        <pc:spChg chg="mod">
          <ac:chgData name="Nancy Montes" userId="133de9085e775434" providerId="LiveId" clId="{9795D31E-CF63-4569-92A5-711C6587F8F8}" dt="2025-04-29T01:39:39.780" v="1366" actId="20577"/>
          <ac:spMkLst>
            <pc:docMk/>
            <pc:sldMk cId="408707948" sldId="411"/>
            <ac:spMk id="19" creationId="{69203D16-7CBA-9CA2-A9FA-2C4CC27CDDBA}"/>
          </ac:spMkLst>
        </pc:spChg>
        <pc:spChg chg="mod">
          <ac:chgData name="Nancy Montes" userId="133de9085e775434" providerId="LiveId" clId="{9795D31E-CF63-4569-92A5-711C6587F8F8}" dt="2025-04-29T01:38:36.057" v="1299"/>
          <ac:spMkLst>
            <pc:docMk/>
            <pc:sldMk cId="408707948" sldId="411"/>
            <ac:spMk id="24" creationId="{A378AB1D-E153-599F-3742-9015AFB02DFD}"/>
          </ac:spMkLst>
        </pc:spChg>
      </pc:sldChg>
      <pc:sldChg chg="addSp delSp modSp mod">
        <pc:chgData name="Nancy Montes" userId="133de9085e775434" providerId="LiveId" clId="{9795D31E-CF63-4569-92A5-711C6587F8F8}" dt="2025-04-29T01:32:21.947" v="1184" actId="6549"/>
        <pc:sldMkLst>
          <pc:docMk/>
          <pc:sldMk cId="2402400690" sldId="412"/>
        </pc:sldMkLst>
        <pc:spChg chg="add mod">
          <ac:chgData name="Nancy Montes" userId="133de9085e775434" providerId="LiveId" clId="{9795D31E-CF63-4569-92A5-711C6587F8F8}" dt="2025-04-29T01:30:55.218" v="1154" actId="1076"/>
          <ac:spMkLst>
            <pc:docMk/>
            <pc:sldMk cId="2402400690" sldId="412"/>
            <ac:spMk id="2" creationId="{D4E1AA59-BB89-4F6D-2027-A590554EC514}"/>
          </ac:spMkLst>
        </pc:spChg>
        <pc:spChg chg="del">
          <ac:chgData name="Nancy Montes" userId="133de9085e775434" providerId="LiveId" clId="{9795D31E-CF63-4569-92A5-711C6587F8F8}" dt="2025-04-29T01:30:34.979" v="1148" actId="478"/>
          <ac:spMkLst>
            <pc:docMk/>
            <pc:sldMk cId="2402400690" sldId="412"/>
            <ac:spMk id="3" creationId="{CF8E263C-C598-B35E-C24C-125E746C7BC3}"/>
          </ac:spMkLst>
        </pc:spChg>
        <pc:spChg chg="add mod">
          <ac:chgData name="Nancy Montes" userId="133de9085e775434" providerId="LiveId" clId="{9795D31E-CF63-4569-92A5-711C6587F8F8}" dt="2025-04-29T01:32:21.947" v="1184" actId="6549"/>
          <ac:spMkLst>
            <pc:docMk/>
            <pc:sldMk cId="2402400690" sldId="412"/>
            <ac:spMk id="4" creationId="{1C32BBCE-C6BB-81F4-158C-BBCBF452776E}"/>
          </ac:spMkLst>
        </pc:spChg>
        <pc:spChg chg="del">
          <ac:chgData name="Nancy Montes" userId="133de9085e775434" providerId="LiveId" clId="{9795D31E-CF63-4569-92A5-711C6587F8F8}" dt="2025-04-29T01:30:34.979" v="1148" actId="478"/>
          <ac:spMkLst>
            <pc:docMk/>
            <pc:sldMk cId="2402400690" sldId="412"/>
            <ac:spMk id="36" creationId="{584EF0A5-CC4D-38D7-769D-055EF1C79B00}"/>
          </ac:spMkLst>
        </pc:spChg>
      </pc:sldChg>
      <pc:sldChg chg="addSp delSp modSp mod">
        <pc:chgData name="Nancy Montes" userId="133de9085e775434" providerId="LiveId" clId="{9795D31E-CF63-4569-92A5-711C6587F8F8}" dt="2025-04-29T01:33:00.642" v="1187"/>
        <pc:sldMkLst>
          <pc:docMk/>
          <pc:sldMk cId="2907290597" sldId="413"/>
        </pc:sldMkLst>
        <pc:spChg chg="del mod">
          <ac:chgData name="Nancy Montes" userId="133de9085e775434" providerId="LiveId" clId="{9795D31E-CF63-4569-92A5-711C6587F8F8}" dt="2025-04-29T01:32:58.948" v="1186" actId="478"/>
          <ac:spMkLst>
            <pc:docMk/>
            <pc:sldMk cId="2907290597" sldId="413"/>
            <ac:spMk id="3" creationId="{AA2E1003-9F7A-5DB9-1880-FC6DA4B4EAF1}"/>
          </ac:spMkLst>
        </pc:spChg>
        <pc:spChg chg="add mod">
          <ac:chgData name="Nancy Montes" userId="133de9085e775434" providerId="LiveId" clId="{9795D31E-CF63-4569-92A5-711C6587F8F8}" dt="2025-04-29T01:33:00.642" v="1187"/>
          <ac:spMkLst>
            <pc:docMk/>
            <pc:sldMk cId="2907290597" sldId="413"/>
            <ac:spMk id="9" creationId="{145C643D-0012-AAE9-99F3-D9940DD227E4}"/>
          </ac:spMkLst>
        </pc:spChg>
        <pc:spChg chg="add mod">
          <ac:chgData name="Nancy Montes" userId="133de9085e775434" providerId="LiveId" clId="{9795D31E-CF63-4569-92A5-711C6587F8F8}" dt="2025-04-29T01:33:00.642" v="1187"/>
          <ac:spMkLst>
            <pc:docMk/>
            <pc:sldMk cId="2907290597" sldId="413"/>
            <ac:spMk id="10" creationId="{4205BFBC-7924-17E6-1B59-127EEDAD070A}"/>
          </ac:spMkLst>
        </pc:spChg>
        <pc:spChg chg="del">
          <ac:chgData name="Nancy Montes" userId="133de9085e775434" providerId="LiveId" clId="{9795D31E-CF63-4569-92A5-711C6587F8F8}" dt="2025-04-29T01:32:58.948" v="1186" actId="478"/>
          <ac:spMkLst>
            <pc:docMk/>
            <pc:sldMk cId="2907290597" sldId="413"/>
            <ac:spMk id="36" creationId="{C6069EAF-4309-8D4C-FEFC-0226CB0CE071}"/>
          </ac:spMkLst>
        </pc:spChg>
      </pc:sldChg>
      <pc:sldChg chg="addSp delSp modSp mod">
        <pc:chgData name="Nancy Montes" userId="133de9085e775434" providerId="LiveId" clId="{9795D31E-CF63-4569-92A5-711C6587F8F8}" dt="2025-04-29T01:33:06.959" v="1189"/>
        <pc:sldMkLst>
          <pc:docMk/>
          <pc:sldMk cId="1959281277" sldId="414"/>
        </pc:sldMkLst>
        <pc:spChg chg="del mod">
          <ac:chgData name="Nancy Montes" userId="133de9085e775434" providerId="LiveId" clId="{9795D31E-CF63-4569-92A5-711C6587F8F8}" dt="2025-04-29T01:33:05.774" v="1188" actId="478"/>
          <ac:spMkLst>
            <pc:docMk/>
            <pc:sldMk cId="1959281277" sldId="414"/>
            <ac:spMk id="3" creationId="{B2EAD7E1-BE7F-C5F1-C5EE-D2A83FB600C1}"/>
          </ac:spMkLst>
        </pc:spChg>
        <pc:spChg chg="add mod">
          <ac:chgData name="Nancy Montes" userId="133de9085e775434" providerId="LiveId" clId="{9795D31E-CF63-4569-92A5-711C6587F8F8}" dt="2025-04-29T01:33:06.959" v="1189"/>
          <ac:spMkLst>
            <pc:docMk/>
            <pc:sldMk cId="1959281277" sldId="414"/>
            <ac:spMk id="16" creationId="{D94B250A-FF65-7472-0807-241A0F56A1CA}"/>
          </ac:spMkLst>
        </pc:spChg>
        <pc:spChg chg="add mod">
          <ac:chgData name="Nancy Montes" userId="133de9085e775434" providerId="LiveId" clId="{9795D31E-CF63-4569-92A5-711C6587F8F8}" dt="2025-04-29T01:33:06.959" v="1189"/>
          <ac:spMkLst>
            <pc:docMk/>
            <pc:sldMk cId="1959281277" sldId="414"/>
            <ac:spMk id="17" creationId="{D9B30DC2-96D7-65F4-C9F6-00A14CCD69FF}"/>
          </ac:spMkLst>
        </pc:spChg>
        <pc:spChg chg="del">
          <ac:chgData name="Nancy Montes" userId="133de9085e775434" providerId="LiveId" clId="{9795D31E-CF63-4569-92A5-711C6587F8F8}" dt="2025-04-29T01:33:05.774" v="1188" actId="478"/>
          <ac:spMkLst>
            <pc:docMk/>
            <pc:sldMk cId="1959281277" sldId="414"/>
            <ac:spMk id="36" creationId="{13FC3AD1-3930-FFE6-8563-E6585D8763B4}"/>
          </ac:spMkLst>
        </pc:spChg>
      </pc:sldChg>
      <pc:sldChg chg="addSp delSp modSp mod">
        <pc:chgData name="Nancy Montes" userId="133de9085e775434" providerId="LiveId" clId="{9795D31E-CF63-4569-92A5-711C6587F8F8}" dt="2025-04-29T01:34:11.051" v="1219"/>
        <pc:sldMkLst>
          <pc:docMk/>
          <pc:sldMk cId="1828799371" sldId="416"/>
        </pc:sldMkLst>
        <pc:spChg chg="add mod">
          <ac:chgData name="Nancy Montes" userId="133de9085e775434" providerId="LiveId" clId="{9795D31E-CF63-4569-92A5-711C6587F8F8}" dt="2025-04-29T01:34:11.051" v="1219"/>
          <ac:spMkLst>
            <pc:docMk/>
            <pc:sldMk cId="1828799371" sldId="416"/>
            <ac:spMk id="2" creationId="{F3AE0428-9090-840B-4081-B19C964BD331}"/>
          </ac:spMkLst>
        </pc:spChg>
        <pc:spChg chg="del">
          <ac:chgData name="Nancy Montes" userId="133de9085e775434" providerId="LiveId" clId="{9795D31E-CF63-4569-92A5-711C6587F8F8}" dt="2025-04-29T01:34:00.603" v="1217" actId="478"/>
          <ac:spMkLst>
            <pc:docMk/>
            <pc:sldMk cId="1828799371" sldId="416"/>
            <ac:spMk id="3" creationId="{CEA26253-E36B-E2E9-B7FA-355BA0A69ACB}"/>
          </ac:spMkLst>
        </pc:spChg>
        <pc:spChg chg="del">
          <ac:chgData name="Nancy Montes" userId="133de9085e775434" providerId="LiveId" clId="{9795D31E-CF63-4569-92A5-711C6587F8F8}" dt="2025-04-29T01:34:09.323" v="1218" actId="478"/>
          <ac:spMkLst>
            <pc:docMk/>
            <pc:sldMk cId="1828799371" sldId="416"/>
            <ac:spMk id="36" creationId="{33640E2A-36A2-5392-5DC0-7AA3215C88FB}"/>
          </ac:spMkLst>
        </pc:spChg>
      </pc:sldChg>
      <pc:sldChg chg="addSp delSp modSp mod">
        <pc:chgData name="Nancy Montes" userId="133de9085e775434" providerId="LiveId" clId="{9795D31E-CF63-4569-92A5-711C6587F8F8}" dt="2025-04-29T01:34:17.581" v="1222"/>
        <pc:sldMkLst>
          <pc:docMk/>
          <pc:sldMk cId="10225110" sldId="417"/>
        </pc:sldMkLst>
        <pc:spChg chg="add mod">
          <ac:chgData name="Nancy Montes" userId="133de9085e775434" providerId="LiveId" clId="{9795D31E-CF63-4569-92A5-711C6587F8F8}" dt="2025-04-29T01:34:17.581" v="1222"/>
          <ac:spMkLst>
            <pc:docMk/>
            <pc:sldMk cId="10225110" sldId="417"/>
            <ac:spMk id="2" creationId="{74BC0D2B-CEBD-C9AB-6872-1A8AB71E2F1D}"/>
          </ac:spMkLst>
        </pc:spChg>
        <pc:spChg chg="del">
          <ac:chgData name="Nancy Montes" userId="133de9085e775434" providerId="LiveId" clId="{9795D31E-CF63-4569-92A5-711C6587F8F8}" dt="2025-04-29T01:34:15.202" v="1220" actId="478"/>
          <ac:spMkLst>
            <pc:docMk/>
            <pc:sldMk cId="10225110" sldId="417"/>
            <ac:spMk id="3" creationId="{80E6812F-7F0F-64D0-D6D9-8B1AC1A2147F}"/>
          </ac:spMkLst>
        </pc:spChg>
        <pc:spChg chg="del">
          <ac:chgData name="Nancy Montes" userId="133de9085e775434" providerId="LiveId" clId="{9795D31E-CF63-4569-92A5-711C6587F8F8}" dt="2025-04-29T01:34:17.007" v="1221" actId="478"/>
          <ac:spMkLst>
            <pc:docMk/>
            <pc:sldMk cId="10225110" sldId="417"/>
            <ac:spMk id="36" creationId="{3A5BABA3-8ADB-5C1A-7C4C-9687B5ADE960}"/>
          </ac:spMkLst>
        </pc:spChg>
      </pc:sldChg>
      <pc:sldChg chg="modSp mod">
        <pc:chgData name="Nancy Montes" userId="133de9085e775434" providerId="LiveId" clId="{9795D31E-CF63-4569-92A5-711C6587F8F8}" dt="2025-04-29T01:34:45.138" v="1224"/>
        <pc:sldMkLst>
          <pc:docMk/>
          <pc:sldMk cId="3782515895" sldId="418"/>
        </pc:sldMkLst>
        <pc:spChg chg="mod">
          <ac:chgData name="Nancy Montes" userId="133de9085e775434" providerId="LiveId" clId="{9795D31E-CF63-4569-92A5-711C6587F8F8}" dt="2025-04-29T01:34:34.197" v="1223"/>
          <ac:spMkLst>
            <pc:docMk/>
            <pc:sldMk cId="3782515895" sldId="418"/>
            <ac:spMk id="14" creationId="{B80B314C-6D41-E736-854E-DB3367726356}"/>
          </ac:spMkLst>
        </pc:spChg>
        <pc:spChg chg="mod">
          <ac:chgData name="Nancy Montes" userId="133de9085e775434" providerId="LiveId" clId="{9795D31E-CF63-4569-92A5-711C6587F8F8}" dt="2025-04-29T01:34:45.138" v="1224"/>
          <ac:spMkLst>
            <pc:docMk/>
            <pc:sldMk cId="3782515895" sldId="418"/>
            <ac:spMk id="20" creationId="{9E23205C-65E9-5EBC-91C2-61E4DA3364B0}"/>
          </ac:spMkLst>
        </pc:spChg>
      </pc:sldChg>
      <pc:sldChg chg="addSp delSp modSp mod">
        <pc:chgData name="Nancy Montes" userId="133de9085e775434" providerId="LiveId" clId="{9795D31E-CF63-4569-92A5-711C6587F8F8}" dt="2025-04-29T01:33:50.543" v="1216" actId="790"/>
        <pc:sldMkLst>
          <pc:docMk/>
          <pc:sldMk cId="2377310061" sldId="419"/>
        </pc:sldMkLst>
        <pc:spChg chg="mod">
          <ac:chgData name="Nancy Montes" userId="133de9085e775434" providerId="LiveId" clId="{9795D31E-CF63-4569-92A5-711C6587F8F8}" dt="2025-04-29T01:33:50.543" v="1216" actId="790"/>
          <ac:spMkLst>
            <pc:docMk/>
            <pc:sldMk cId="2377310061" sldId="419"/>
            <ac:spMk id="7" creationId="{333454D0-6AC4-9582-3E9B-C54909778B30}"/>
          </ac:spMkLst>
        </pc:spChg>
        <pc:spChg chg="add mod">
          <ac:chgData name="Nancy Montes" userId="133de9085e775434" providerId="LiveId" clId="{9795D31E-CF63-4569-92A5-711C6587F8F8}" dt="2025-04-29T01:33:21.545" v="1195" actId="1076"/>
          <ac:spMkLst>
            <pc:docMk/>
            <pc:sldMk cId="2377310061" sldId="419"/>
            <ac:spMk id="20" creationId="{146BF01A-EB4F-5AC3-27A8-8B4C908DE185}"/>
          </ac:spMkLst>
        </pc:spChg>
        <pc:spChg chg="add del mod">
          <ac:chgData name="Nancy Montes" userId="133de9085e775434" providerId="LiveId" clId="{9795D31E-CF63-4569-92A5-711C6587F8F8}" dt="2025-04-29T01:33:16.060" v="1192" actId="478"/>
          <ac:spMkLst>
            <pc:docMk/>
            <pc:sldMk cId="2377310061" sldId="419"/>
            <ac:spMk id="21" creationId="{FF89568C-20CA-037E-4A9B-0F6D6C11828C}"/>
          </ac:spMkLst>
        </pc:spChg>
        <pc:spChg chg="del">
          <ac:chgData name="Nancy Montes" userId="133de9085e775434" providerId="LiveId" clId="{9795D31E-CF63-4569-92A5-711C6587F8F8}" dt="2025-04-29T01:33:12.236" v="1190" actId="478"/>
          <ac:spMkLst>
            <pc:docMk/>
            <pc:sldMk cId="2377310061" sldId="419"/>
            <ac:spMk id="36" creationId="{6D330B6B-47DB-5198-544C-F2E02185342A}"/>
          </ac:spMkLst>
        </pc:spChg>
        <pc:picChg chg="mod">
          <ac:chgData name="Nancy Montes" userId="133de9085e775434" providerId="LiveId" clId="{9795D31E-CF63-4569-92A5-711C6587F8F8}" dt="2025-04-29T01:33:19.077" v="1194" actId="1076"/>
          <ac:picMkLst>
            <pc:docMk/>
            <pc:sldMk cId="2377310061" sldId="419"/>
            <ac:picMk id="11" creationId="{3C419601-57D9-E488-F021-D384ECBE22E8}"/>
          </ac:picMkLst>
        </pc:picChg>
      </pc:sldChg>
      <pc:sldChg chg="modSp mod">
        <pc:chgData name="Nancy Montes" userId="133de9085e775434" providerId="LiveId" clId="{9795D31E-CF63-4569-92A5-711C6587F8F8}" dt="2025-04-29T01:35:08.462" v="1226" actId="114"/>
        <pc:sldMkLst>
          <pc:docMk/>
          <pc:sldMk cId="1487223310" sldId="420"/>
        </pc:sldMkLst>
        <pc:spChg chg="mod">
          <ac:chgData name="Nancy Montes" userId="133de9085e775434" providerId="LiveId" clId="{9795D31E-CF63-4569-92A5-711C6587F8F8}" dt="2025-04-29T01:35:08.462" v="1226" actId="114"/>
          <ac:spMkLst>
            <pc:docMk/>
            <pc:sldMk cId="1487223310" sldId="420"/>
            <ac:spMk id="14" creationId="{DEBADD2D-34A8-17EC-96F1-7E389D1B8CA6}"/>
          </ac:spMkLst>
        </pc:spChg>
      </pc:sldChg>
      <pc:sldChg chg="modSp mod">
        <pc:chgData name="Nancy Montes" userId="133de9085e775434" providerId="LiveId" clId="{9795D31E-CF63-4569-92A5-711C6587F8F8}" dt="2025-04-29T01:37:13.012" v="1240" actId="790"/>
        <pc:sldMkLst>
          <pc:docMk/>
          <pc:sldMk cId="169207522" sldId="421"/>
        </pc:sldMkLst>
        <pc:spChg chg="mod">
          <ac:chgData name="Nancy Montes" userId="133de9085e775434" providerId="LiveId" clId="{9795D31E-CF63-4569-92A5-711C6587F8F8}" dt="2025-04-29T01:36:49.173" v="1234"/>
          <ac:spMkLst>
            <pc:docMk/>
            <pc:sldMk cId="169207522" sldId="421"/>
            <ac:spMk id="5" creationId="{AD046CA6-1FED-4C91-6A9F-1E49B53012D9}"/>
          </ac:spMkLst>
        </pc:spChg>
        <pc:spChg chg="mod">
          <ac:chgData name="Nancy Montes" userId="133de9085e775434" providerId="LiveId" clId="{9795D31E-CF63-4569-92A5-711C6587F8F8}" dt="2025-04-29T01:37:13.012" v="1240" actId="790"/>
          <ac:spMkLst>
            <pc:docMk/>
            <pc:sldMk cId="169207522" sldId="421"/>
            <ac:spMk id="11" creationId="{31D297E0-6E8E-D5DB-ED63-09FB5212BBAF}"/>
          </ac:spMkLst>
        </pc:spChg>
        <pc:spChg chg="mod">
          <ac:chgData name="Nancy Montes" userId="133de9085e775434" providerId="LiveId" clId="{9795D31E-CF63-4569-92A5-711C6587F8F8}" dt="2025-04-29T01:37:02.963" v="1239" actId="20577"/>
          <ac:spMkLst>
            <pc:docMk/>
            <pc:sldMk cId="169207522" sldId="421"/>
            <ac:spMk id="14" creationId="{1EF0E879-6A18-741E-3D45-D096B6D2EB3C}"/>
          </ac:spMkLst>
        </pc:spChg>
      </pc:sldChg>
      <pc:sldChg chg="addSp delSp modSp mod">
        <pc:chgData name="Nancy Montes" userId="133de9085e775434" providerId="LiveId" clId="{9795D31E-CF63-4569-92A5-711C6587F8F8}" dt="2025-04-29T01:37:33.272" v="1243" actId="1076"/>
        <pc:sldMkLst>
          <pc:docMk/>
          <pc:sldMk cId="2695252528" sldId="424"/>
        </pc:sldMkLst>
        <pc:spChg chg="add mod">
          <ac:chgData name="Nancy Montes" userId="133de9085e775434" providerId="LiveId" clId="{9795D31E-CF63-4569-92A5-711C6587F8F8}" dt="2025-04-29T01:37:33.272" v="1243" actId="1076"/>
          <ac:spMkLst>
            <pc:docMk/>
            <pc:sldMk cId="2695252528" sldId="424"/>
            <ac:spMk id="2" creationId="{2E6F775C-9E18-B03B-A023-D6BED57E220C}"/>
          </ac:spMkLst>
        </pc:spChg>
        <pc:spChg chg="del">
          <ac:chgData name="Nancy Montes" userId="133de9085e775434" providerId="LiveId" clId="{9795D31E-CF63-4569-92A5-711C6587F8F8}" dt="2025-04-29T01:37:29.188" v="1241" actId="478"/>
          <ac:spMkLst>
            <pc:docMk/>
            <pc:sldMk cId="2695252528" sldId="424"/>
            <ac:spMk id="36" creationId="{5AC7532C-ACFA-DC9A-5D60-22F871BD3940}"/>
          </ac:spMkLst>
        </pc:spChg>
      </pc:sldChg>
      <pc:sldChg chg="addSp delSp modSp mod">
        <pc:chgData name="Nancy Montes" userId="133de9085e775434" providerId="LiveId" clId="{9795D31E-CF63-4569-92A5-711C6587F8F8}" dt="2025-04-29T01:37:41.180" v="1246" actId="1076"/>
        <pc:sldMkLst>
          <pc:docMk/>
          <pc:sldMk cId="3466762170" sldId="425"/>
        </pc:sldMkLst>
        <pc:spChg chg="add mod">
          <ac:chgData name="Nancy Montes" userId="133de9085e775434" providerId="LiveId" clId="{9795D31E-CF63-4569-92A5-711C6587F8F8}" dt="2025-04-29T01:37:41.180" v="1246" actId="1076"/>
          <ac:spMkLst>
            <pc:docMk/>
            <pc:sldMk cId="3466762170" sldId="425"/>
            <ac:spMk id="2" creationId="{29067285-1B13-E368-83EE-226E3630B564}"/>
          </ac:spMkLst>
        </pc:spChg>
        <pc:spChg chg="del">
          <ac:chgData name="Nancy Montes" userId="133de9085e775434" providerId="LiveId" clId="{9795D31E-CF63-4569-92A5-711C6587F8F8}" dt="2025-04-29T01:37:37.009" v="1244" actId="478"/>
          <ac:spMkLst>
            <pc:docMk/>
            <pc:sldMk cId="3466762170" sldId="425"/>
            <ac:spMk id="36" creationId="{0B8EB9F9-E7A2-B73E-A577-F1D244DF14B3}"/>
          </ac:spMkLst>
        </pc:spChg>
      </pc:sldChg>
      <pc:sldChg chg="modSp mod">
        <pc:chgData name="Nancy Montes" userId="133de9085e775434" providerId="LiveId" clId="{9795D31E-CF63-4569-92A5-711C6587F8F8}" dt="2025-04-29T01:42:59.683" v="1487" actId="20577"/>
        <pc:sldMkLst>
          <pc:docMk/>
          <pc:sldMk cId="344318943" sldId="426"/>
        </pc:sldMkLst>
        <pc:spChg chg="mod">
          <ac:chgData name="Nancy Montes" userId="133de9085e775434" providerId="LiveId" clId="{9795D31E-CF63-4569-92A5-711C6587F8F8}" dt="2025-04-29T01:42:59.683" v="1487" actId="20577"/>
          <ac:spMkLst>
            <pc:docMk/>
            <pc:sldMk cId="344318943" sldId="426"/>
            <ac:spMk id="9" creationId="{1906D6BD-52B1-C9F5-E045-CF36A6BE0E94}"/>
          </ac:spMkLst>
        </pc:spChg>
        <pc:spChg chg="mod">
          <ac:chgData name="Nancy Montes" userId="133de9085e775434" providerId="LiveId" clId="{9795D31E-CF63-4569-92A5-711C6587F8F8}" dt="2025-04-29T01:40:43.974" v="1383"/>
          <ac:spMkLst>
            <pc:docMk/>
            <pc:sldMk cId="344318943" sldId="426"/>
            <ac:spMk id="13" creationId="{63966CFD-0748-49A6-A0C0-688DE2AE7CF2}"/>
          </ac:spMkLst>
        </pc:spChg>
        <pc:spChg chg="mod">
          <ac:chgData name="Nancy Montes" userId="133de9085e775434" providerId="LiveId" clId="{9795D31E-CF63-4569-92A5-711C6587F8F8}" dt="2025-04-29T01:41:05.233" v="1407" actId="6549"/>
          <ac:spMkLst>
            <pc:docMk/>
            <pc:sldMk cId="344318943" sldId="426"/>
            <ac:spMk id="16" creationId="{08047884-9C43-C32A-BF67-BDF468FFD32D}"/>
          </ac:spMkLst>
        </pc:spChg>
        <pc:spChg chg="mod">
          <ac:chgData name="Nancy Montes" userId="133de9085e775434" providerId="LiveId" clId="{9795D31E-CF63-4569-92A5-711C6587F8F8}" dt="2025-04-29T01:41:23.647" v="1433" actId="313"/>
          <ac:spMkLst>
            <pc:docMk/>
            <pc:sldMk cId="344318943" sldId="426"/>
            <ac:spMk id="17" creationId="{452EDCAF-54C4-1FC2-0A14-F25B220F715F}"/>
          </ac:spMkLst>
        </pc:spChg>
        <pc:spChg chg="mod">
          <ac:chgData name="Nancy Montes" userId="133de9085e775434" providerId="LiveId" clId="{9795D31E-CF63-4569-92A5-711C6587F8F8}" dt="2025-04-29T01:42:03.944" v="1454" actId="790"/>
          <ac:spMkLst>
            <pc:docMk/>
            <pc:sldMk cId="344318943" sldId="426"/>
            <ac:spMk id="19" creationId="{414F0D20-C10C-0DB1-DA72-36C1FEA0CF83}"/>
          </ac:spMkLst>
        </pc:spChg>
        <pc:spChg chg="mod">
          <ac:chgData name="Nancy Montes" userId="133de9085e775434" providerId="LiveId" clId="{9795D31E-CF63-4569-92A5-711C6587F8F8}" dt="2025-04-29T01:42:16.707" v="1467" actId="790"/>
          <ac:spMkLst>
            <pc:docMk/>
            <pc:sldMk cId="344318943" sldId="426"/>
            <ac:spMk id="20" creationId="{DD145973-4AFD-2CAE-4BB5-FACC82137F7C}"/>
          </ac:spMkLst>
        </pc:spChg>
        <pc:spChg chg="mod">
          <ac:chgData name="Nancy Montes" userId="133de9085e775434" providerId="LiveId" clId="{9795D31E-CF63-4569-92A5-711C6587F8F8}" dt="2025-04-29T01:40:59.267" v="1400" actId="20577"/>
          <ac:spMkLst>
            <pc:docMk/>
            <pc:sldMk cId="344318943" sldId="426"/>
            <ac:spMk id="27" creationId="{A39EC5D5-163A-3CE8-BA91-0A3BD5AF47AC}"/>
          </ac:spMkLst>
        </pc:spChg>
        <pc:spChg chg="mod">
          <ac:chgData name="Nancy Montes" userId="133de9085e775434" providerId="LiveId" clId="{9795D31E-CF63-4569-92A5-711C6587F8F8}" dt="2025-04-29T01:41:37.834" v="1434"/>
          <ac:spMkLst>
            <pc:docMk/>
            <pc:sldMk cId="344318943" sldId="426"/>
            <ac:spMk id="33" creationId="{436F105E-3ED9-1C04-73EE-299691859AB5}"/>
          </ac:spMkLst>
        </pc:spChg>
      </pc:sldChg>
      <pc:sldChg chg="addSp delSp modSp mod">
        <pc:chgData name="Nancy Montes" userId="133de9085e775434" providerId="LiveId" clId="{9795D31E-CF63-4569-92A5-711C6587F8F8}" dt="2025-04-29T01:43:37.499" v="1496" actId="790"/>
        <pc:sldMkLst>
          <pc:docMk/>
          <pc:sldMk cId="1762788187" sldId="437"/>
        </pc:sldMkLst>
        <pc:spChg chg="mod">
          <ac:chgData name="Nancy Montes" userId="133de9085e775434" providerId="LiveId" clId="{9795D31E-CF63-4569-92A5-711C6587F8F8}" dt="2025-04-29T01:43:37.499" v="1496" actId="790"/>
          <ac:spMkLst>
            <pc:docMk/>
            <pc:sldMk cId="1762788187" sldId="437"/>
            <ac:spMk id="2" creationId="{81342DB9-D4FB-8D69-679A-8D7B4116EC8C}"/>
          </ac:spMkLst>
        </pc:spChg>
        <pc:spChg chg="add mod">
          <ac:chgData name="Nancy Montes" userId="133de9085e775434" providerId="LiveId" clId="{9795D31E-CF63-4569-92A5-711C6587F8F8}" dt="2025-04-29T01:42:53.683" v="1482" actId="6549"/>
          <ac:spMkLst>
            <pc:docMk/>
            <pc:sldMk cId="1762788187" sldId="437"/>
            <ac:spMk id="3" creationId="{94056CA0-3DB1-F644-419E-C08FF932CD77}"/>
          </ac:spMkLst>
        </pc:spChg>
        <pc:spChg chg="del">
          <ac:chgData name="Nancy Montes" userId="133de9085e775434" providerId="LiveId" clId="{9795D31E-CF63-4569-92A5-711C6587F8F8}" dt="2025-04-29T01:42:44.372" v="1469" actId="478"/>
          <ac:spMkLst>
            <pc:docMk/>
            <pc:sldMk cId="1762788187" sldId="437"/>
            <ac:spMk id="9" creationId="{15A5E1CF-2508-4A2B-26FF-3F5C5CDA3A97}"/>
          </ac:spMkLst>
        </pc:spChg>
      </pc:sldChg>
      <pc:sldChg chg="modSp mod">
        <pc:chgData name="Nancy Montes" userId="133de9085e775434" providerId="LiveId" clId="{9795D31E-CF63-4569-92A5-711C6587F8F8}" dt="2025-04-29T01:48:20.289" v="1565" actId="20577"/>
        <pc:sldMkLst>
          <pc:docMk/>
          <pc:sldMk cId="4158909330" sldId="438"/>
        </pc:sldMkLst>
        <pc:spChg chg="mod">
          <ac:chgData name="Nancy Montes" userId="133de9085e775434" providerId="LiveId" clId="{9795D31E-CF63-4569-92A5-711C6587F8F8}" dt="2025-04-29T01:48:20.289" v="1565" actId="20577"/>
          <ac:spMkLst>
            <pc:docMk/>
            <pc:sldMk cId="4158909330" sldId="438"/>
            <ac:spMk id="9" creationId="{5B7A9109-F2B9-95A1-3EC8-FA0BB9AE81A0}"/>
          </ac:spMkLst>
        </pc:spChg>
        <pc:graphicFrameChg chg="mod modGraphic">
          <ac:chgData name="Nancy Montes" userId="133de9085e775434" providerId="LiveId" clId="{9795D31E-CF63-4569-92A5-711C6587F8F8}" dt="2025-04-29T01:47:47.916" v="1501" actId="404"/>
          <ac:graphicFrameMkLst>
            <pc:docMk/>
            <pc:sldMk cId="4158909330" sldId="438"/>
            <ac:graphicFrameMk id="3" creationId="{45992632-F6DB-7E10-AD35-272367D1E41F}"/>
          </ac:graphicFrameMkLst>
        </pc:graphicFrameChg>
      </pc:sldChg>
      <pc:sldChg chg="addSp delSp modSp mod">
        <pc:chgData name="Nancy Montes" userId="133de9085e775434" providerId="LiveId" clId="{9795D31E-CF63-4569-92A5-711C6587F8F8}" dt="2025-04-29T01:49:19.160" v="1580" actId="404"/>
        <pc:sldMkLst>
          <pc:docMk/>
          <pc:sldMk cId="1002932314" sldId="439"/>
        </pc:sldMkLst>
        <pc:spChg chg="add mod">
          <ac:chgData name="Nancy Montes" userId="133de9085e775434" providerId="LiveId" clId="{9795D31E-CF63-4569-92A5-711C6587F8F8}" dt="2025-04-29T01:48:29.263" v="1567"/>
          <ac:spMkLst>
            <pc:docMk/>
            <pc:sldMk cId="1002932314" sldId="439"/>
            <ac:spMk id="2" creationId="{83F7BC0B-71BC-8BF1-7818-C17B446A18B5}"/>
          </ac:spMkLst>
        </pc:spChg>
        <pc:spChg chg="del">
          <ac:chgData name="Nancy Montes" userId="133de9085e775434" providerId="LiveId" clId="{9795D31E-CF63-4569-92A5-711C6587F8F8}" dt="2025-04-29T01:48:28.395" v="1566" actId="478"/>
          <ac:spMkLst>
            <pc:docMk/>
            <pc:sldMk cId="1002932314" sldId="439"/>
            <ac:spMk id="9" creationId="{6C65F78B-8DE4-4906-A233-485273BE1C79}"/>
          </ac:spMkLst>
        </pc:spChg>
        <pc:graphicFrameChg chg="mod modGraphic">
          <ac:chgData name="Nancy Montes" userId="133de9085e775434" providerId="LiveId" clId="{9795D31E-CF63-4569-92A5-711C6587F8F8}" dt="2025-04-29T01:49:19.160" v="1580" actId="404"/>
          <ac:graphicFrameMkLst>
            <pc:docMk/>
            <pc:sldMk cId="1002932314" sldId="439"/>
            <ac:graphicFrameMk id="3" creationId="{244A175B-93D9-2640-BD66-E9AB76094216}"/>
          </ac:graphicFrameMkLst>
        </pc:graphicFrameChg>
      </pc:sldChg>
      <pc:sldChg chg="addSp delSp modSp mod">
        <pc:chgData name="Nancy Montes" userId="133de9085e775434" providerId="LiveId" clId="{9795D31E-CF63-4569-92A5-711C6587F8F8}" dt="2025-04-29T01:49:51.856" v="1586" actId="404"/>
        <pc:sldMkLst>
          <pc:docMk/>
          <pc:sldMk cId="3647287644" sldId="440"/>
        </pc:sldMkLst>
        <pc:spChg chg="add mod">
          <ac:chgData name="Nancy Montes" userId="133de9085e775434" providerId="LiveId" clId="{9795D31E-CF63-4569-92A5-711C6587F8F8}" dt="2025-04-29T01:48:33.539" v="1569"/>
          <ac:spMkLst>
            <pc:docMk/>
            <pc:sldMk cId="3647287644" sldId="440"/>
            <ac:spMk id="2" creationId="{507281FF-69B1-3E03-608F-E34320F9D1C4}"/>
          </ac:spMkLst>
        </pc:spChg>
        <pc:spChg chg="del">
          <ac:chgData name="Nancy Montes" userId="133de9085e775434" providerId="LiveId" clId="{9795D31E-CF63-4569-92A5-711C6587F8F8}" dt="2025-04-29T01:48:32.706" v="1568" actId="478"/>
          <ac:spMkLst>
            <pc:docMk/>
            <pc:sldMk cId="3647287644" sldId="440"/>
            <ac:spMk id="9" creationId="{74A30C67-F05D-24CD-D338-B88C2DA2875C}"/>
          </ac:spMkLst>
        </pc:spChg>
        <pc:graphicFrameChg chg="mod modGraphic">
          <ac:chgData name="Nancy Montes" userId="133de9085e775434" providerId="LiveId" clId="{9795D31E-CF63-4569-92A5-711C6587F8F8}" dt="2025-04-29T01:49:51.856" v="1586" actId="404"/>
          <ac:graphicFrameMkLst>
            <pc:docMk/>
            <pc:sldMk cId="3647287644" sldId="440"/>
            <ac:graphicFrameMk id="3" creationId="{327B0A9B-FC07-FCE0-C33B-ADE3E4DE9CD8}"/>
          </ac:graphicFrameMkLst>
        </pc:graphicFrameChg>
      </pc:sldChg>
      <pc:sldChg chg="addSp delSp modSp mod">
        <pc:chgData name="Nancy Montes" userId="133de9085e775434" providerId="LiveId" clId="{9795D31E-CF63-4569-92A5-711C6587F8F8}" dt="2025-04-29T01:50:19.898" v="1591" actId="404"/>
        <pc:sldMkLst>
          <pc:docMk/>
          <pc:sldMk cId="987998121" sldId="441"/>
        </pc:sldMkLst>
        <pc:spChg chg="add mod">
          <ac:chgData name="Nancy Montes" userId="133de9085e775434" providerId="LiveId" clId="{9795D31E-CF63-4569-92A5-711C6587F8F8}" dt="2025-04-29T01:48:37.151" v="1571"/>
          <ac:spMkLst>
            <pc:docMk/>
            <pc:sldMk cId="987998121" sldId="441"/>
            <ac:spMk id="2" creationId="{C6A84DAB-E003-5FCF-B54C-58B03A74BEF1}"/>
          </ac:spMkLst>
        </pc:spChg>
        <pc:spChg chg="del">
          <ac:chgData name="Nancy Montes" userId="133de9085e775434" providerId="LiveId" clId="{9795D31E-CF63-4569-92A5-711C6587F8F8}" dt="2025-04-29T01:48:36.351" v="1570" actId="478"/>
          <ac:spMkLst>
            <pc:docMk/>
            <pc:sldMk cId="987998121" sldId="441"/>
            <ac:spMk id="9" creationId="{2EE51BF4-2487-F736-4C89-8E003FA5709B}"/>
          </ac:spMkLst>
        </pc:spChg>
        <pc:graphicFrameChg chg="mod modGraphic">
          <ac:chgData name="Nancy Montes" userId="133de9085e775434" providerId="LiveId" clId="{9795D31E-CF63-4569-92A5-711C6587F8F8}" dt="2025-04-29T01:50:19.898" v="1591" actId="404"/>
          <ac:graphicFrameMkLst>
            <pc:docMk/>
            <pc:sldMk cId="987998121" sldId="441"/>
            <ac:graphicFrameMk id="3" creationId="{E2B79A68-2A87-9E5D-EE1D-62485BE2144D}"/>
          </ac:graphicFrameMkLst>
        </pc:graphicFrameChg>
      </pc:sldChg>
      <pc:sldChg chg="addSp delSp modSp mod">
        <pc:chgData name="Nancy Montes" userId="133de9085e775434" providerId="LiveId" clId="{9795D31E-CF63-4569-92A5-711C6587F8F8}" dt="2025-04-29T01:50:47.248" v="1596" actId="404"/>
        <pc:sldMkLst>
          <pc:docMk/>
          <pc:sldMk cId="1529969398" sldId="442"/>
        </pc:sldMkLst>
        <pc:spChg chg="add mod">
          <ac:chgData name="Nancy Montes" userId="133de9085e775434" providerId="LiveId" clId="{9795D31E-CF63-4569-92A5-711C6587F8F8}" dt="2025-04-29T01:48:40.973" v="1573"/>
          <ac:spMkLst>
            <pc:docMk/>
            <pc:sldMk cId="1529969398" sldId="442"/>
            <ac:spMk id="2" creationId="{DDE6ED8E-780D-E999-97FA-5841E00944AA}"/>
          </ac:spMkLst>
        </pc:spChg>
        <pc:spChg chg="del">
          <ac:chgData name="Nancy Montes" userId="133de9085e775434" providerId="LiveId" clId="{9795D31E-CF63-4569-92A5-711C6587F8F8}" dt="2025-04-29T01:48:39.876" v="1572" actId="478"/>
          <ac:spMkLst>
            <pc:docMk/>
            <pc:sldMk cId="1529969398" sldId="442"/>
            <ac:spMk id="9" creationId="{BDA3E037-690F-4739-F22F-26120F0386F1}"/>
          </ac:spMkLst>
        </pc:spChg>
        <pc:graphicFrameChg chg="mod modGraphic">
          <ac:chgData name="Nancy Montes" userId="133de9085e775434" providerId="LiveId" clId="{9795D31E-CF63-4569-92A5-711C6587F8F8}" dt="2025-04-29T01:50:47.248" v="1596" actId="404"/>
          <ac:graphicFrameMkLst>
            <pc:docMk/>
            <pc:sldMk cId="1529969398" sldId="442"/>
            <ac:graphicFrameMk id="3" creationId="{349E1696-FF53-BDE4-A726-1637FF8C0F90}"/>
          </ac:graphicFrameMkLst>
        </pc:graphicFrameChg>
      </pc:sldChg>
      <pc:sldChg chg="addSp delSp modSp mod">
        <pc:chgData name="Nancy Montes" userId="133de9085e775434" providerId="LiveId" clId="{9795D31E-CF63-4569-92A5-711C6587F8F8}" dt="2025-04-29T01:51:17.128" v="1601" actId="404"/>
        <pc:sldMkLst>
          <pc:docMk/>
          <pc:sldMk cId="2693380165" sldId="443"/>
        </pc:sldMkLst>
        <pc:spChg chg="add mod">
          <ac:chgData name="Nancy Montes" userId="133de9085e775434" providerId="LiveId" clId="{9795D31E-CF63-4569-92A5-711C6587F8F8}" dt="2025-04-29T01:48:44.644" v="1575"/>
          <ac:spMkLst>
            <pc:docMk/>
            <pc:sldMk cId="2693380165" sldId="443"/>
            <ac:spMk id="2" creationId="{DB908EA1-792E-268B-53E2-C5F987267329}"/>
          </ac:spMkLst>
        </pc:spChg>
        <pc:spChg chg="del">
          <ac:chgData name="Nancy Montes" userId="133de9085e775434" providerId="LiveId" clId="{9795D31E-CF63-4569-92A5-711C6587F8F8}" dt="2025-04-29T01:48:43.731" v="1574" actId="478"/>
          <ac:spMkLst>
            <pc:docMk/>
            <pc:sldMk cId="2693380165" sldId="443"/>
            <ac:spMk id="9" creationId="{249838B0-931A-EB05-E61D-D6B72434AC4E}"/>
          </ac:spMkLst>
        </pc:spChg>
        <pc:graphicFrameChg chg="mod modGraphic">
          <ac:chgData name="Nancy Montes" userId="133de9085e775434" providerId="LiveId" clId="{9795D31E-CF63-4569-92A5-711C6587F8F8}" dt="2025-04-29T01:51:17.128" v="1601" actId="404"/>
          <ac:graphicFrameMkLst>
            <pc:docMk/>
            <pc:sldMk cId="2693380165" sldId="443"/>
            <ac:graphicFrameMk id="3" creationId="{2F7E1117-5504-4EA0-D772-000732A17517}"/>
          </ac:graphicFrameMkLst>
        </pc:graphicFrameChg>
      </pc:sldChg>
      <pc:sldChg chg="addSp delSp modSp mod">
        <pc:chgData name="Nancy Montes" userId="133de9085e775434" providerId="LiveId" clId="{9795D31E-CF63-4569-92A5-711C6587F8F8}" dt="2025-04-29T01:54:21.606" v="1661" actId="33524"/>
        <pc:sldMkLst>
          <pc:docMk/>
          <pc:sldMk cId="3345397336" sldId="444"/>
        </pc:sldMkLst>
        <pc:spChg chg="mod">
          <ac:chgData name="Nancy Montes" userId="133de9085e775434" providerId="LiveId" clId="{9795D31E-CF63-4569-92A5-711C6587F8F8}" dt="2025-04-29T01:53:50.893" v="1649" actId="20577"/>
          <ac:spMkLst>
            <pc:docMk/>
            <pc:sldMk cId="3345397336" sldId="444"/>
            <ac:spMk id="3" creationId="{DFB5B6C2-8EB2-67CB-F67E-5F71C11DBFC2}"/>
          </ac:spMkLst>
        </pc:spChg>
        <pc:spChg chg="mod">
          <ac:chgData name="Nancy Montes" userId="133de9085e775434" providerId="LiveId" clId="{9795D31E-CF63-4569-92A5-711C6587F8F8}" dt="2025-04-29T01:54:21.606" v="1661" actId="33524"/>
          <ac:spMkLst>
            <pc:docMk/>
            <pc:sldMk cId="3345397336" sldId="444"/>
            <ac:spMk id="6" creationId="{58B8A4B9-C75A-3978-1B2B-A1A244281461}"/>
          </ac:spMkLst>
        </pc:spChg>
        <pc:picChg chg="del">
          <ac:chgData name="Nancy Montes" userId="133de9085e775434" providerId="LiveId" clId="{9795D31E-CF63-4569-92A5-711C6587F8F8}" dt="2025-04-29T01:53:02.465" v="1602" actId="478"/>
          <ac:picMkLst>
            <pc:docMk/>
            <pc:sldMk cId="3345397336" sldId="444"/>
            <ac:picMk id="5" creationId="{A8B2C03F-1464-71E8-A282-E90C02BAA3A2}"/>
          </ac:picMkLst>
        </pc:picChg>
        <pc:picChg chg="add mod">
          <ac:chgData name="Nancy Montes" userId="133de9085e775434" providerId="LiveId" clId="{9795D31E-CF63-4569-92A5-711C6587F8F8}" dt="2025-04-29T01:53:08.702" v="1605" actId="1076"/>
          <ac:picMkLst>
            <pc:docMk/>
            <pc:sldMk cId="3345397336" sldId="444"/>
            <ac:picMk id="10" creationId="{A25E3358-C62E-1FD0-BE67-D81D5FB37609}"/>
          </ac:picMkLst>
        </pc:picChg>
      </pc:sldChg>
      <pc:sldChg chg="modSp mod">
        <pc:chgData name="Nancy Montes" userId="133de9085e775434" providerId="LiveId" clId="{9795D31E-CF63-4569-92A5-711C6587F8F8}" dt="2025-04-29T01:58:23.883" v="1811" actId="1076"/>
        <pc:sldMkLst>
          <pc:docMk/>
          <pc:sldMk cId="2537595667" sldId="445"/>
        </pc:sldMkLst>
        <pc:spChg chg="mod">
          <ac:chgData name="Nancy Montes" userId="133de9085e775434" providerId="LiveId" clId="{9795D31E-CF63-4569-92A5-711C6587F8F8}" dt="2025-04-29T01:55:12.875" v="1663"/>
          <ac:spMkLst>
            <pc:docMk/>
            <pc:sldMk cId="2537595667" sldId="445"/>
            <ac:spMk id="3" creationId="{23742B40-3CD7-84C9-0FB7-E82743F31F60}"/>
          </ac:spMkLst>
        </pc:spChg>
        <pc:spChg chg="mod">
          <ac:chgData name="Nancy Montes" userId="133de9085e775434" providerId="LiveId" clId="{9795D31E-CF63-4569-92A5-711C6587F8F8}" dt="2025-04-29T01:58:17.218" v="1808" actId="1076"/>
          <ac:spMkLst>
            <pc:docMk/>
            <pc:sldMk cId="2537595667" sldId="445"/>
            <ac:spMk id="15" creationId="{0A9CB96F-5A7E-54D5-2F64-7D97F5AE6028}"/>
          </ac:spMkLst>
        </pc:spChg>
        <pc:spChg chg="mod">
          <ac:chgData name="Nancy Montes" userId="133de9085e775434" providerId="LiveId" clId="{9795D31E-CF63-4569-92A5-711C6587F8F8}" dt="2025-04-29T01:56:39.417" v="1688" actId="20577"/>
          <ac:spMkLst>
            <pc:docMk/>
            <pc:sldMk cId="2537595667" sldId="445"/>
            <ac:spMk id="17" creationId="{1CE09493-9ED5-7512-6AF5-4EF38F9F125C}"/>
          </ac:spMkLst>
        </pc:spChg>
        <pc:spChg chg="mod">
          <ac:chgData name="Nancy Montes" userId="133de9085e775434" providerId="LiveId" clId="{9795D31E-CF63-4569-92A5-711C6587F8F8}" dt="2025-04-29T01:57:48.236" v="1783" actId="313"/>
          <ac:spMkLst>
            <pc:docMk/>
            <pc:sldMk cId="2537595667" sldId="445"/>
            <ac:spMk id="18" creationId="{549855A7-4D61-B2D5-9BBB-01CC9A92790F}"/>
          </ac:spMkLst>
        </pc:spChg>
        <pc:spChg chg="mod">
          <ac:chgData name="Nancy Montes" userId="133de9085e775434" providerId="LiveId" clId="{9795D31E-CF63-4569-92A5-711C6587F8F8}" dt="2025-04-29T01:56:58.606" v="1726" actId="20577"/>
          <ac:spMkLst>
            <pc:docMk/>
            <pc:sldMk cId="2537595667" sldId="445"/>
            <ac:spMk id="19" creationId="{585CEC60-DF8E-387D-1524-1CDAA93EB289}"/>
          </ac:spMkLst>
        </pc:spChg>
        <pc:spChg chg="mod">
          <ac:chgData name="Nancy Montes" userId="133de9085e775434" providerId="LiveId" clId="{9795D31E-CF63-4569-92A5-711C6587F8F8}" dt="2025-04-29T01:56:51.918" v="1714" actId="20577"/>
          <ac:spMkLst>
            <pc:docMk/>
            <pc:sldMk cId="2537595667" sldId="445"/>
            <ac:spMk id="20" creationId="{BCE496D2-11D9-DB05-E4ED-C1D89F019A83}"/>
          </ac:spMkLst>
        </pc:spChg>
        <pc:spChg chg="mod">
          <ac:chgData name="Nancy Montes" userId="133de9085e775434" providerId="LiveId" clId="{9795D31E-CF63-4569-92A5-711C6587F8F8}" dt="2025-04-29T01:58:00.187" v="1784" actId="790"/>
          <ac:spMkLst>
            <pc:docMk/>
            <pc:sldMk cId="2537595667" sldId="445"/>
            <ac:spMk id="21" creationId="{EC24E5B1-B7B6-F0E0-236D-27B398B93D68}"/>
          </ac:spMkLst>
        </pc:spChg>
        <pc:spChg chg="mod">
          <ac:chgData name="Nancy Montes" userId="133de9085e775434" providerId="LiveId" clId="{9795D31E-CF63-4569-92A5-711C6587F8F8}" dt="2025-04-29T01:56:46.640" v="1700" actId="20577"/>
          <ac:spMkLst>
            <pc:docMk/>
            <pc:sldMk cId="2537595667" sldId="445"/>
            <ac:spMk id="22" creationId="{BEBA4D78-0C79-4677-D6B9-6814C037589E}"/>
          </ac:spMkLst>
        </pc:spChg>
        <pc:spChg chg="mod">
          <ac:chgData name="Nancy Montes" userId="133de9085e775434" providerId="LiveId" clId="{9795D31E-CF63-4569-92A5-711C6587F8F8}" dt="2025-04-29T01:57:05.751" v="1749" actId="20577"/>
          <ac:spMkLst>
            <pc:docMk/>
            <pc:sldMk cId="2537595667" sldId="445"/>
            <ac:spMk id="23" creationId="{F256B9D7-66E9-B00B-2C8D-482F790DBC89}"/>
          </ac:spMkLst>
        </pc:spChg>
        <pc:spChg chg="mod">
          <ac:chgData name="Nancy Montes" userId="133de9085e775434" providerId="LiveId" clId="{9795D31E-CF63-4569-92A5-711C6587F8F8}" dt="2025-04-29T01:58:23.883" v="1811" actId="1076"/>
          <ac:spMkLst>
            <pc:docMk/>
            <pc:sldMk cId="2537595667" sldId="445"/>
            <ac:spMk id="24" creationId="{CFBAB4FE-88EC-ED81-8639-B26CD985EC14}"/>
          </ac:spMkLst>
        </pc:spChg>
        <pc:spChg chg="mod">
          <ac:chgData name="Nancy Montes" userId="133de9085e775434" providerId="LiveId" clId="{9795D31E-CF63-4569-92A5-711C6587F8F8}" dt="2025-04-29T01:57:26.711" v="1769" actId="20577"/>
          <ac:spMkLst>
            <pc:docMk/>
            <pc:sldMk cId="2537595667" sldId="445"/>
            <ac:spMk id="25" creationId="{9FBC2B36-6A89-6E24-350D-216FB3432471}"/>
          </ac:spMkLst>
        </pc:spChg>
        <pc:spChg chg="mod">
          <ac:chgData name="Nancy Montes" userId="133de9085e775434" providerId="LiveId" clId="{9795D31E-CF63-4569-92A5-711C6587F8F8}" dt="2025-04-29T01:56:16.597" v="1667"/>
          <ac:spMkLst>
            <pc:docMk/>
            <pc:sldMk cId="2537595667" sldId="445"/>
            <ac:spMk id="26" creationId="{63716FF9-DB04-61E8-5292-66D95170933F}"/>
          </ac:spMkLst>
        </pc:spChg>
        <pc:spChg chg="mod">
          <ac:chgData name="Nancy Montes" userId="133de9085e775434" providerId="LiveId" clId="{9795D31E-CF63-4569-92A5-711C6587F8F8}" dt="2025-04-29T01:57:20.996" v="1765" actId="20577"/>
          <ac:spMkLst>
            <pc:docMk/>
            <pc:sldMk cId="2537595667" sldId="445"/>
            <ac:spMk id="27" creationId="{EBFE58D2-1534-15F1-D4D7-9235619712E4}"/>
          </ac:spMkLst>
        </pc:spChg>
        <pc:spChg chg="mod">
          <ac:chgData name="Nancy Montes" userId="133de9085e775434" providerId="LiveId" clId="{9795D31E-CF63-4569-92A5-711C6587F8F8}" dt="2025-04-29T01:55:27.912" v="1664"/>
          <ac:spMkLst>
            <pc:docMk/>
            <pc:sldMk cId="2537595667" sldId="445"/>
            <ac:spMk id="29" creationId="{F2A9A1F0-2771-6D83-91C7-4DCA348DB886}"/>
          </ac:spMkLst>
        </pc:spChg>
        <pc:spChg chg="mod">
          <ac:chgData name="Nancy Montes" userId="133de9085e775434" providerId="LiveId" clId="{9795D31E-CF63-4569-92A5-711C6587F8F8}" dt="2025-04-29T01:55:57.767" v="1666"/>
          <ac:spMkLst>
            <pc:docMk/>
            <pc:sldMk cId="2537595667" sldId="445"/>
            <ac:spMk id="31" creationId="{1E7F39AE-408F-A392-BC7C-AB70415C6609}"/>
          </ac:spMkLst>
        </pc:spChg>
        <pc:spChg chg="mod">
          <ac:chgData name="Nancy Montes" userId="133de9085e775434" providerId="LiveId" clId="{9795D31E-CF63-4569-92A5-711C6587F8F8}" dt="2025-04-29T01:55:43.431" v="1665"/>
          <ac:spMkLst>
            <pc:docMk/>
            <pc:sldMk cId="2537595667" sldId="445"/>
            <ac:spMk id="34" creationId="{8B88D05C-B670-E4BA-FF65-C56E57EA8FE7}"/>
          </ac:spMkLst>
        </pc:spChg>
      </pc:sldChg>
      <pc:sldChg chg="modSp mod">
        <pc:chgData name="Nancy Montes" userId="133de9085e775434" providerId="LiveId" clId="{9795D31E-CF63-4569-92A5-711C6587F8F8}" dt="2025-04-29T02:09:26.631" v="2018" actId="790"/>
        <pc:sldMkLst>
          <pc:docMk/>
          <pc:sldMk cId="2385828313" sldId="446"/>
        </pc:sldMkLst>
        <pc:spChg chg="mod">
          <ac:chgData name="Nancy Montes" userId="133de9085e775434" providerId="LiveId" clId="{9795D31E-CF63-4569-92A5-711C6587F8F8}" dt="2025-04-29T01:59:04.146" v="1814"/>
          <ac:spMkLst>
            <pc:docMk/>
            <pc:sldMk cId="2385828313" sldId="446"/>
            <ac:spMk id="2" creationId="{88846B50-D402-FE10-14BA-067752A2D8C3}"/>
          </ac:spMkLst>
        </pc:spChg>
        <pc:spChg chg="mod">
          <ac:chgData name="Nancy Montes" userId="133de9085e775434" providerId="LiveId" clId="{9795D31E-CF63-4569-92A5-711C6587F8F8}" dt="2025-04-29T02:09:26.631" v="2018" actId="790"/>
          <ac:spMkLst>
            <pc:docMk/>
            <pc:sldMk cId="2385828313" sldId="446"/>
            <ac:spMk id="3" creationId="{3D407A9F-3B1B-02B3-679A-6F469542D4AD}"/>
          </ac:spMkLst>
        </pc:spChg>
        <pc:spChg chg="mod">
          <ac:chgData name="Nancy Montes" userId="133de9085e775434" providerId="LiveId" clId="{9795D31E-CF63-4569-92A5-711C6587F8F8}" dt="2025-04-29T02:00:56.888" v="1925" actId="790"/>
          <ac:spMkLst>
            <pc:docMk/>
            <pc:sldMk cId="2385828313" sldId="446"/>
            <ac:spMk id="6" creationId="{C7BC1893-1D01-CC14-BB27-368B0733E543}"/>
          </ac:spMkLst>
        </pc:spChg>
        <pc:spChg chg="mod">
          <ac:chgData name="Nancy Montes" userId="133de9085e775434" providerId="LiveId" clId="{9795D31E-CF63-4569-92A5-711C6587F8F8}" dt="2025-04-29T02:01:15.435" v="1954" actId="6549"/>
          <ac:spMkLst>
            <pc:docMk/>
            <pc:sldMk cId="2385828313" sldId="446"/>
            <ac:spMk id="7" creationId="{0082AE0E-7AD8-B62E-1A2E-9DF6134E2817}"/>
          </ac:spMkLst>
        </pc:spChg>
        <pc:spChg chg="mod">
          <ac:chgData name="Nancy Montes" userId="133de9085e775434" providerId="LiveId" clId="{9795D31E-CF63-4569-92A5-711C6587F8F8}" dt="2025-04-29T01:58:53.066" v="1813"/>
          <ac:spMkLst>
            <pc:docMk/>
            <pc:sldMk cId="2385828313" sldId="446"/>
            <ac:spMk id="31" creationId="{D906076F-3DC7-2AC3-6447-D83AEAAB7B62}"/>
          </ac:spMkLst>
        </pc:spChg>
        <pc:spChg chg="mod">
          <ac:chgData name="Nancy Montes" userId="133de9085e775434" providerId="LiveId" clId="{9795D31E-CF63-4569-92A5-711C6587F8F8}" dt="2025-04-29T02:00:16.952" v="1881" actId="790"/>
          <ac:spMkLst>
            <pc:docMk/>
            <pc:sldMk cId="2385828313" sldId="446"/>
            <ac:spMk id="143" creationId="{B25FA54E-4FA4-6850-CC4A-A55FAA25A1DF}"/>
          </ac:spMkLst>
        </pc:spChg>
        <pc:spChg chg="mod">
          <ac:chgData name="Nancy Montes" userId="133de9085e775434" providerId="LiveId" clId="{9795D31E-CF63-4569-92A5-711C6587F8F8}" dt="2025-04-29T02:00:16.952" v="1881" actId="790"/>
          <ac:spMkLst>
            <pc:docMk/>
            <pc:sldMk cId="2385828313" sldId="446"/>
            <ac:spMk id="144" creationId="{E2B0F5A6-09D5-5B67-E199-7D039E283268}"/>
          </ac:spMkLst>
        </pc:spChg>
        <pc:spChg chg="mod">
          <ac:chgData name="Nancy Montes" userId="133de9085e775434" providerId="LiveId" clId="{9795D31E-CF63-4569-92A5-711C6587F8F8}" dt="2025-04-29T02:00:16.952" v="1881" actId="790"/>
          <ac:spMkLst>
            <pc:docMk/>
            <pc:sldMk cId="2385828313" sldId="446"/>
            <ac:spMk id="145" creationId="{BE646E1C-52F7-4FF8-4A38-FDC39652671B}"/>
          </ac:spMkLst>
        </pc:spChg>
        <pc:spChg chg="mod">
          <ac:chgData name="Nancy Montes" userId="133de9085e775434" providerId="LiveId" clId="{9795D31E-CF63-4569-92A5-711C6587F8F8}" dt="2025-04-29T02:00:16.952" v="1881" actId="790"/>
          <ac:spMkLst>
            <pc:docMk/>
            <pc:sldMk cId="2385828313" sldId="446"/>
            <ac:spMk id="146" creationId="{A77A77BE-768D-618F-9E3F-0EC672BDBC3F}"/>
          </ac:spMkLst>
        </pc:spChg>
        <pc:spChg chg="mod">
          <ac:chgData name="Nancy Montes" userId="133de9085e775434" providerId="LiveId" clId="{9795D31E-CF63-4569-92A5-711C6587F8F8}" dt="2025-04-29T02:00:16.952" v="1881" actId="790"/>
          <ac:spMkLst>
            <pc:docMk/>
            <pc:sldMk cId="2385828313" sldId="446"/>
            <ac:spMk id="147" creationId="{74696DC5-892D-98B1-0390-1FDC35782FC6}"/>
          </ac:spMkLst>
        </pc:spChg>
        <pc:spChg chg="mod">
          <ac:chgData name="Nancy Montes" userId="133de9085e775434" providerId="LiveId" clId="{9795D31E-CF63-4569-92A5-711C6587F8F8}" dt="2025-04-29T02:00:24.863" v="1901" actId="6549"/>
          <ac:spMkLst>
            <pc:docMk/>
            <pc:sldMk cId="2385828313" sldId="446"/>
            <ac:spMk id="148" creationId="{D60A981D-0336-24CF-5697-E28C57D344F5}"/>
          </ac:spMkLst>
        </pc:spChg>
        <pc:spChg chg="mod">
          <ac:chgData name="Nancy Montes" userId="133de9085e775434" providerId="LiveId" clId="{9795D31E-CF63-4569-92A5-711C6587F8F8}" dt="2025-04-29T02:00:16.952" v="1881" actId="790"/>
          <ac:spMkLst>
            <pc:docMk/>
            <pc:sldMk cId="2385828313" sldId="446"/>
            <ac:spMk id="149" creationId="{DC31B222-B063-7401-81F8-1E0D9242AE3A}"/>
          </ac:spMkLst>
        </pc:spChg>
        <pc:spChg chg="mod">
          <ac:chgData name="Nancy Montes" userId="133de9085e775434" providerId="LiveId" clId="{9795D31E-CF63-4569-92A5-711C6587F8F8}" dt="2025-04-29T01:59:32.567" v="1817"/>
          <ac:spMkLst>
            <pc:docMk/>
            <pc:sldMk cId="2385828313" sldId="446"/>
            <ac:spMk id="150" creationId="{7744472F-CDD0-8CB1-CFA9-11889749B0AF}"/>
          </ac:spMkLst>
        </pc:spChg>
        <pc:spChg chg="mod">
          <ac:chgData name="Nancy Montes" userId="133de9085e775434" providerId="LiveId" clId="{9795D31E-CF63-4569-92A5-711C6587F8F8}" dt="2025-04-29T01:59:54.491" v="1853" actId="790"/>
          <ac:spMkLst>
            <pc:docMk/>
            <pc:sldMk cId="2385828313" sldId="446"/>
            <ac:spMk id="151" creationId="{9637AEA4-0ECD-A662-3BD6-D1D57D5EEF6E}"/>
          </ac:spMkLst>
        </pc:spChg>
        <pc:cxnChg chg="mod">
          <ac:chgData name="Nancy Montes" userId="133de9085e775434" providerId="LiveId" clId="{9795D31E-CF63-4569-92A5-711C6587F8F8}" dt="2025-04-29T01:59:46.725" v="1852" actId="20577"/>
          <ac:cxnSpMkLst>
            <pc:docMk/>
            <pc:sldMk cId="2385828313" sldId="446"/>
            <ac:cxnSpMk id="153" creationId="{3AC81289-2523-B6EE-91FB-6D2E78DA22E8}"/>
          </ac:cxnSpMkLst>
        </pc:cxnChg>
      </pc:sldChg>
      <pc:sldChg chg="addSp delSp modSp mod">
        <pc:chgData name="Nancy Montes" userId="133de9085e775434" providerId="LiveId" clId="{9795D31E-CF63-4569-92A5-711C6587F8F8}" dt="2025-04-29T02:08:57.410" v="2017" actId="1076"/>
        <pc:sldMkLst>
          <pc:docMk/>
          <pc:sldMk cId="2813132800" sldId="448"/>
        </pc:sldMkLst>
        <pc:spChg chg="mod">
          <ac:chgData name="Nancy Montes" userId="133de9085e775434" providerId="LiveId" clId="{9795D31E-CF63-4569-92A5-711C6587F8F8}" dt="2025-04-29T02:02:01.105" v="1960"/>
          <ac:spMkLst>
            <pc:docMk/>
            <pc:sldMk cId="2813132800" sldId="448"/>
            <ac:spMk id="3" creationId="{FCF25B48-2D76-FCD2-7F16-0E2F4B7955A6}"/>
          </ac:spMkLst>
        </pc:spChg>
        <pc:spChg chg="mod">
          <ac:chgData name="Nancy Montes" userId="133de9085e775434" providerId="LiveId" clId="{9795D31E-CF63-4569-92A5-711C6587F8F8}" dt="2025-04-29T02:03:43.300" v="1980" actId="113"/>
          <ac:spMkLst>
            <pc:docMk/>
            <pc:sldMk cId="2813132800" sldId="448"/>
            <ac:spMk id="31" creationId="{70744E9A-2418-6FB0-5517-B9D60BCABB0B}"/>
          </ac:spMkLst>
        </pc:spChg>
        <pc:spChg chg="mod">
          <ac:chgData name="Nancy Montes" userId="133de9085e775434" providerId="LiveId" clId="{9795D31E-CF63-4569-92A5-711C6587F8F8}" dt="2025-04-29T02:04:15.981" v="1991" actId="20577"/>
          <ac:spMkLst>
            <pc:docMk/>
            <pc:sldMk cId="2813132800" sldId="448"/>
            <ac:spMk id="51" creationId="{994A4BE9-626D-5A18-1F5D-059E0739E647}"/>
          </ac:spMkLst>
        </pc:spChg>
        <pc:picChg chg="del">
          <ac:chgData name="Nancy Montes" userId="133de9085e775434" providerId="LiveId" clId="{9795D31E-CF63-4569-92A5-711C6587F8F8}" dt="2025-04-29T02:08:49.507" v="2014" actId="478"/>
          <ac:picMkLst>
            <pc:docMk/>
            <pc:sldMk cId="2813132800" sldId="448"/>
            <ac:picMk id="49" creationId="{4B86B133-970A-67C9-E1E6-0CED3DDA472C}"/>
          </ac:picMkLst>
        </pc:picChg>
        <pc:picChg chg="add mod">
          <ac:chgData name="Nancy Montes" userId="133de9085e775434" providerId="LiveId" clId="{9795D31E-CF63-4569-92A5-711C6587F8F8}" dt="2025-04-29T02:08:57.410" v="2017" actId="1076"/>
          <ac:picMkLst>
            <pc:docMk/>
            <pc:sldMk cId="2813132800" sldId="448"/>
            <ac:picMk id="52" creationId="{F2718466-CEB5-F4BC-B95B-5189DA96D902}"/>
          </ac:picMkLst>
        </pc:pic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6ED8D09-903C-431E-A8D0-97A9B771DA42}" type="datetimeFigureOut">
              <a:rPr lang="en-US" smtClean="0"/>
              <a:t>4/27/2025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CE80368-7594-4984-9849-D6AD0C2C841C}" type="slidenum">
              <a:rPr lang="en-US" smtClean="0"/>
              <a:t>‹#›</a:t>
            </a:fld>
            <a:endParaRPr lang="en-US"/>
          </a:p>
        </p:txBody>
      </p:sp>
    </p:spTree>
    <p:extLst>
      <p:ext uri="{BB962C8B-B14F-4D97-AF65-F5344CB8AC3E}">
        <p14:creationId xmlns:p14="http://schemas.microsoft.com/office/powerpoint/2010/main" val="111843951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CE80368-7594-4984-9849-D6AD0C2C841C}" type="slidenum">
              <a:rPr lang="en-US" smtClean="0"/>
              <a:t>18</a:t>
            </a:fld>
            <a:endParaRPr lang="en-US"/>
          </a:p>
        </p:txBody>
      </p:sp>
    </p:spTree>
    <p:extLst>
      <p:ext uri="{BB962C8B-B14F-4D97-AF65-F5344CB8AC3E}">
        <p14:creationId xmlns:p14="http://schemas.microsoft.com/office/powerpoint/2010/main" val="333215872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A5EBB96-8074-52DA-AB73-DA9EDE7E43E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A5BB3DD-B293-C37D-DEA3-EDF2F63C01C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240919E-D3F2-F7AC-76B7-86D73B693B3C}"/>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024935BE-80D2-5B8A-8F78-0AEE24790568}"/>
              </a:ext>
            </a:extLst>
          </p:cNvPr>
          <p:cNvSpPr>
            <a:spLocks noGrp="1"/>
          </p:cNvSpPr>
          <p:nvPr>
            <p:ph type="sldNum" sz="quarter" idx="5"/>
          </p:nvPr>
        </p:nvSpPr>
        <p:spPr/>
        <p:txBody>
          <a:bodyPr/>
          <a:lstStyle/>
          <a:p>
            <a:fld id="{8CE80368-7594-4984-9849-D6AD0C2C841C}" type="slidenum">
              <a:rPr lang="en-US" smtClean="0"/>
              <a:t>27</a:t>
            </a:fld>
            <a:endParaRPr lang="en-US"/>
          </a:p>
        </p:txBody>
      </p:sp>
    </p:spTree>
    <p:extLst>
      <p:ext uri="{BB962C8B-B14F-4D97-AF65-F5344CB8AC3E}">
        <p14:creationId xmlns:p14="http://schemas.microsoft.com/office/powerpoint/2010/main" val="206949202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8383B94-01CF-7E29-F8D3-D5DF417520C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2B2B9F5-7F4D-DEEA-9D88-6283C456076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30E7D01-4853-B892-49AE-C7521988C1D0}"/>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57A251BF-6595-F6D7-A9BC-3F86CAC4BF8B}"/>
              </a:ext>
            </a:extLst>
          </p:cNvPr>
          <p:cNvSpPr>
            <a:spLocks noGrp="1"/>
          </p:cNvSpPr>
          <p:nvPr>
            <p:ph type="sldNum" sz="quarter" idx="5"/>
          </p:nvPr>
        </p:nvSpPr>
        <p:spPr/>
        <p:txBody>
          <a:bodyPr/>
          <a:lstStyle/>
          <a:p>
            <a:fld id="{8CE80368-7594-4984-9849-D6AD0C2C841C}" type="slidenum">
              <a:rPr lang="en-US" smtClean="0"/>
              <a:t>28</a:t>
            </a:fld>
            <a:endParaRPr lang="en-US"/>
          </a:p>
        </p:txBody>
      </p:sp>
    </p:spTree>
    <p:extLst>
      <p:ext uri="{BB962C8B-B14F-4D97-AF65-F5344CB8AC3E}">
        <p14:creationId xmlns:p14="http://schemas.microsoft.com/office/powerpoint/2010/main" val="196601713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EAE3C9-5827-2BF7-B5F3-AA94BB0CC0E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42BB98D-2031-126D-F329-507964913EA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266078F-6AD1-E230-ADD8-19F8E04A10C7}"/>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3A825E96-9B0C-3349-707E-963F657F7B45}"/>
              </a:ext>
            </a:extLst>
          </p:cNvPr>
          <p:cNvSpPr>
            <a:spLocks noGrp="1"/>
          </p:cNvSpPr>
          <p:nvPr>
            <p:ph type="sldNum" sz="quarter" idx="5"/>
          </p:nvPr>
        </p:nvSpPr>
        <p:spPr/>
        <p:txBody>
          <a:bodyPr/>
          <a:lstStyle/>
          <a:p>
            <a:fld id="{8CE80368-7594-4984-9849-D6AD0C2C841C}" type="slidenum">
              <a:rPr lang="en-US" smtClean="0"/>
              <a:t>29</a:t>
            </a:fld>
            <a:endParaRPr lang="en-US"/>
          </a:p>
        </p:txBody>
      </p:sp>
    </p:spTree>
    <p:extLst>
      <p:ext uri="{BB962C8B-B14F-4D97-AF65-F5344CB8AC3E}">
        <p14:creationId xmlns:p14="http://schemas.microsoft.com/office/powerpoint/2010/main" val="350517310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5524EB0-096F-4AB0-9BA0-4354849A2CA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5057996-A6F3-A512-8D84-7D1656923F5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765D03B-288E-8165-E969-4D4C2EAB5774}"/>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C40FEA07-F62B-8A0D-AD2B-9910198496E9}"/>
              </a:ext>
            </a:extLst>
          </p:cNvPr>
          <p:cNvSpPr>
            <a:spLocks noGrp="1"/>
          </p:cNvSpPr>
          <p:nvPr>
            <p:ph type="sldNum" sz="quarter" idx="5"/>
          </p:nvPr>
        </p:nvSpPr>
        <p:spPr/>
        <p:txBody>
          <a:bodyPr/>
          <a:lstStyle/>
          <a:p>
            <a:fld id="{8CE80368-7594-4984-9849-D6AD0C2C841C}" type="slidenum">
              <a:rPr lang="en-US" smtClean="0"/>
              <a:t>30</a:t>
            </a:fld>
            <a:endParaRPr lang="en-US"/>
          </a:p>
        </p:txBody>
      </p:sp>
    </p:spTree>
    <p:extLst>
      <p:ext uri="{BB962C8B-B14F-4D97-AF65-F5344CB8AC3E}">
        <p14:creationId xmlns:p14="http://schemas.microsoft.com/office/powerpoint/2010/main" val="114421874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C62DF0B-5F19-B812-32E0-08D6BA1845E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CA3EFC4-A08F-ECEA-1EE9-DA73AE4E53C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34B9699-40C9-C352-D733-EC6C75A8BFDD}"/>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34C997CD-9E45-6FB9-C3FF-D3240C9F8E28}"/>
              </a:ext>
            </a:extLst>
          </p:cNvPr>
          <p:cNvSpPr>
            <a:spLocks noGrp="1"/>
          </p:cNvSpPr>
          <p:nvPr>
            <p:ph type="sldNum" sz="quarter" idx="5"/>
          </p:nvPr>
        </p:nvSpPr>
        <p:spPr/>
        <p:txBody>
          <a:bodyPr/>
          <a:lstStyle/>
          <a:p>
            <a:fld id="{8CE80368-7594-4984-9849-D6AD0C2C841C}" type="slidenum">
              <a:rPr lang="en-US" smtClean="0"/>
              <a:t>31</a:t>
            </a:fld>
            <a:endParaRPr lang="en-US"/>
          </a:p>
        </p:txBody>
      </p:sp>
    </p:spTree>
    <p:extLst>
      <p:ext uri="{BB962C8B-B14F-4D97-AF65-F5344CB8AC3E}">
        <p14:creationId xmlns:p14="http://schemas.microsoft.com/office/powerpoint/2010/main" val="167858476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4FDBC39-FE69-D001-027D-484970FC7BC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6E6EB0A-8509-C019-67D3-D1EFFF19A40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549811C-D49E-D5E4-F656-AC4752219B82}"/>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95A5A39D-5B19-9616-7A0D-C04D5BFDF6A8}"/>
              </a:ext>
            </a:extLst>
          </p:cNvPr>
          <p:cNvSpPr>
            <a:spLocks noGrp="1"/>
          </p:cNvSpPr>
          <p:nvPr>
            <p:ph type="sldNum" sz="quarter" idx="5"/>
          </p:nvPr>
        </p:nvSpPr>
        <p:spPr/>
        <p:txBody>
          <a:bodyPr/>
          <a:lstStyle/>
          <a:p>
            <a:fld id="{8CE80368-7594-4984-9849-D6AD0C2C841C}" type="slidenum">
              <a:rPr lang="en-US" smtClean="0"/>
              <a:t>32</a:t>
            </a:fld>
            <a:endParaRPr lang="en-US"/>
          </a:p>
        </p:txBody>
      </p:sp>
    </p:spTree>
    <p:extLst>
      <p:ext uri="{BB962C8B-B14F-4D97-AF65-F5344CB8AC3E}">
        <p14:creationId xmlns:p14="http://schemas.microsoft.com/office/powerpoint/2010/main" val="270480655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CE80368-7594-4984-9849-D6AD0C2C841C}" type="slidenum">
              <a:rPr lang="en-US" smtClean="0"/>
              <a:t>41</a:t>
            </a:fld>
            <a:endParaRPr lang="en-US"/>
          </a:p>
        </p:txBody>
      </p:sp>
    </p:spTree>
    <p:extLst>
      <p:ext uri="{BB962C8B-B14F-4D97-AF65-F5344CB8AC3E}">
        <p14:creationId xmlns:p14="http://schemas.microsoft.com/office/powerpoint/2010/main" val="292928484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2011C4A-465B-6951-3C2B-3C29C586FF1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D8685B9-33F0-AAAB-88DD-B9427B1FA76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669FB17-D83F-5495-5F73-CAC66341D4DF}"/>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65125B3F-D3B1-BB30-44CC-4A74AB192779}"/>
              </a:ext>
            </a:extLst>
          </p:cNvPr>
          <p:cNvSpPr>
            <a:spLocks noGrp="1"/>
          </p:cNvSpPr>
          <p:nvPr>
            <p:ph type="sldNum" sz="quarter" idx="5"/>
          </p:nvPr>
        </p:nvSpPr>
        <p:spPr/>
        <p:txBody>
          <a:bodyPr/>
          <a:lstStyle/>
          <a:p>
            <a:fld id="{8CE80368-7594-4984-9849-D6AD0C2C841C}" type="slidenum">
              <a:rPr lang="en-US" smtClean="0"/>
              <a:t>42</a:t>
            </a:fld>
            <a:endParaRPr lang="en-US"/>
          </a:p>
        </p:txBody>
      </p:sp>
    </p:spTree>
    <p:extLst>
      <p:ext uri="{BB962C8B-B14F-4D97-AF65-F5344CB8AC3E}">
        <p14:creationId xmlns:p14="http://schemas.microsoft.com/office/powerpoint/2010/main" val="246447296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449A200-AC00-5299-5539-353E9A9CB2D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5D4A088-F11E-47D0-6C3F-402A4795A65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66C26AF-68E2-DFA1-2C72-222793DD3560}"/>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C262F243-CEE0-AC2D-C5D4-6D16D69F2FCC}"/>
              </a:ext>
            </a:extLst>
          </p:cNvPr>
          <p:cNvSpPr>
            <a:spLocks noGrp="1"/>
          </p:cNvSpPr>
          <p:nvPr>
            <p:ph type="sldNum" sz="quarter" idx="5"/>
          </p:nvPr>
        </p:nvSpPr>
        <p:spPr/>
        <p:txBody>
          <a:bodyPr/>
          <a:lstStyle/>
          <a:p>
            <a:fld id="{8CE80368-7594-4984-9849-D6AD0C2C841C}" type="slidenum">
              <a:rPr lang="en-US" smtClean="0"/>
              <a:t>43</a:t>
            </a:fld>
            <a:endParaRPr lang="en-US"/>
          </a:p>
        </p:txBody>
      </p:sp>
    </p:spTree>
    <p:extLst>
      <p:ext uri="{BB962C8B-B14F-4D97-AF65-F5344CB8AC3E}">
        <p14:creationId xmlns:p14="http://schemas.microsoft.com/office/powerpoint/2010/main" val="163103127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B8F8223-13E0-D462-9F7E-2F18D1B419C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2873A04-6909-F91C-CA06-AE906B4E0E6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834F1C7-9870-7A59-00A5-0B56DF4CC253}"/>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CA558E94-9C84-7B4D-0E9A-B1313EFB100C}"/>
              </a:ext>
            </a:extLst>
          </p:cNvPr>
          <p:cNvSpPr>
            <a:spLocks noGrp="1"/>
          </p:cNvSpPr>
          <p:nvPr>
            <p:ph type="sldNum" sz="quarter" idx="5"/>
          </p:nvPr>
        </p:nvSpPr>
        <p:spPr/>
        <p:txBody>
          <a:bodyPr/>
          <a:lstStyle/>
          <a:p>
            <a:fld id="{8CE80368-7594-4984-9849-D6AD0C2C841C}" type="slidenum">
              <a:rPr lang="en-US" smtClean="0"/>
              <a:t>44</a:t>
            </a:fld>
            <a:endParaRPr lang="en-US"/>
          </a:p>
        </p:txBody>
      </p:sp>
    </p:spTree>
    <p:extLst>
      <p:ext uri="{BB962C8B-B14F-4D97-AF65-F5344CB8AC3E}">
        <p14:creationId xmlns:p14="http://schemas.microsoft.com/office/powerpoint/2010/main" val="191108506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485B2AC-EB85-CA76-5651-E6E5A34D4FD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3CC76E1-B1CD-A417-ED5A-0028E7D80BB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E98D2DE-4BCD-842B-A431-E3EDFB94D955}"/>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29D7C984-B3CE-297C-8CB4-EF3E01F23403}"/>
              </a:ext>
            </a:extLst>
          </p:cNvPr>
          <p:cNvSpPr>
            <a:spLocks noGrp="1"/>
          </p:cNvSpPr>
          <p:nvPr>
            <p:ph type="sldNum" sz="quarter" idx="5"/>
          </p:nvPr>
        </p:nvSpPr>
        <p:spPr/>
        <p:txBody>
          <a:bodyPr/>
          <a:lstStyle/>
          <a:p>
            <a:fld id="{8CE80368-7594-4984-9849-D6AD0C2C841C}" type="slidenum">
              <a:rPr lang="en-US" smtClean="0"/>
              <a:t>19</a:t>
            </a:fld>
            <a:endParaRPr lang="en-US"/>
          </a:p>
        </p:txBody>
      </p:sp>
    </p:spTree>
    <p:extLst>
      <p:ext uri="{BB962C8B-B14F-4D97-AF65-F5344CB8AC3E}">
        <p14:creationId xmlns:p14="http://schemas.microsoft.com/office/powerpoint/2010/main" val="415392996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24103C9-2708-0779-E666-BBF88EB784F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ABB6D51-5102-B096-1DCD-0E1537D9D22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1A19DA0-9457-145A-C53B-E66D83A3B670}"/>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1809F35E-A006-B783-0E8C-F829886136F0}"/>
              </a:ext>
            </a:extLst>
          </p:cNvPr>
          <p:cNvSpPr>
            <a:spLocks noGrp="1"/>
          </p:cNvSpPr>
          <p:nvPr>
            <p:ph type="sldNum" sz="quarter" idx="5"/>
          </p:nvPr>
        </p:nvSpPr>
        <p:spPr/>
        <p:txBody>
          <a:bodyPr/>
          <a:lstStyle/>
          <a:p>
            <a:fld id="{8CE80368-7594-4984-9849-D6AD0C2C841C}" type="slidenum">
              <a:rPr lang="en-US" smtClean="0"/>
              <a:t>45</a:t>
            </a:fld>
            <a:endParaRPr lang="en-US"/>
          </a:p>
        </p:txBody>
      </p:sp>
    </p:spTree>
    <p:extLst>
      <p:ext uri="{BB962C8B-B14F-4D97-AF65-F5344CB8AC3E}">
        <p14:creationId xmlns:p14="http://schemas.microsoft.com/office/powerpoint/2010/main" val="355193418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92681A1-88EA-3BEE-4D76-FECC9472127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2A42DE9-001E-AF17-EA6D-22FF1EE5D9B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D670F06-7A9C-8857-A098-0D1BD7413FDB}"/>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3E2A35F4-AAC7-7220-D202-20401572A787}"/>
              </a:ext>
            </a:extLst>
          </p:cNvPr>
          <p:cNvSpPr>
            <a:spLocks noGrp="1"/>
          </p:cNvSpPr>
          <p:nvPr>
            <p:ph type="sldNum" sz="quarter" idx="5"/>
          </p:nvPr>
        </p:nvSpPr>
        <p:spPr/>
        <p:txBody>
          <a:bodyPr/>
          <a:lstStyle/>
          <a:p>
            <a:fld id="{8CE80368-7594-4984-9849-D6AD0C2C841C}" type="slidenum">
              <a:rPr lang="en-US" smtClean="0"/>
              <a:t>46</a:t>
            </a:fld>
            <a:endParaRPr lang="en-US"/>
          </a:p>
        </p:txBody>
      </p:sp>
    </p:spTree>
    <p:extLst>
      <p:ext uri="{BB962C8B-B14F-4D97-AF65-F5344CB8AC3E}">
        <p14:creationId xmlns:p14="http://schemas.microsoft.com/office/powerpoint/2010/main" val="383879183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65F7968-BA76-9D8F-ADFE-26510986B72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D22EB75-BBC8-3897-2249-6FD707CE15B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8B0A1E0-D6A1-0013-FFA2-9CDAA8690568}"/>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A1E5E8C7-E521-BBE9-1C8D-0EE0FE6250B4}"/>
              </a:ext>
            </a:extLst>
          </p:cNvPr>
          <p:cNvSpPr>
            <a:spLocks noGrp="1"/>
          </p:cNvSpPr>
          <p:nvPr>
            <p:ph type="sldNum" sz="quarter" idx="5"/>
          </p:nvPr>
        </p:nvSpPr>
        <p:spPr/>
        <p:txBody>
          <a:bodyPr/>
          <a:lstStyle/>
          <a:p>
            <a:fld id="{8CE80368-7594-4984-9849-D6AD0C2C841C}" type="slidenum">
              <a:rPr lang="en-US" smtClean="0"/>
              <a:t>47</a:t>
            </a:fld>
            <a:endParaRPr lang="en-US"/>
          </a:p>
        </p:txBody>
      </p:sp>
    </p:spTree>
    <p:extLst>
      <p:ext uri="{BB962C8B-B14F-4D97-AF65-F5344CB8AC3E}">
        <p14:creationId xmlns:p14="http://schemas.microsoft.com/office/powerpoint/2010/main" val="382680139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CE80368-7594-4984-9849-D6AD0C2C841C}" type="slidenum">
              <a:rPr lang="en-US" smtClean="0"/>
              <a:t>50</a:t>
            </a:fld>
            <a:endParaRPr lang="en-US"/>
          </a:p>
        </p:txBody>
      </p:sp>
    </p:spTree>
    <p:extLst>
      <p:ext uri="{BB962C8B-B14F-4D97-AF65-F5344CB8AC3E}">
        <p14:creationId xmlns:p14="http://schemas.microsoft.com/office/powerpoint/2010/main" val="371677104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BD39F87-8D22-905B-9B92-A4603803C6F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1386981-D9E4-B4B2-09BF-66C6502F9A0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7C47DAE-11EB-8CA7-426D-16FC78793477}"/>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173B880F-9357-7AA0-0822-FD565D0B35EB}"/>
              </a:ext>
            </a:extLst>
          </p:cNvPr>
          <p:cNvSpPr>
            <a:spLocks noGrp="1"/>
          </p:cNvSpPr>
          <p:nvPr>
            <p:ph type="sldNum" sz="quarter" idx="5"/>
          </p:nvPr>
        </p:nvSpPr>
        <p:spPr/>
        <p:txBody>
          <a:bodyPr/>
          <a:lstStyle/>
          <a:p>
            <a:fld id="{8CE80368-7594-4984-9849-D6AD0C2C841C}" type="slidenum">
              <a:rPr lang="en-US" smtClean="0"/>
              <a:t>51</a:t>
            </a:fld>
            <a:endParaRPr lang="en-US"/>
          </a:p>
        </p:txBody>
      </p:sp>
    </p:spTree>
    <p:extLst>
      <p:ext uri="{BB962C8B-B14F-4D97-AF65-F5344CB8AC3E}">
        <p14:creationId xmlns:p14="http://schemas.microsoft.com/office/powerpoint/2010/main" val="121747184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14342DB-F05F-1611-AA8B-6EDB603FA50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D7748E4-02D9-FA7D-086D-FEFA3E7BD10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FC4D815-42C6-131A-D62B-AC75587DCC67}"/>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FD57D003-ABFB-05BE-6F5E-99A247ECF318}"/>
              </a:ext>
            </a:extLst>
          </p:cNvPr>
          <p:cNvSpPr>
            <a:spLocks noGrp="1"/>
          </p:cNvSpPr>
          <p:nvPr>
            <p:ph type="sldNum" sz="quarter" idx="5"/>
          </p:nvPr>
        </p:nvSpPr>
        <p:spPr/>
        <p:txBody>
          <a:bodyPr/>
          <a:lstStyle/>
          <a:p>
            <a:fld id="{8CE80368-7594-4984-9849-D6AD0C2C841C}" type="slidenum">
              <a:rPr lang="en-US" smtClean="0"/>
              <a:t>20</a:t>
            </a:fld>
            <a:endParaRPr lang="en-US"/>
          </a:p>
        </p:txBody>
      </p:sp>
    </p:spTree>
    <p:extLst>
      <p:ext uri="{BB962C8B-B14F-4D97-AF65-F5344CB8AC3E}">
        <p14:creationId xmlns:p14="http://schemas.microsoft.com/office/powerpoint/2010/main" val="122098074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25D8396-E06F-9851-7FA7-3518A000D65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FA091B1-7A6F-518E-263F-693BF69C523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CFFAF49-F0A5-3B2B-457C-74ADF4B6D6E7}"/>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F1E29141-B607-3258-260F-7ACF5C28E3F7}"/>
              </a:ext>
            </a:extLst>
          </p:cNvPr>
          <p:cNvSpPr>
            <a:spLocks noGrp="1"/>
          </p:cNvSpPr>
          <p:nvPr>
            <p:ph type="sldNum" sz="quarter" idx="5"/>
          </p:nvPr>
        </p:nvSpPr>
        <p:spPr/>
        <p:txBody>
          <a:bodyPr/>
          <a:lstStyle/>
          <a:p>
            <a:fld id="{8CE80368-7594-4984-9849-D6AD0C2C841C}" type="slidenum">
              <a:rPr lang="en-US" smtClean="0"/>
              <a:t>21</a:t>
            </a:fld>
            <a:endParaRPr lang="en-US"/>
          </a:p>
        </p:txBody>
      </p:sp>
    </p:spTree>
    <p:extLst>
      <p:ext uri="{BB962C8B-B14F-4D97-AF65-F5344CB8AC3E}">
        <p14:creationId xmlns:p14="http://schemas.microsoft.com/office/powerpoint/2010/main" val="23739957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2E929E0-4480-C09D-84FE-E2DF7E163F4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FE828B8-589B-91AF-B319-A36F0C2CC55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68F72E5-3560-4069-3033-65EE4A29C167}"/>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A85BB011-2015-E0C3-6CBD-65ACCA0D8D8D}"/>
              </a:ext>
            </a:extLst>
          </p:cNvPr>
          <p:cNvSpPr>
            <a:spLocks noGrp="1"/>
          </p:cNvSpPr>
          <p:nvPr>
            <p:ph type="sldNum" sz="quarter" idx="5"/>
          </p:nvPr>
        </p:nvSpPr>
        <p:spPr/>
        <p:txBody>
          <a:bodyPr/>
          <a:lstStyle/>
          <a:p>
            <a:fld id="{8CE80368-7594-4984-9849-D6AD0C2C841C}" type="slidenum">
              <a:rPr lang="en-US" smtClean="0"/>
              <a:t>22</a:t>
            </a:fld>
            <a:endParaRPr lang="en-US"/>
          </a:p>
        </p:txBody>
      </p:sp>
    </p:spTree>
    <p:extLst>
      <p:ext uri="{BB962C8B-B14F-4D97-AF65-F5344CB8AC3E}">
        <p14:creationId xmlns:p14="http://schemas.microsoft.com/office/powerpoint/2010/main" val="43738037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D7E6278-1B16-184E-AEE9-3A332B010BD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77BA615-85A0-73E5-53BA-2F9E0DB058C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A086E33-FF26-093B-C086-186C1BBAC076}"/>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B1F8F480-F67B-099C-53A6-31208CA7A1E9}"/>
              </a:ext>
            </a:extLst>
          </p:cNvPr>
          <p:cNvSpPr>
            <a:spLocks noGrp="1"/>
          </p:cNvSpPr>
          <p:nvPr>
            <p:ph type="sldNum" sz="quarter" idx="5"/>
          </p:nvPr>
        </p:nvSpPr>
        <p:spPr/>
        <p:txBody>
          <a:bodyPr/>
          <a:lstStyle/>
          <a:p>
            <a:fld id="{8CE80368-7594-4984-9849-D6AD0C2C841C}" type="slidenum">
              <a:rPr lang="en-US" smtClean="0"/>
              <a:t>23</a:t>
            </a:fld>
            <a:endParaRPr lang="en-US"/>
          </a:p>
        </p:txBody>
      </p:sp>
    </p:spTree>
    <p:extLst>
      <p:ext uri="{BB962C8B-B14F-4D97-AF65-F5344CB8AC3E}">
        <p14:creationId xmlns:p14="http://schemas.microsoft.com/office/powerpoint/2010/main" val="349850565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A5A9988-B4BD-468A-CB63-C1EEB62F85F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6387264-2F37-55E1-06CF-84415180CF8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9256BB5-46CA-A9C3-333C-8AA5A728C9CF}"/>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7FD358DA-DA07-C7EF-8CA0-DC47CF9A6379}"/>
              </a:ext>
            </a:extLst>
          </p:cNvPr>
          <p:cNvSpPr>
            <a:spLocks noGrp="1"/>
          </p:cNvSpPr>
          <p:nvPr>
            <p:ph type="sldNum" sz="quarter" idx="5"/>
          </p:nvPr>
        </p:nvSpPr>
        <p:spPr/>
        <p:txBody>
          <a:bodyPr/>
          <a:lstStyle/>
          <a:p>
            <a:fld id="{8CE80368-7594-4984-9849-D6AD0C2C841C}" type="slidenum">
              <a:rPr lang="en-US" smtClean="0"/>
              <a:t>24</a:t>
            </a:fld>
            <a:endParaRPr lang="en-US"/>
          </a:p>
        </p:txBody>
      </p:sp>
    </p:spTree>
    <p:extLst>
      <p:ext uri="{BB962C8B-B14F-4D97-AF65-F5344CB8AC3E}">
        <p14:creationId xmlns:p14="http://schemas.microsoft.com/office/powerpoint/2010/main" val="399116674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74F0F2D-18B7-9A0A-7378-E6A749F5355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C4D43B6-47C2-3E35-A3A1-3FE0C9CE578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041590F-EE32-DC6D-026C-2BCFD2B53D8F}"/>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8193331C-F0E0-144C-4730-B898AD0425CB}"/>
              </a:ext>
            </a:extLst>
          </p:cNvPr>
          <p:cNvSpPr>
            <a:spLocks noGrp="1"/>
          </p:cNvSpPr>
          <p:nvPr>
            <p:ph type="sldNum" sz="quarter" idx="5"/>
          </p:nvPr>
        </p:nvSpPr>
        <p:spPr/>
        <p:txBody>
          <a:bodyPr/>
          <a:lstStyle/>
          <a:p>
            <a:fld id="{8CE80368-7594-4984-9849-D6AD0C2C841C}" type="slidenum">
              <a:rPr lang="en-US" smtClean="0"/>
              <a:t>25</a:t>
            </a:fld>
            <a:endParaRPr lang="en-US"/>
          </a:p>
        </p:txBody>
      </p:sp>
    </p:spTree>
    <p:extLst>
      <p:ext uri="{BB962C8B-B14F-4D97-AF65-F5344CB8AC3E}">
        <p14:creationId xmlns:p14="http://schemas.microsoft.com/office/powerpoint/2010/main" val="324824713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0BC107A-357F-F98E-B8B0-A4B4A63B645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8683545-B4DD-F735-834B-2FD2A9CF237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588931B-8B05-BDD9-63F4-194239848A89}"/>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1BB9BDF4-8024-EDC4-85AC-658FFDE46B48}"/>
              </a:ext>
            </a:extLst>
          </p:cNvPr>
          <p:cNvSpPr>
            <a:spLocks noGrp="1"/>
          </p:cNvSpPr>
          <p:nvPr>
            <p:ph type="sldNum" sz="quarter" idx="5"/>
          </p:nvPr>
        </p:nvSpPr>
        <p:spPr/>
        <p:txBody>
          <a:bodyPr/>
          <a:lstStyle/>
          <a:p>
            <a:fld id="{8CE80368-7594-4984-9849-D6AD0C2C841C}" type="slidenum">
              <a:rPr lang="en-US" smtClean="0"/>
              <a:t>26</a:t>
            </a:fld>
            <a:endParaRPr lang="en-US"/>
          </a:p>
        </p:txBody>
      </p:sp>
    </p:spTree>
    <p:extLst>
      <p:ext uri="{BB962C8B-B14F-4D97-AF65-F5344CB8AC3E}">
        <p14:creationId xmlns:p14="http://schemas.microsoft.com/office/powerpoint/2010/main" val="76289151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Rectangle 3"/>
          <p:cNvSpPr/>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603504" y="770467"/>
            <a:ext cx="10782300" cy="3352800"/>
          </a:xfrm>
        </p:spPr>
        <p:txBody>
          <a:bodyPr anchor="b">
            <a:noAutofit/>
          </a:bodyPr>
          <a:lstStyle>
            <a:lvl1pPr algn="l">
              <a:lnSpc>
                <a:spcPct val="80000"/>
              </a:lnSpc>
              <a:defRPr sz="8800" spc="-120" baseline="0">
                <a:solidFill>
                  <a:srgbClr val="FFFFFF"/>
                </a:solidFill>
              </a:defRPr>
            </a:lvl1pPr>
          </a:lstStyle>
          <a:p>
            <a:r>
              <a:rPr lang="en-US"/>
              <a:t>Click to edit Master title style</a:t>
            </a:r>
            <a:endParaRPr lang="en-US" dirty="0"/>
          </a:p>
        </p:txBody>
      </p:sp>
      <p:sp>
        <p:nvSpPr>
          <p:cNvPr id="3" name="Subtitle 2"/>
          <p:cNvSpPr>
            <a:spLocks noGrp="1"/>
          </p:cNvSpPr>
          <p:nvPr>
            <p:ph type="subTitle" idx="1"/>
          </p:nvPr>
        </p:nvSpPr>
        <p:spPr>
          <a:xfrm>
            <a:off x="667512" y="4206876"/>
            <a:ext cx="9228201" cy="1645920"/>
          </a:xfrm>
        </p:spPr>
        <p:txBody>
          <a:bodyPr>
            <a:normAutofit/>
          </a:bodyPr>
          <a:lstStyle>
            <a:lvl1pPr marL="0" indent="0" algn="l">
              <a:buNone/>
              <a:defRPr sz="3200">
                <a:solidFill>
                  <a:schemeClr val="bg1"/>
                </a:solidFill>
                <a:latin typeface="+mj-lt"/>
              </a:defRPr>
            </a:lvl1pPr>
            <a:lvl2pPr marL="457200" indent="0" algn="ctr">
              <a:buNone/>
              <a:defRPr sz="28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endParaRPr lang="en-US" dirty="0"/>
          </a:p>
        </p:txBody>
      </p:sp>
      <p:sp>
        <p:nvSpPr>
          <p:cNvPr id="7" name="Date Placeholder 6"/>
          <p:cNvSpPr>
            <a:spLocks noGrp="1"/>
          </p:cNvSpPr>
          <p:nvPr>
            <p:ph type="dt" sz="half" idx="10"/>
          </p:nvPr>
        </p:nvSpPr>
        <p:spPr/>
        <p:txBody>
          <a:bodyPr/>
          <a:lstStyle>
            <a:lvl1pPr>
              <a:defRPr>
                <a:solidFill>
                  <a:srgbClr val="FFFFFF">
                    <a:alpha val="80000"/>
                  </a:srgbClr>
                </a:solidFill>
              </a:defRPr>
            </a:lvl1pPr>
          </a:lstStyle>
          <a:p>
            <a:fld id="{5E2BBE4D-E6A6-4F44-9DA6-349E72CDE992}" type="datetimeFigureOut">
              <a:rPr lang="en-US" smtClean="0"/>
              <a:t>4/27/2025</a:t>
            </a:fld>
            <a:endParaRPr lang="en-US"/>
          </a:p>
        </p:txBody>
      </p:sp>
      <p:sp>
        <p:nvSpPr>
          <p:cNvPr id="8" name="Footer Placeholder 7"/>
          <p:cNvSpPr>
            <a:spLocks noGrp="1"/>
          </p:cNvSpPr>
          <p:nvPr>
            <p:ph type="ftr" sz="quarter" idx="11"/>
          </p:nvPr>
        </p:nvSpPr>
        <p:spPr/>
        <p:txBody>
          <a:bodyPr/>
          <a:lstStyle>
            <a:lvl1pPr>
              <a:defRPr>
                <a:solidFill>
                  <a:srgbClr val="FFFFFF">
                    <a:alpha val="80000"/>
                  </a:srgbClr>
                </a:solidFill>
              </a:defRPr>
            </a:lvl1pPr>
          </a:lstStyle>
          <a:p>
            <a:endParaRPr lang="en-US"/>
          </a:p>
        </p:txBody>
      </p:sp>
      <p:sp>
        <p:nvSpPr>
          <p:cNvPr id="9" name="Slide Number Placeholder 8"/>
          <p:cNvSpPr>
            <a:spLocks noGrp="1"/>
          </p:cNvSpPr>
          <p:nvPr>
            <p:ph type="sldNum" sz="quarter" idx="12"/>
          </p:nvPr>
        </p:nvSpPr>
        <p:spPr/>
        <p:txBody>
          <a:bodyPr/>
          <a:lstStyle>
            <a:lvl1pPr>
              <a:defRPr>
                <a:solidFill>
                  <a:srgbClr val="FFFFFF">
                    <a:alpha val="25000"/>
                  </a:srgbClr>
                </a:solidFill>
              </a:defRPr>
            </a:lvl1pPr>
          </a:lstStyle>
          <a:p>
            <a:fld id="{F8F3CB9F-1248-4E70-A777-F8C86519F267}" type="slidenum">
              <a:rPr lang="en-US" smtClean="0"/>
              <a:t>‹#›</a:t>
            </a:fld>
            <a:endParaRPr lang="en-US"/>
          </a:p>
        </p:txBody>
      </p:sp>
    </p:spTree>
    <p:extLst>
      <p:ext uri="{BB962C8B-B14F-4D97-AF65-F5344CB8AC3E}">
        <p14:creationId xmlns:p14="http://schemas.microsoft.com/office/powerpoint/2010/main" val="339880873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E2BBE4D-E6A6-4F44-9DA6-349E72CDE992}" type="datetimeFigureOut">
              <a:rPr lang="en-US" smtClean="0"/>
              <a:t>4/27/2025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8F3CB9F-1248-4E70-A777-F8C86519F267}" type="slidenum">
              <a:rPr lang="en-US" smtClean="0"/>
              <a:t>‹#›</a:t>
            </a:fld>
            <a:endParaRPr lang="en-US"/>
          </a:p>
        </p:txBody>
      </p:sp>
    </p:spTree>
    <p:extLst>
      <p:ext uri="{BB962C8B-B14F-4D97-AF65-F5344CB8AC3E}">
        <p14:creationId xmlns:p14="http://schemas.microsoft.com/office/powerpoint/2010/main" val="66885021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43950" y="695325"/>
            <a:ext cx="2628900" cy="4800600"/>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771525" y="714375"/>
            <a:ext cx="7734300" cy="540067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E2BBE4D-E6A6-4F44-9DA6-349E72CDE992}" type="datetimeFigureOut">
              <a:rPr lang="en-US" smtClean="0"/>
              <a:t>4/27/2025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8F3CB9F-1248-4E70-A777-F8C86519F267}" type="slidenum">
              <a:rPr lang="en-US" smtClean="0"/>
              <a:t>‹#›</a:t>
            </a:fld>
            <a:endParaRPr lang="en-US"/>
          </a:p>
        </p:txBody>
      </p:sp>
    </p:spTree>
    <p:extLst>
      <p:ext uri="{BB962C8B-B14F-4D97-AF65-F5344CB8AC3E}">
        <p14:creationId xmlns:p14="http://schemas.microsoft.com/office/powerpoint/2010/main" val="412712511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845593-3ED7-9966-CB3D-E88EB51BF167}"/>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40101017-1363-F3E5-A681-79E82F32987F}"/>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F050F324-1AC0-D9AF-52F0-09BF609FEDE1}"/>
              </a:ext>
            </a:extLst>
          </p:cNvPr>
          <p:cNvSpPr>
            <a:spLocks noGrp="1"/>
          </p:cNvSpPr>
          <p:nvPr>
            <p:ph type="dt" sz="half" idx="10"/>
          </p:nvPr>
        </p:nvSpPr>
        <p:spPr/>
        <p:txBody>
          <a:bodyPr/>
          <a:lstStyle/>
          <a:p>
            <a:fld id="{5E2BBE4D-E6A6-4F44-9DA6-349E72CDE992}" type="datetimeFigureOut">
              <a:rPr lang="en-US" smtClean="0"/>
              <a:t>4/27/2025</a:t>
            </a:fld>
            <a:endParaRPr lang="en-US"/>
          </a:p>
        </p:txBody>
      </p:sp>
      <p:sp>
        <p:nvSpPr>
          <p:cNvPr id="5" name="Footer Placeholder 4">
            <a:extLst>
              <a:ext uri="{FF2B5EF4-FFF2-40B4-BE49-F238E27FC236}">
                <a16:creationId xmlns:a16="http://schemas.microsoft.com/office/drawing/2014/main" id="{5AFFFDC3-CEDB-4149-6FB3-E6F395320D0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73760A8-B16C-2E59-58F8-5D1134FAE700}"/>
              </a:ext>
            </a:extLst>
          </p:cNvPr>
          <p:cNvSpPr>
            <a:spLocks noGrp="1"/>
          </p:cNvSpPr>
          <p:nvPr>
            <p:ph type="sldNum" sz="quarter" idx="12"/>
          </p:nvPr>
        </p:nvSpPr>
        <p:spPr/>
        <p:txBody>
          <a:bodyPr/>
          <a:lstStyle/>
          <a:p>
            <a:fld id="{F8F3CB9F-1248-4E70-A777-F8C86519F267}" type="slidenum">
              <a:rPr lang="en-US" smtClean="0"/>
              <a:t>‹#›</a:t>
            </a:fld>
            <a:endParaRPr lang="en-US"/>
          </a:p>
        </p:txBody>
      </p:sp>
    </p:spTree>
    <p:extLst>
      <p:ext uri="{BB962C8B-B14F-4D97-AF65-F5344CB8AC3E}">
        <p14:creationId xmlns:p14="http://schemas.microsoft.com/office/powerpoint/2010/main" val="250524688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1F4891-1897-B51F-DE49-8AE058332045}"/>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70BAEB2D-5663-1827-AC60-40E6D9667F5C}"/>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6157FBE-9E32-8CA8-5D52-6FDF8F1AE665}"/>
              </a:ext>
            </a:extLst>
          </p:cNvPr>
          <p:cNvSpPr>
            <a:spLocks noGrp="1"/>
          </p:cNvSpPr>
          <p:nvPr>
            <p:ph type="dt" sz="half" idx="10"/>
          </p:nvPr>
        </p:nvSpPr>
        <p:spPr/>
        <p:txBody>
          <a:bodyPr/>
          <a:lstStyle/>
          <a:p>
            <a:fld id="{5E2BBE4D-E6A6-4F44-9DA6-349E72CDE992}" type="datetimeFigureOut">
              <a:rPr lang="en-US" smtClean="0"/>
              <a:t>4/27/2025</a:t>
            </a:fld>
            <a:endParaRPr lang="en-US"/>
          </a:p>
        </p:txBody>
      </p:sp>
      <p:sp>
        <p:nvSpPr>
          <p:cNvPr id="5" name="Footer Placeholder 4">
            <a:extLst>
              <a:ext uri="{FF2B5EF4-FFF2-40B4-BE49-F238E27FC236}">
                <a16:creationId xmlns:a16="http://schemas.microsoft.com/office/drawing/2014/main" id="{2AB47ECD-9E93-1ED8-3417-117D171F670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13AC91D-067D-FAB7-5796-D23E64E6732F}"/>
              </a:ext>
            </a:extLst>
          </p:cNvPr>
          <p:cNvSpPr>
            <a:spLocks noGrp="1"/>
          </p:cNvSpPr>
          <p:nvPr>
            <p:ph type="sldNum" sz="quarter" idx="12"/>
          </p:nvPr>
        </p:nvSpPr>
        <p:spPr/>
        <p:txBody>
          <a:bodyPr/>
          <a:lstStyle/>
          <a:p>
            <a:fld id="{F8F3CB9F-1248-4E70-A777-F8C86519F267}" type="slidenum">
              <a:rPr lang="en-US" smtClean="0"/>
              <a:t>‹#›</a:t>
            </a:fld>
            <a:endParaRPr lang="en-US"/>
          </a:p>
        </p:txBody>
      </p:sp>
    </p:spTree>
    <p:extLst>
      <p:ext uri="{BB962C8B-B14F-4D97-AF65-F5344CB8AC3E}">
        <p14:creationId xmlns:p14="http://schemas.microsoft.com/office/powerpoint/2010/main" val="294962067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F964D2-AEB4-9A0C-348F-94E30021DB90}"/>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2F5A1732-72F8-B04A-4D93-1351821674FC}"/>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A2BE3174-48A9-6521-2CCC-933626B8461F}"/>
              </a:ext>
            </a:extLst>
          </p:cNvPr>
          <p:cNvSpPr>
            <a:spLocks noGrp="1"/>
          </p:cNvSpPr>
          <p:nvPr>
            <p:ph type="dt" sz="half" idx="10"/>
          </p:nvPr>
        </p:nvSpPr>
        <p:spPr/>
        <p:txBody>
          <a:bodyPr/>
          <a:lstStyle/>
          <a:p>
            <a:fld id="{5E2BBE4D-E6A6-4F44-9DA6-349E72CDE992}" type="datetimeFigureOut">
              <a:rPr lang="en-US" smtClean="0"/>
              <a:t>4/27/2025</a:t>
            </a:fld>
            <a:endParaRPr lang="en-US"/>
          </a:p>
        </p:txBody>
      </p:sp>
      <p:sp>
        <p:nvSpPr>
          <p:cNvPr id="5" name="Footer Placeholder 4">
            <a:extLst>
              <a:ext uri="{FF2B5EF4-FFF2-40B4-BE49-F238E27FC236}">
                <a16:creationId xmlns:a16="http://schemas.microsoft.com/office/drawing/2014/main" id="{57723CEA-2F21-A9AE-62CF-DC4DCF51D41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DC62190-501C-323E-1B1A-5266B32EF2CE}"/>
              </a:ext>
            </a:extLst>
          </p:cNvPr>
          <p:cNvSpPr>
            <a:spLocks noGrp="1"/>
          </p:cNvSpPr>
          <p:nvPr>
            <p:ph type="sldNum" sz="quarter" idx="12"/>
          </p:nvPr>
        </p:nvSpPr>
        <p:spPr/>
        <p:txBody>
          <a:bodyPr/>
          <a:lstStyle/>
          <a:p>
            <a:fld id="{F8F3CB9F-1248-4E70-A777-F8C86519F267}" type="slidenum">
              <a:rPr lang="en-US" smtClean="0"/>
              <a:t>‹#›</a:t>
            </a:fld>
            <a:endParaRPr lang="en-US"/>
          </a:p>
        </p:txBody>
      </p:sp>
    </p:spTree>
    <p:extLst>
      <p:ext uri="{BB962C8B-B14F-4D97-AF65-F5344CB8AC3E}">
        <p14:creationId xmlns:p14="http://schemas.microsoft.com/office/powerpoint/2010/main" val="399193613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FFC61B-D75F-B010-48F5-3B0BD24D83D9}"/>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89B5535F-8335-44A9-22A0-9A576FBCAD77}"/>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B4588FD3-7AB0-449B-3108-8DAF75AD1578}"/>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F0EC7A0A-6C75-1BDD-3C0C-24F5F4B5C802}"/>
              </a:ext>
            </a:extLst>
          </p:cNvPr>
          <p:cNvSpPr>
            <a:spLocks noGrp="1"/>
          </p:cNvSpPr>
          <p:nvPr>
            <p:ph type="dt" sz="half" idx="10"/>
          </p:nvPr>
        </p:nvSpPr>
        <p:spPr/>
        <p:txBody>
          <a:bodyPr/>
          <a:lstStyle/>
          <a:p>
            <a:fld id="{5E2BBE4D-E6A6-4F44-9DA6-349E72CDE992}" type="datetimeFigureOut">
              <a:rPr lang="en-US" smtClean="0"/>
              <a:t>4/27/2025</a:t>
            </a:fld>
            <a:endParaRPr lang="en-US"/>
          </a:p>
        </p:txBody>
      </p:sp>
      <p:sp>
        <p:nvSpPr>
          <p:cNvPr id="6" name="Footer Placeholder 5">
            <a:extLst>
              <a:ext uri="{FF2B5EF4-FFF2-40B4-BE49-F238E27FC236}">
                <a16:creationId xmlns:a16="http://schemas.microsoft.com/office/drawing/2014/main" id="{2CC3D13D-2AB6-2493-0641-45E05272CF8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8E46D70B-CA3D-B186-9DBA-EC4E2CCBDB07}"/>
              </a:ext>
            </a:extLst>
          </p:cNvPr>
          <p:cNvSpPr>
            <a:spLocks noGrp="1"/>
          </p:cNvSpPr>
          <p:nvPr>
            <p:ph type="sldNum" sz="quarter" idx="12"/>
          </p:nvPr>
        </p:nvSpPr>
        <p:spPr/>
        <p:txBody>
          <a:bodyPr/>
          <a:lstStyle/>
          <a:p>
            <a:fld id="{F8F3CB9F-1248-4E70-A777-F8C86519F267}" type="slidenum">
              <a:rPr lang="en-US" smtClean="0"/>
              <a:t>‹#›</a:t>
            </a:fld>
            <a:endParaRPr lang="en-US"/>
          </a:p>
        </p:txBody>
      </p:sp>
    </p:spTree>
    <p:extLst>
      <p:ext uri="{BB962C8B-B14F-4D97-AF65-F5344CB8AC3E}">
        <p14:creationId xmlns:p14="http://schemas.microsoft.com/office/powerpoint/2010/main" val="64482677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EDEDA6-0A7E-03D3-B2E7-4FFA3237F0D2}"/>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FC346379-EEC8-8F2D-FC2B-CBF9BD79BFEB}"/>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B05374A0-5708-4150-6D28-C79128174E8E}"/>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1C6DD767-0A6C-118B-9439-A2B62CB4C510}"/>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4F817C53-FBA0-2643-FADF-DC02B757EEBF}"/>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206828BA-2113-06BE-86A1-22EFB0C8E18D}"/>
              </a:ext>
            </a:extLst>
          </p:cNvPr>
          <p:cNvSpPr>
            <a:spLocks noGrp="1"/>
          </p:cNvSpPr>
          <p:nvPr>
            <p:ph type="dt" sz="half" idx="10"/>
          </p:nvPr>
        </p:nvSpPr>
        <p:spPr/>
        <p:txBody>
          <a:bodyPr/>
          <a:lstStyle/>
          <a:p>
            <a:fld id="{5E2BBE4D-E6A6-4F44-9DA6-349E72CDE992}" type="datetimeFigureOut">
              <a:rPr lang="en-US" smtClean="0"/>
              <a:t>4/27/2025</a:t>
            </a:fld>
            <a:endParaRPr lang="en-US"/>
          </a:p>
        </p:txBody>
      </p:sp>
      <p:sp>
        <p:nvSpPr>
          <p:cNvPr id="8" name="Footer Placeholder 7">
            <a:extLst>
              <a:ext uri="{FF2B5EF4-FFF2-40B4-BE49-F238E27FC236}">
                <a16:creationId xmlns:a16="http://schemas.microsoft.com/office/drawing/2014/main" id="{72E60CAF-4DDF-8087-0B1B-3BA632CB5C08}"/>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B0DDE289-BD21-DAFF-9DE4-1408D689CA29}"/>
              </a:ext>
            </a:extLst>
          </p:cNvPr>
          <p:cNvSpPr>
            <a:spLocks noGrp="1"/>
          </p:cNvSpPr>
          <p:nvPr>
            <p:ph type="sldNum" sz="quarter" idx="12"/>
          </p:nvPr>
        </p:nvSpPr>
        <p:spPr/>
        <p:txBody>
          <a:bodyPr/>
          <a:lstStyle/>
          <a:p>
            <a:fld id="{F8F3CB9F-1248-4E70-A777-F8C86519F267}" type="slidenum">
              <a:rPr lang="en-US" smtClean="0"/>
              <a:t>‹#›</a:t>
            </a:fld>
            <a:endParaRPr lang="en-US"/>
          </a:p>
        </p:txBody>
      </p:sp>
    </p:spTree>
    <p:extLst>
      <p:ext uri="{BB962C8B-B14F-4D97-AF65-F5344CB8AC3E}">
        <p14:creationId xmlns:p14="http://schemas.microsoft.com/office/powerpoint/2010/main" val="277200155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F0DAE0-4EB6-BD2B-5D64-4C8C0CF648F4}"/>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57B403B9-47C2-36A5-C6F7-03651D240CDA}"/>
              </a:ext>
            </a:extLst>
          </p:cNvPr>
          <p:cNvSpPr>
            <a:spLocks noGrp="1"/>
          </p:cNvSpPr>
          <p:nvPr>
            <p:ph type="dt" sz="half" idx="10"/>
          </p:nvPr>
        </p:nvSpPr>
        <p:spPr/>
        <p:txBody>
          <a:bodyPr/>
          <a:lstStyle/>
          <a:p>
            <a:fld id="{5E2BBE4D-E6A6-4F44-9DA6-349E72CDE992}" type="datetimeFigureOut">
              <a:rPr lang="en-US" smtClean="0"/>
              <a:t>4/27/2025</a:t>
            </a:fld>
            <a:endParaRPr lang="en-US"/>
          </a:p>
        </p:txBody>
      </p:sp>
      <p:sp>
        <p:nvSpPr>
          <p:cNvPr id="4" name="Footer Placeholder 3">
            <a:extLst>
              <a:ext uri="{FF2B5EF4-FFF2-40B4-BE49-F238E27FC236}">
                <a16:creationId xmlns:a16="http://schemas.microsoft.com/office/drawing/2014/main" id="{38F3A94D-0C18-ED25-4CF6-4699D245937B}"/>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60937685-B5A9-E2A1-1556-929DECF3CFC3}"/>
              </a:ext>
            </a:extLst>
          </p:cNvPr>
          <p:cNvSpPr>
            <a:spLocks noGrp="1"/>
          </p:cNvSpPr>
          <p:nvPr>
            <p:ph type="sldNum" sz="quarter" idx="12"/>
          </p:nvPr>
        </p:nvSpPr>
        <p:spPr/>
        <p:txBody>
          <a:bodyPr/>
          <a:lstStyle/>
          <a:p>
            <a:fld id="{F8F3CB9F-1248-4E70-A777-F8C86519F267}" type="slidenum">
              <a:rPr lang="en-US" smtClean="0"/>
              <a:t>‹#›</a:t>
            </a:fld>
            <a:endParaRPr lang="en-US"/>
          </a:p>
        </p:txBody>
      </p:sp>
    </p:spTree>
    <p:extLst>
      <p:ext uri="{BB962C8B-B14F-4D97-AF65-F5344CB8AC3E}">
        <p14:creationId xmlns:p14="http://schemas.microsoft.com/office/powerpoint/2010/main" val="80291652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0016B117-44DB-8F2C-DD45-402F31B5785B}"/>
              </a:ext>
            </a:extLst>
          </p:cNvPr>
          <p:cNvSpPr>
            <a:spLocks noGrp="1"/>
          </p:cNvSpPr>
          <p:nvPr>
            <p:ph type="dt" sz="half" idx="10"/>
          </p:nvPr>
        </p:nvSpPr>
        <p:spPr/>
        <p:txBody>
          <a:bodyPr/>
          <a:lstStyle/>
          <a:p>
            <a:fld id="{5E2BBE4D-E6A6-4F44-9DA6-349E72CDE992}" type="datetimeFigureOut">
              <a:rPr lang="en-US" smtClean="0"/>
              <a:t>4/27/2025</a:t>
            </a:fld>
            <a:endParaRPr lang="en-US"/>
          </a:p>
        </p:txBody>
      </p:sp>
      <p:sp>
        <p:nvSpPr>
          <p:cNvPr id="3" name="Footer Placeholder 2">
            <a:extLst>
              <a:ext uri="{FF2B5EF4-FFF2-40B4-BE49-F238E27FC236}">
                <a16:creationId xmlns:a16="http://schemas.microsoft.com/office/drawing/2014/main" id="{9B62487B-E8E6-C7C3-0D95-534180F2B44C}"/>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7CA6666E-8128-267D-841E-D8DFCADE5B81}"/>
              </a:ext>
            </a:extLst>
          </p:cNvPr>
          <p:cNvSpPr>
            <a:spLocks noGrp="1"/>
          </p:cNvSpPr>
          <p:nvPr>
            <p:ph type="sldNum" sz="quarter" idx="12"/>
          </p:nvPr>
        </p:nvSpPr>
        <p:spPr/>
        <p:txBody>
          <a:bodyPr/>
          <a:lstStyle/>
          <a:p>
            <a:fld id="{F8F3CB9F-1248-4E70-A777-F8C86519F267}" type="slidenum">
              <a:rPr lang="en-US" smtClean="0"/>
              <a:t>‹#›</a:t>
            </a:fld>
            <a:endParaRPr lang="en-US"/>
          </a:p>
        </p:txBody>
      </p:sp>
    </p:spTree>
    <p:extLst>
      <p:ext uri="{BB962C8B-B14F-4D97-AF65-F5344CB8AC3E}">
        <p14:creationId xmlns:p14="http://schemas.microsoft.com/office/powerpoint/2010/main" val="382042577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FFBBBA-134B-2579-D3FE-0A1CF5A256F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4A5DE55E-64D7-0E01-A7A1-9BB7BB42B180}"/>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C474957A-E674-2E4D-A06B-B76A0B6157E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402F2D26-1AD0-F970-FD7A-D076EEACCDB9}"/>
              </a:ext>
            </a:extLst>
          </p:cNvPr>
          <p:cNvSpPr>
            <a:spLocks noGrp="1"/>
          </p:cNvSpPr>
          <p:nvPr>
            <p:ph type="dt" sz="half" idx="10"/>
          </p:nvPr>
        </p:nvSpPr>
        <p:spPr/>
        <p:txBody>
          <a:bodyPr/>
          <a:lstStyle/>
          <a:p>
            <a:fld id="{5E2BBE4D-E6A6-4F44-9DA6-349E72CDE992}" type="datetimeFigureOut">
              <a:rPr lang="en-US" smtClean="0"/>
              <a:t>4/27/2025</a:t>
            </a:fld>
            <a:endParaRPr lang="en-US"/>
          </a:p>
        </p:txBody>
      </p:sp>
      <p:sp>
        <p:nvSpPr>
          <p:cNvPr id="6" name="Footer Placeholder 5">
            <a:extLst>
              <a:ext uri="{FF2B5EF4-FFF2-40B4-BE49-F238E27FC236}">
                <a16:creationId xmlns:a16="http://schemas.microsoft.com/office/drawing/2014/main" id="{3186C531-B9F9-3E4D-48D3-893F4254C7F3}"/>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31B4992-F93D-10D0-4877-C095E2F1D647}"/>
              </a:ext>
            </a:extLst>
          </p:cNvPr>
          <p:cNvSpPr>
            <a:spLocks noGrp="1"/>
          </p:cNvSpPr>
          <p:nvPr>
            <p:ph type="sldNum" sz="quarter" idx="12"/>
          </p:nvPr>
        </p:nvSpPr>
        <p:spPr/>
        <p:txBody>
          <a:bodyPr/>
          <a:lstStyle/>
          <a:p>
            <a:fld id="{F8F3CB9F-1248-4E70-A777-F8C86519F267}" type="slidenum">
              <a:rPr lang="en-US" smtClean="0"/>
              <a:t>‹#›</a:t>
            </a:fld>
            <a:endParaRPr lang="en-US"/>
          </a:p>
        </p:txBody>
      </p:sp>
    </p:spTree>
    <p:extLst>
      <p:ext uri="{BB962C8B-B14F-4D97-AF65-F5344CB8AC3E}">
        <p14:creationId xmlns:p14="http://schemas.microsoft.com/office/powerpoint/2010/main" val="20522518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E2BBE4D-E6A6-4F44-9DA6-349E72CDE992}" type="datetimeFigureOut">
              <a:rPr lang="en-US" smtClean="0"/>
              <a:t>4/27/2025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8F3CB9F-1248-4E70-A777-F8C86519F267}" type="slidenum">
              <a:rPr lang="en-US" smtClean="0"/>
              <a:t>‹#›</a:t>
            </a:fld>
            <a:endParaRPr lang="en-US"/>
          </a:p>
        </p:txBody>
      </p:sp>
    </p:spTree>
    <p:extLst>
      <p:ext uri="{BB962C8B-B14F-4D97-AF65-F5344CB8AC3E}">
        <p14:creationId xmlns:p14="http://schemas.microsoft.com/office/powerpoint/2010/main" val="2873699429"/>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95EFA8-93AC-DFF6-87EE-89CAC5210C23}"/>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3B436249-E8C5-C83C-0DBD-BC9EDFF5325E}"/>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C1FF24C3-A5AE-DA03-B1FC-84704D82E43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BA25A21-1D13-5507-9392-25B7174A9D8D}"/>
              </a:ext>
            </a:extLst>
          </p:cNvPr>
          <p:cNvSpPr>
            <a:spLocks noGrp="1"/>
          </p:cNvSpPr>
          <p:nvPr>
            <p:ph type="dt" sz="half" idx="10"/>
          </p:nvPr>
        </p:nvSpPr>
        <p:spPr/>
        <p:txBody>
          <a:bodyPr/>
          <a:lstStyle/>
          <a:p>
            <a:fld id="{5E2BBE4D-E6A6-4F44-9DA6-349E72CDE992}" type="datetimeFigureOut">
              <a:rPr lang="en-US" smtClean="0"/>
              <a:t>4/27/2025</a:t>
            </a:fld>
            <a:endParaRPr lang="en-US"/>
          </a:p>
        </p:txBody>
      </p:sp>
      <p:sp>
        <p:nvSpPr>
          <p:cNvPr id="6" name="Footer Placeholder 5">
            <a:extLst>
              <a:ext uri="{FF2B5EF4-FFF2-40B4-BE49-F238E27FC236}">
                <a16:creationId xmlns:a16="http://schemas.microsoft.com/office/drawing/2014/main" id="{00E5BDB8-4799-FEB5-58A9-0DFBD9468C1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CC9F1625-ED39-4912-BE2E-0979DA091BA9}"/>
              </a:ext>
            </a:extLst>
          </p:cNvPr>
          <p:cNvSpPr>
            <a:spLocks noGrp="1"/>
          </p:cNvSpPr>
          <p:nvPr>
            <p:ph type="sldNum" sz="quarter" idx="12"/>
          </p:nvPr>
        </p:nvSpPr>
        <p:spPr/>
        <p:txBody>
          <a:bodyPr/>
          <a:lstStyle/>
          <a:p>
            <a:fld id="{F8F3CB9F-1248-4E70-A777-F8C86519F267}" type="slidenum">
              <a:rPr lang="en-US" smtClean="0"/>
              <a:t>‹#›</a:t>
            </a:fld>
            <a:endParaRPr lang="en-US"/>
          </a:p>
        </p:txBody>
      </p:sp>
    </p:spTree>
    <p:extLst>
      <p:ext uri="{BB962C8B-B14F-4D97-AF65-F5344CB8AC3E}">
        <p14:creationId xmlns:p14="http://schemas.microsoft.com/office/powerpoint/2010/main" val="201322887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CE908E-91D9-5800-8354-DC3DA80C9B67}"/>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29F5BB75-8F1F-07A1-DF06-0F64D51302FE}"/>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DB43C7A-9038-5926-10DB-933DC8007E65}"/>
              </a:ext>
            </a:extLst>
          </p:cNvPr>
          <p:cNvSpPr>
            <a:spLocks noGrp="1"/>
          </p:cNvSpPr>
          <p:nvPr>
            <p:ph type="dt" sz="half" idx="10"/>
          </p:nvPr>
        </p:nvSpPr>
        <p:spPr/>
        <p:txBody>
          <a:bodyPr/>
          <a:lstStyle/>
          <a:p>
            <a:fld id="{5E2BBE4D-E6A6-4F44-9DA6-349E72CDE992}" type="datetimeFigureOut">
              <a:rPr lang="en-US" smtClean="0"/>
              <a:t>4/27/2025</a:t>
            </a:fld>
            <a:endParaRPr lang="en-US"/>
          </a:p>
        </p:txBody>
      </p:sp>
      <p:sp>
        <p:nvSpPr>
          <p:cNvPr id="5" name="Footer Placeholder 4">
            <a:extLst>
              <a:ext uri="{FF2B5EF4-FFF2-40B4-BE49-F238E27FC236}">
                <a16:creationId xmlns:a16="http://schemas.microsoft.com/office/drawing/2014/main" id="{04490A63-0B9E-CE71-E5DB-AFB837DEB6C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B37EE12-F517-48F8-8967-B5D44B897BFB}"/>
              </a:ext>
            </a:extLst>
          </p:cNvPr>
          <p:cNvSpPr>
            <a:spLocks noGrp="1"/>
          </p:cNvSpPr>
          <p:nvPr>
            <p:ph type="sldNum" sz="quarter" idx="12"/>
          </p:nvPr>
        </p:nvSpPr>
        <p:spPr/>
        <p:txBody>
          <a:bodyPr/>
          <a:lstStyle/>
          <a:p>
            <a:fld id="{F8F3CB9F-1248-4E70-A777-F8C86519F267}" type="slidenum">
              <a:rPr lang="en-US" smtClean="0"/>
              <a:t>‹#›</a:t>
            </a:fld>
            <a:endParaRPr lang="en-US"/>
          </a:p>
        </p:txBody>
      </p:sp>
    </p:spTree>
    <p:extLst>
      <p:ext uri="{BB962C8B-B14F-4D97-AF65-F5344CB8AC3E}">
        <p14:creationId xmlns:p14="http://schemas.microsoft.com/office/powerpoint/2010/main" val="10254600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D6227EF6-AEF9-828D-EF23-6BBAE2309F4F}"/>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6C5CD980-45C6-822A-FFE3-623C786A6634}"/>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A30B3D5-D817-A739-DF43-3E5AB1CDE499}"/>
              </a:ext>
            </a:extLst>
          </p:cNvPr>
          <p:cNvSpPr>
            <a:spLocks noGrp="1"/>
          </p:cNvSpPr>
          <p:nvPr>
            <p:ph type="dt" sz="half" idx="10"/>
          </p:nvPr>
        </p:nvSpPr>
        <p:spPr/>
        <p:txBody>
          <a:bodyPr/>
          <a:lstStyle/>
          <a:p>
            <a:fld id="{5E2BBE4D-E6A6-4F44-9DA6-349E72CDE992}" type="datetimeFigureOut">
              <a:rPr lang="en-US" smtClean="0"/>
              <a:t>4/27/2025</a:t>
            </a:fld>
            <a:endParaRPr lang="en-US"/>
          </a:p>
        </p:txBody>
      </p:sp>
      <p:sp>
        <p:nvSpPr>
          <p:cNvPr id="5" name="Footer Placeholder 4">
            <a:extLst>
              <a:ext uri="{FF2B5EF4-FFF2-40B4-BE49-F238E27FC236}">
                <a16:creationId xmlns:a16="http://schemas.microsoft.com/office/drawing/2014/main" id="{45CB0CDF-A497-8E1F-73A4-23BA0C066B3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3AAF9B3-8A06-A97A-BA4E-5896C4972281}"/>
              </a:ext>
            </a:extLst>
          </p:cNvPr>
          <p:cNvSpPr>
            <a:spLocks noGrp="1"/>
          </p:cNvSpPr>
          <p:nvPr>
            <p:ph type="sldNum" sz="quarter" idx="12"/>
          </p:nvPr>
        </p:nvSpPr>
        <p:spPr/>
        <p:txBody>
          <a:bodyPr/>
          <a:lstStyle/>
          <a:p>
            <a:fld id="{F8F3CB9F-1248-4E70-A777-F8C86519F267}" type="slidenum">
              <a:rPr lang="en-US" smtClean="0"/>
              <a:t>‹#›</a:t>
            </a:fld>
            <a:endParaRPr lang="en-US"/>
          </a:p>
        </p:txBody>
      </p:sp>
    </p:spTree>
    <p:extLst>
      <p:ext uri="{BB962C8B-B14F-4D97-AF65-F5344CB8AC3E}">
        <p14:creationId xmlns:p14="http://schemas.microsoft.com/office/powerpoint/2010/main" val="135502382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03504" y="767419"/>
            <a:ext cx="10780776" cy="3355848"/>
          </a:xfrm>
        </p:spPr>
        <p:txBody>
          <a:bodyPr anchor="b">
            <a:normAutofit/>
          </a:bodyPr>
          <a:lstStyle>
            <a:lvl1pPr>
              <a:lnSpc>
                <a:spcPct val="80000"/>
              </a:lnSpc>
              <a:defRPr sz="8800" b="0" baseline="0">
                <a:solidFill>
                  <a:schemeClr val="accent1"/>
                </a:solidFill>
              </a:defRPr>
            </a:lvl1pPr>
          </a:lstStyle>
          <a:p>
            <a:r>
              <a:rPr lang="en-US"/>
              <a:t>Click to edit Master title style</a:t>
            </a:r>
            <a:endParaRPr lang="en-US" dirty="0"/>
          </a:p>
        </p:txBody>
      </p:sp>
      <p:sp>
        <p:nvSpPr>
          <p:cNvPr id="3" name="Text Placeholder 2"/>
          <p:cNvSpPr>
            <a:spLocks noGrp="1"/>
          </p:cNvSpPr>
          <p:nvPr>
            <p:ph type="body" idx="1"/>
          </p:nvPr>
        </p:nvSpPr>
        <p:spPr>
          <a:xfrm>
            <a:off x="667512" y="4204209"/>
            <a:ext cx="9226296" cy="1645920"/>
          </a:xfrm>
        </p:spPr>
        <p:txBody>
          <a:bodyPr anchor="t">
            <a:normAutofit/>
          </a:bodyPr>
          <a:lstStyle>
            <a:lvl1pPr marL="0" indent="0">
              <a:buNone/>
              <a:defRPr sz="3200">
                <a:solidFill>
                  <a:schemeClr val="tx1"/>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E2BBE4D-E6A6-4F44-9DA6-349E72CDE992}" type="datetimeFigureOut">
              <a:rPr lang="en-US" smtClean="0"/>
              <a:t>4/27/2025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8F3CB9F-1248-4E70-A777-F8C86519F267}" type="slidenum">
              <a:rPr lang="en-US" smtClean="0"/>
              <a:t>‹#›</a:t>
            </a:fld>
            <a:endParaRPr lang="en-US"/>
          </a:p>
        </p:txBody>
      </p:sp>
    </p:spTree>
    <p:extLst>
      <p:ext uri="{BB962C8B-B14F-4D97-AF65-F5344CB8AC3E}">
        <p14:creationId xmlns:p14="http://schemas.microsoft.com/office/powerpoint/2010/main" val="420636127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76656" y="1998134"/>
            <a:ext cx="4663440" cy="376732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011330" y="1998134"/>
            <a:ext cx="4663440" cy="376732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5E2BBE4D-E6A6-4F44-9DA6-349E72CDE992}" type="datetimeFigureOut">
              <a:rPr lang="en-US" smtClean="0"/>
              <a:t>4/27/2025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8F3CB9F-1248-4E70-A777-F8C86519F267}" type="slidenum">
              <a:rPr lang="en-US" smtClean="0"/>
              <a:t>‹#›</a:t>
            </a:fld>
            <a:endParaRPr lang="en-US"/>
          </a:p>
        </p:txBody>
      </p:sp>
    </p:spTree>
    <p:extLst>
      <p:ext uri="{BB962C8B-B14F-4D97-AF65-F5344CB8AC3E}">
        <p14:creationId xmlns:p14="http://schemas.microsoft.com/office/powerpoint/2010/main" val="41226452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a:t>Click to edit Master title style</a:t>
            </a:r>
            <a:endParaRPr lang="en-US" dirty="0"/>
          </a:p>
        </p:txBody>
      </p:sp>
      <p:sp>
        <p:nvSpPr>
          <p:cNvPr id="3" name="Text Placeholder 2"/>
          <p:cNvSpPr>
            <a:spLocks noGrp="1"/>
          </p:cNvSpPr>
          <p:nvPr>
            <p:ph type="body" idx="1"/>
          </p:nvPr>
        </p:nvSpPr>
        <p:spPr>
          <a:xfrm>
            <a:off x="676656" y="2040467"/>
            <a:ext cx="4663440" cy="723400"/>
          </a:xfrm>
        </p:spPr>
        <p:txBody>
          <a:bodyPr anchor="ctr">
            <a:normAutofit/>
          </a:bodyPr>
          <a:lstStyle>
            <a:lvl1pPr marL="0" indent="0">
              <a:buNone/>
              <a:defRPr sz="2200" b="0" cap="all" baseline="0">
                <a:solidFill>
                  <a:schemeClr val="tx1">
                    <a:lumMod val="85000"/>
                    <a:lumOff val="15000"/>
                  </a:schemeClr>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76656" y="2753084"/>
            <a:ext cx="4663440" cy="320040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007608" y="2038435"/>
            <a:ext cx="4663440" cy="722376"/>
          </a:xfrm>
        </p:spPr>
        <p:txBody>
          <a:bodyPr anchor="ctr">
            <a:normAutofit/>
          </a:bodyPr>
          <a:lstStyle>
            <a:lvl1pPr marL="0" indent="0">
              <a:buNone/>
              <a:defRPr sz="2200" b="0" cap="all" baseline="0">
                <a:solidFill>
                  <a:schemeClr val="tx1">
                    <a:lumMod val="85000"/>
                    <a:lumOff val="15000"/>
                  </a:schemeClr>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007608" y="2750990"/>
            <a:ext cx="4663440" cy="320040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5E2BBE4D-E6A6-4F44-9DA6-349E72CDE992}" type="datetimeFigureOut">
              <a:rPr lang="en-US" smtClean="0"/>
              <a:t>4/27/2025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F8F3CB9F-1248-4E70-A777-F8C86519F267}" type="slidenum">
              <a:rPr lang="en-US" smtClean="0"/>
              <a:t>‹#›</a:t>
            </a:fld>
            <a:endParaRPr lang="en-US"/>
          </a:p>
        </p:txBody>
      </p:sp>
    </p:spTree>
    <p:extLst>
      <p:ext uri="{BB962C8B-B14F-4D97-AF65-F5344CB8AC3E}">
        <p14:creationId xmlns:p14="http://schemas.microsoft.com/office/powerpoint/2010/main" val="53150064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5E2BBE4D-E6A6-4F44-9DA6-349E72CDE992}" type="datetimeFigureOut">
              <a:rPr lang="en-US" smtClean="0"/>
              <a:t>4/27/2025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F8F3CB9F-1248-4E70-A777-F8C86519F267}" type="slidenum">
              <a:rPr lang="en-US" smtClean="0"/>
              <a:t>‹#›</a:t>
            </a:fld>
            <a:endParaRPr lang="en-US"/>
          </a:p>
        </p:txBody>
      </p:sp>
    </p:spTree>
    <p:extLst>
      <p:ext uri="{BB962C8B-B14F-4D97-AF65-F5344CB8AC3E}">
        <p14:creationId xmlns:p14="http://schemas.microsoft.com/office/powerpoint/2010/main" val="110706894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8A87A34-81AB-432B-8DAE-1953F412C126}" type="datetimeFigureOut">
              <a:rPr lang="en-US" smtClean="0"/>
              <a:t>4/27/2025</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D22F896-40B5-4ADD-8801-0D06FADFA095}" type="slidenum">
              <a:rPr lang="en-US" smtClean="0"/>
              <a:t>‹#›</a:t>
            </a:fld>
            <a:endParaRPr lang="en-US" dirty="0"/>
          </a:p>
        </p:txBody>
      </p:sp>
      <p:sp>
        <p:nvSpPr>
          <p:cNvPr id="5" name="Rectangle 4">
            <a:extLst>
              <a:ext uri="{FF2B5EF4-FFF2-40B4-BE49-F238E27FC236}">
                <a16:creationId xmlns:a16="http://schemas.microsoft.com/office/drawing/2014/main" id="{3C7FB5F1-52AD-713B-032A-B14AF30EEA53}"/>
              </a:ext>
            </a:extLst>
          </p:cNvPr>
          <p:cNvSpPr/>
          <p:nvPr userDrawn="1"/>
        </p:nvSpPr>
        <p:spPr>
          <a:xfrm>
            <a:off x="0" y="0"/>
            <a:ext cx="12184998" cy="6848571"/>
          </a:xfrm>
          <a:prstGeom prst="rect">
            <a:avLst/>
          </a:prstGeom>
          <a:gradFill flip="none" rotWithShape="1">
            <a:gsLst>
              <a:gs pos="58000">
                <a:srgbClr val="2FBBD4"/>
              </a:gs>
              <a:gs pos="13000">
                <a:srgbClr val="021F49"/>
              </a:gs>
              <a:gs pos="100000">
                <a:srgbClr val="2FBBD4"/>
              </a:gs>
            </a:gsLst>
            <a:lin ang="27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Tw Cen MT" panose="020B0602020104020603"/>
              <a:ea typeface="+mn-ea"/>
              <a:cs typeface="+mn-cs"/>
            </a:endParaRPr>
          </a:p>
        </p:txBody>
      </p:sp>
      <p:sp>
        <p:nvSpPr>
          <p:cNvPr id="6" name="Rectangle 5">
            <a:extLst>
              <a:ext uri="{FF2B5EF4-FFF2-40B4-BE49-F238E27FC236}">
                <a16:creationId xmlns:a16="http://schemas.microsoft.com/office/drawing/2014/main" id="{8570A200-4E38-7A06-2CE7-09FEA9E369E7}"/>
              </a:ext>
            </a:extLst>
          </p:cNvPr>
          <p:cNvSpPr/>
          <p:nvPr userDrawn="1"/>
        </p:nvSpPr>
        <p:spPr>
          <a:xfrm>
            <a:off x="2146852" y="1079436"/>
            <a:ext cx="10037197" cy="5770613"/>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4931473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Rectangle 1"/>
          <p:cNvSpPr/>
          <p:nvPr/>
        </p:nvSpPr>
        <p:spPr>
          <a:xfrm>
            <a:off x="7620000" y="0"/>
            <a:ext cx="457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sp>
      <p:sp>
        <p:nvSpPr>
          <p:cNvPr id="9" name="Title 8"/>
          <p:cNvSpPr>
            <a:spLocks noGrp="1"/>
          </p:cNvSpPr>
          <p:nvPr>
            <p:ph type="title"/>
          </p:nvPr>
        </p:nvSpPr>
        <p:spPr>
          <a:xfrm>
            <a:off x="8261404" y="542282"/>
            <a:ext cx="3383280" cy="1920240"/>
          </a:xfrm>
        </p:spPr>
        <p:txBody>
          <a:bodyPr anchor="b">
            <a:noAutofit/>
          </a:bodyPr>
          <a:lstStyle>
            <a:lvl1pPr>
              <a:lnSpc>
                <a:spcPct val="85000"/>
              </a:lnSpc>
              <a:defRPr sz="4000">
                <a:solidFill>
                  <a:srgbClr val="FFFFFF"/>
                </a:solidFill>
              </a:defRPr>
            </a:lvl1pPr>
          </a:lstStyle>
          <a:p>
            <a:r>
              <a:rPr lang="en-US"/>
              <a:t>Click to edit Master title style</a:t>
            </a:r>
            <a:endParaRPr lang="en-US" dirty="0"/>
          </a:p>
        </p:txBody>
      </p:sp>
      <p:sp>
        <p:nvSpPr>
          <p:cNvPr id="3" name="Content Placeholder 2"/>
          <p:cNvSpPr>
            <a:spLocks noGrp="1"/>
          </p:cNvSpPr>
          <p:nvPr>
            <p:ph idx="1"/>
          </p:nvPr>
        </p:nvSpPr>
        <p:spPr>
          <a:xfrm>
            <a:off x="762000" y="762000"/>
            <a:ext cx="6096000" cy="457200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275982" y="2511813"/>
            <a:ext cx="3398520" cy="3126987"/>
          </a:xfrm>
        </p:spPr>
        <p:txBody>
          <a:bodyPr>
            <a:normAutofit/>
          </a:bodyPr>
          <a:lstStyle>
            <a:lvl1pPr marL="0" marR="0" indent="0" algn="l" defTabSz="914400" rtl="0" eaLnBrk="1" fontAlgn="auto" latinLnBrk="0" hangingPunct="1">
              <a:lnSpc>
                <a:spcPct val="100000"/>
              </a:lnSpc>
              <a:spcBef>
                <a:spcPts val="1200"/>
              </a:spcBef>
              <a:spcAft>
                <a:spcPts val="0"/>
              </a:spcAft>
              <a:buClrTx/>
              <a:buSzTx/>
              <a:buFontTx/>
              <a:buNone/>
              <a:tabLst/>
              <a:defRPr sz="1800">
                <a:solidFill>
                  <a:srgbClr val="262626"/>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marR="0" lvl="0" indent="0" algn="l" defTabSz="914400" rtl="0" eaLnBrk="1" fontAlgn="auto" latinLnBrk="0" hangingPunct="1">
              <a:lnSpc>
                <a:spcPct val="100000"/>
              </a:lnSpc>
              <a:spcBef>
                <a:spcPts val="1400"/>
              </a:spcBef>
              <a:spcAft>
                <a:spcPts val="0"/>
              </a:spcAft>
              <a:buClrTx/>
              <a:buSzTx/>
              <a:buFontTx/>
              <a:buNone/>
              <a:tabLst/>
              <a:defRPr/>
            </a:pPr>
            <a:r>
              <a:rPr lang="en-US"/>
              <a:t>Click to edit Master text styles</a:t>
            </a:r>
          </a:p>
        </p:txBody>
      </p:sp>
      <p:sp>
        <p:nvSpPr>
          <p:cNvPr id="5" name="Date Placeholder 4"/>
          <p:cNvSpPr>
            <a:spLocks noGrp="1"/>
          </p:cNvSpPr>
          <p:nvPr>
            <p:ph type="dt" sz="half" idx="10"/>
          </p:nvPr>
        </p:nvSpPr>
        <p:spPr/>
        <p:txBody>
          <a:bodyPr/>
          <a:lstStyle/>
          <a:p>
            <a:fld id="{5E2BBE4D-E6A6-4F44-9DA6-349E72CDE992}" type="datetimeFigureOut">
              <a:rPr lang="en-US" smtClean="0"/>
              <a:t>4/27/2025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lvl1pPr>
              <a:defRPr>
                <a:solidFill>
                  <a:srgbClr val="FFFFFF">
                    <a:alpha val="20000"/>
                  </a:srgbClr>
                </a:solidFill>
              </a:defRPr>
            </a:lvl1pPr>
          </a:lstStyle>
          <a:p>
            <a:fld id="{F8F3CB9F-1248-4E70-A777-F8C86519F267}" type="slidenum">
              <a:rPr lang="en-US" smtClean="0"/>
              <a:t>‹#›</a:t>
            </a:fld>
            <a:endParaRPr lang="en-US"/>
          </a:p>
        </p:txBody>
      </p:sp>
    </p:spTree>
    <p:extLst>
      <p:ext uri="{BB962C8B-B14F-4D97-AF65-F5344CB8AC3E}">
        <p14:creationId xmlns:p14="http://schemas.microsoft.com/office/powerpoint/2010/main" val="82266588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49224" y="5418667"/>
            <a:ext cx="10780776" cy="613283"/>
          </a:xfrm>
        </p:spPr>
        <p:txBody>
          <a:bodyPr anchor="b">
            <a:normAutofit/>
          </a:bodyPr>
          <a:lstStyle>
            <a:lvl1pPr>
              <a:defRPr sz="3200" b="0">
                <a:solidFill>
                  <a:srgbClr val="FFFFFF"/>
                </a:solidFill>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0" y="0"/>
            <a:ext cx="12192000" cy="5330952"/>
          </a:xfrm>
          <a:solidFill>
            <a:schemeClr val="accent1">
              <a:lumMod val="40000"/>
              <a:lumOff val="60000"/>
            </a:schemeClr>
          </a:solidFill>
        </p:spPr>
        <p:txBody>
          <a:bodyPr anchor="t"/>
          <a:lstStyle>
            <a:lvl1pPr marL="0" indent="0" algn="ctr">
              <a:spcBef>
                <a:spcPts val="800"/>
              </a:spcBef>
              <a:buNone/>
              <a:defRPr sz="3200">
                <a:solidFill>
                  <a:schemeClr val="tx1">
                    <a:lumMod val="75000"/>
                    <a:lumOff val="25000"/>
                  </a:schemeClr>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76656" y="5909735"/>
            <a:ext cx="9229344" cy="533400"/>
          </a:xfrm>
        </p:spPr>
        <p:txBody>
          <a:bodyPr>
            <a:normAutofit/>
          </a:bodyPr>
          <a:lstStyle>
            <a:lvl1pPr marL="0" indent="0">
              <a:lnSpc>
                <a:spcPct val="90000"/>
              </a:lnSpc>
              <a:buNone/>
              <a:defRPr sz="1400">
                <a:solidFill>
                  <a:srgbClr val="262626"/>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2" name="Date Placeholder 11"/>
          <p:cNvSpPr>
            <a:spLocks noGrp="1"/>
          </p:cNvSpPr>
          <p:nvPr>
            <p:ph type="dt" sz="half" idx="10"/>
          </p:nvPr>
        </p:nvSpPr>
        <p:spPr/>
        <p:txBody>
          <a:bodyPr/>
          <a:lstStyle>
            <a:lvl1pPr>
              <a:defRPr>
                <a:solidFill>
                  <a:srgbClr val="FFFFFF">
                    <a:alpha val="80000"/>
                  </a:srgbClr>
                </a:solidFill>
              </a:defRPr>
            </a:lvl1pPr>
          </a:lstStyle>
          <a:p>
            <a:fld id="{E38E993D-36D7-4112-8B9C-E99D72404D11}" type="datetimeFigureOut">
              <a:rPr lang="en-US" smtClean="0"/>
              <a:t>4/27/2025</a:t>
            </a:fld>
            <a:endParaRPr lang="en-US"/>
          </a:p>
        </p:txBody>
      </p:sp>
      <p:sp>
        <p:nvSpPr>
          <p:cNvPr id="13" name="Footer Placeholder 12"/>
          <p:cNvSpPr>
            <a:spLocks noGrp="1"/>
          </p:cNvSpPr>
          <p:nvPr>
            <p:ph type="ftr" sz="quarter" idx="11"/>
          </p:nvPr>
        </p:nvSpPr>
        <p:spPr/>
        <p:txBody>
          <a:bodyPr/>
          <a:lstStyle>
            <a:lvl1pPr>
              <a:defRPr>
                <a:solidFill>
                  <a:srgbClr val="FFFFFF">
                    <a:alpha val="80000"/>
                  </a:srgbClr>
                </a:solidFill>
              </a:defRPr>
            </a:lvl1pPr>
          </a:lstStyle>
          <a:p>
            <a:endParaRPr lang="en-US"/>
          </a:p>
        </p:txBody>
      </p:sp>
      <p:sp>
        <p:nvSpPr>
          <p:cNvPr id="14" name="Slide Number Placeholder 13"/>
          <p:cNvSpPr>
            <a:spLocks noGrp="1"/>
          </p:cNvSpPr>
          <p:nvPr>
            <p:ph type="sldNum" sz="quarter" idx="12"/>
          </p:nvPr>
        </p:nvSpPr>
        <p:spPr/>
        <p:txBody>
          <a:bodyPr/>
          <a:lstStyle>
            <a:lvl1pPr>
              <a:defRPr>
                <a:solidFill>
                  <a:srgbClr val="FFFFFF">
                    <a:alpha val="25000"/>
                  </a:srgbClr>
                </a:solidFill>
              </a:defRPr>
            </a:lvl1pPr>
          </a:lstStyle>
          <a:p>
            <a:fld id="{29282942-6F89-4B19-8C89-6D84E5D891EE}" type="slidenum">
              <a:rPr lang="en-US" smtClean="0"/>
              <a:t>‹#›</a:t>
            </a:fld>
            <a:endParaRPr lang="en-US"/>
          </a:p>
        </p:txBody>
      </p:sp>
    </p:spTree>
    <p:extLst>
      <p:ext uri="{BB962C8B-B14F-4D97-AF65-F5344CB8AC3E}">
        <p14:creationId xmlns:p14="http://schemas.microsoft.com/office/powerpoint/2010/main" val="3676986728"/>
      </p:ext>
    </p:extLst>
  </p:cSld>
  <p:clrMapOvr>
    <a:overrideClrMapping bg1="lt1" tx1="dk1" bg2="lt2" tx2="dk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57224" y="499533"/>
            <a:ext cx="10772775" cy="1658198"/>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76656" y="2011680"/>
            <a:ext cx="10753725" cy="3766185"/>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85800" y="6412447"/>
            <a:ext cx="4114800" cy="228600"/>
          </a:xfrm>
          <a:prstGeom prst="rect">
            <a:avLst/>
          </a:prstGeom>
        </p:spPr>
        <p:txBody>
          <a:bodyPr vert="horz" lIns="91440" tIns="45720" rIns="91440" bIns="45720" rtlCol="0" anchor="ctr"/>
          <a:lstStyle>
            <a:lvl1pPr algn="l">
              <a:defRPr sz="950">
                <a:solidFill>
                  <a:schemeClr val="tx1">
                    <a:alpha val="80000"/>
                  </a:schemeClr>
                </a:solidFill>
              </a:defRPr>
            </a:lvl1pPr>
          </a:lstStyle>
          <a:p>
            <a:fld id="{E38E993D-36D7-4112-8B9C-E99D72404D11}" type="datetimeFigureOut">
              <a:rPr lang="en-US" smtClean="0"/>
              <a:t>4/27/2025</a:t>
            </a:fld>
            <a:endParaRPr lang="en-US"/>
          </a:p>
        </p:txBody>
      </p:sp>
      <p:sp>
        <p:nvSpPr>
          <p:cNvPr id="5" name="Footer Placeholder 4"/>
          <p:cNvSpPr>
            <a:spLocks noGrp="1"/>
          </p:cNvSpPr>
          <p:nvPr>
            <p:ph type="ftr" sz="quarter" idx="3"/>
          </p:nvPr>
        </p:nvSpPr>
        <p:spPr>
          <a:xfrm>
            <a:off x="685800" y="6554697"/>
            <a:ext cx="5029200" cy="228600"/>
          </a:xfrm>
          <a:prstGeom prst="rect">
            <a:avLst/>
          </a:prstGeom>
        </p:spPr>
        <p:txBody>
          <a:bodyPr vert="horz" lIns="91440" tIns="45720" rIns="91440" bIns="45720" rtlCol="0" anchor="ctr"/>
          <a:lstStyle>
            <a:lvl1pPr algn="l">
              <a:defRPr sz="950" cap="all" baseline="0">
                <a:solidFill>
                  <a:schemeClr val="tx1">
                    <a:alpha val="80000"/>
                  </a:schemeClr>
                </a:solidFill>
              </a:defRPr>
            </a:lvl1pPr>
          </a:lstStyle>
          <a:p>
            <a:endParaRPr lang="en-US"/>
          </a:p>
        </p:txBody>
      </p:sp>
      <p:sp>
        <p:nvSpPr>
          <p:cNvPr id="6" name="Slide Number Placeholder 5"/>
          <p:cNvSpPr>
            <a:spLocks noGrp="1"/>
          </p:cNvSpPr>
          <p:nvPr>
            <p:ph type="sldNum" sz="quarter" idx="4"/>
          </p:nvPr>
        </p:nvSpPr>
        <p:spPr>
          <a:xfrm>
            <a:off x="8763926" y="5876412"/>
            <a:ext cx="2926080" cy="1397039"/>
          </a:xfrm>
          <a:prstGeom prst="rect">
            <a:avLst/>
          </a:prstGeom>
        </p:spPr>
        <p:txBody>
          <a:bodyPr vert="horz" lIns="91440" tIns="45720" rIns="91440" bIns="45720" rtlCol="0" anchor="b"/>
          <a:lstStyle>
            <a:lvl1pPr algn="r">
              <a:defRPr sz="10300" b="0">
                <a:ln>
                  <a:noFill/>
                </a:ln>
                <a:solidFill>
                  <a:schemeClr val="accent1">
                    <a:alpha val="25000"/>
                  </a:schemeClr>
                </a:solidFill>
                <a:latin typeface="+mj-lt"/>
              </a:defRPr>
            </a:lvl1pPr>
          </a:lstStyle>
          <a:p>
            <a:fld id="{29282942-6F89-4B19-8C89-6D84E5D891EE}" type="slidenum">
              <a:rPr lang="en-US" smtClean="0"/>
              <a:t>‹#›</a:t>
            </a:fld>
            <a:endParaRPr lang="en-US"/>
          </a:p>
        </p:txBody>
      </p:sp>
    </p:spTree>
    <p:extLst>
      <p:ext uri="{BB962C8B-B14F-4D97-AF65-F5344CB8AC3E}">
        <p14:creationId xmlns:p14="http://schemas.microsoft.com/office/powerpoint/2010/main" val="2517902894"/>
      </p:ext>
    </p:extLst>
  </p:cSld>
  <p:clrMap bg1="lt1" tx1="dk1" bg2="lt2" tx2="dk2" accent1="accent1" accent2="accent2" accent3="accent3" accent4="accent4" accent5="accent5" accent6="accent6" hlink="hlink" folHlink="folHlink"/>
  <p:sldLayoutIdLst>
    <p:sldLayoutId id="2147483742" r:id="rId1"/>
    <p:sldLayoutId id="2147483743" r:id="rId2"/>
    <p:sldLayoutId id="2147483744" r:id="rId3"/>
    <p:sldLayoutId id="2147483745" r:id="rId4"/>
    <p:sldLayoutId id="2147483746" r:id="rId5"/>
    <p:sldLayoutId id="2147483747" r:id="rId6"/>
    <p:sldLayoutId id="2147483748" r:id="rId7"/>
    <p:sldLayoutId id="2147483749" r:id="rId8"/>
    <p:sldLayoutId id="2147483750" r:id="rId9"/>
    <p:sldLayoutId id="2147483751" r:id="rId10"/>
    <p:sldLayoutId id="2147483752" r:id="rId11"/>
  </p:sldLayoutIdLst>
  <p:txStyles>
    <p:titleStyle>
      <a:lvl1pPr algn="l" defTabSz="914400" rtl="0" eaLnBrk="1" latinLnBrk="0" hangingPunct="1">
        <a:lnSpc>
          <a:spcPct val="85000"/>
        </a:lnSpc>
        <a:spcBef>
          <a:spcPct val="0"/>
        </a:spcBef>
        <a:buNone/>
        <a:defRPr sz="5400" kern="1200" spc="-120" baseline="0">
          <a:solidFill>
            <a:schemeClr val="accent1"/>
          </a:solidFill>
          <a:latin typeface="+mj-lt"/>
          <a:ea typeface="+mj-ea"/>
          <a:cs typeface="+mj-cs"/>
        </a:defRPr>
      </a:lvl1pPr>
    </p:titleStyle>
    <p:bodyStyle>
      <a:lvl1pPr marL="91440" indent="-91440" algn="l" defTabSz="914400" rtl="0" eaLnBrk="1" latinLnBrk="0" hangingPunct="1">
        <a:lnSpc>
          <a:spcPct val="85000"/>
        </a:lnSpc>
        <a:spcBef>
          <a:spcPts val="1300"/>
        </a:spcBef>
        <a:buFont typeface="Arial" pitchFamily="34" charset="0"/>
        <a:buChar char=" "/>
        <a:defRPr sz="2400" kern="1200">
          <a:solidFill>
            <a:schemeClr val="tx1">
              <a:lumMod val="85000"/>
              <a:lumOff val="15000"/>
            </a:schemeClr>
          </a:solidFill>
          <a:latin typeface="+mn-lt"/>
          <a:ea typeface="+mn-ea"/>
          <a:cs typeface="+mn-cs"/>
        </a:defRPr>
      </a:lvl1pPr>
      <a:lvl2pPr marL="347472" indent="-342900" algn="l" defTabSz="914400" rtl="0" eaLnBrk="1" latinLnBrk="0" hangingPunct="1">
        <a:lnSpc>
          <a:spcPct val="85000"/>
        </a:lnSpc>
        <a:spcBef>
          <a:spcPts val="600"/>
        </a:spcBef>
        <a:buFont typeface="Arial" pitchFamily="34" charset="0"/>
        <a:buChar char=" "/>
        <a:defRPr sz="2400" kern="1200">
          <a:solidFill>
            <a:schemeClr val="tx1">
              <a:lumMod val="85000"/>
              <a:lumOff val="15000"/>
            </a:schemeClr>
          </a:solidFill>
          <a:latin typeface="+mn-lt"/>
          <a:ea typeface="+mn-ea"/>
          <a:cs typeface="+mn-cs"/>
        </a:defRPr>
      </a:lvl2pPr>
      <a:lvl3pPr marL="548640" indent="-548640" algn="l" defTabSz="914400" rtl="0" eaLnBrk="1" latinLnBrk="0" hangingPunct="1">
        <a:lnSpc>
          <a:spcPct val="85000"/>
        </a:lnSpc>
        <a:spcBef>
          <a:spcPts val="600"/>
        </a:spcBef>
        <a:buFont typeface="Arial" pitchFamily="34" charset="0"/>
        <a:buChar char=" "/>
        <a:defRPr sz="2000" i="1" kern="1200">
          <a:solidFill>
            <a:schemeClr val="tx1">
              <a:lumMod val="85000"/>
              <a:lumOff val="15000"/>
            </a:schemeClr>
          </a:solidFill>
          <a:latin typeface="+mn-lt"/>
          <a:ea typeface="+mn-ea"/>
          <a:cs typeface="+mn-cs"/>
        </a:defRPr>
      </a:lvl3pPr>
      <a:lvl4pPr marL="822960" indent="-82296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4pPr>
      <a:lvl5pPr marL="1097280" indent="-109728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5pPr>
      <a:lvl6pPr marL="12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6pPr>
      <a:lvl7pPr marL="14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7pPr>
      <a:lvl8pPr marL="16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8pPr>
      <a:lvl9pPr marL="18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20278E88-6C14-E2C1-0E37-EE7ADCB2829F}"/>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251EF3B6-ADAF-4122-02AA-1F0BD9CA50C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3121E91-7BD7-DBF3-9A52-1335BF22F7D0}"/>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5E2BBE4D-E6A6-4F44-9DA6-349E72CDE992}" type="datetimeFigureOut">
              <a:rPr lang="en-US" smtClean="0"/>
              <a:t>4/27/2025</a:t>
            </a:fld>
            <a:endParaRPr lang="en-US"/>
          </a:p>
        </p:txBody>
      </p:sp>
      <p:sp>
        <p:nvSpPr>
          <p:cNvPr id="5" name="Footer Placeholder 4">
            <a:extLst>
              <a:ext uri="{FF2B5EF4-FFF2-40B4-BE49-F238E27FC236}">
                <a16:creationId xmlns:a16="http://schemas.microsoft.com/office/drawing/2014/main" id="{0E85F698-EA96-264E-7CD1-404584D8505D}"/>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0FF428CB-6C04-4C85-8553-EA90F27F491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F8F3CB9F-1248-4E70-A777-F8C86519F267}" type="slidenum">
              <a:rPr lang="en-US" smtClean="0"/>
              <a:t>‹#›</a:t>
            </a:fld>
            <a:endParaRPr lang="en-US"/>
          </a:p>
        </p:txBody>
      </p:sp>
    </p:spTree>
    <p:extLst>
      <p:ext uri="{BB962C8B-B14F-4D97-AF65-F5344CB8AC3E}">
        <p14:creationId xmlns:p14="http://schemas.microsoft.com/office/powerpoint/2010/main" val="2858388630"/>
      </p:ext>
    </p:extLst>
  </p:cSld>
  <p:clrMap bg1="lt1" tx1="dk1" bg2="lt2" tx2="dk2" accent1="accent1" accent2="accent2" accent3="accent3" accent4="accent4" accent5="accent5" accent6="accent6" hlink="hlink" folHlink="folHlink"/>
  <p:sldLayoutIdLst>
    <p:sldLayoutId id="2147483754" r:id="rId1"/>
    <p:sldLayoutId id="2147483755" r:id="rId2"/>
    <p:sldLayoutId id="2147483756" r:id="rId3"/>
    <p:sldLayoutId id="2147483757" r:id="rId4"/>
    <p:sldLayoutId id="2147483758" r:id="rId5"/>
    <p:sldLayoutId id="2147483759" r:id="rId6"/>
    <p:sldLayoutId id="2147483760" r:id="rId7"/>
    <p:sldLayoutId id="2147483761" r:id="rId8"/>
    <p:sldLayoutId id="2147483762" r:id="rId9"/>
    <p:sldLayoutId id="2147483763" r:id="rId10"/>
    <p:sldLayoutId id="2147483764"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png"/><Relationship Id="rId13" Type="http://schemas.openxmlformats.org/officeDocument/2006/relationships/image" Target="../media/image10.png"/><Relationship Id="rId3" Type="http://schemas.openxmlformats.org/officeDocument/2006/relationships/image" Target="../media/image2.png"/><Relationship Id="rId7" Type="http://schemas.openxmlformats.org/officeDocument/2006/relationships/image" Target="../media/image5.svg"/><Relationship Id="rId12" Type="http://schemas.microsoft.com/office/2007/relationships/hdphoto" Target="../media/hdphoto2.wdp"/><Relationship Id="rId2" Type="http://schemas.openxmlformats.org/officeDocument/2006/relationships/image" Target="../media/image1.png"/><Relationship Id="rId1" Type="http://schemas.openxmlformats.org/officeDocument/2006/relationships/slideLayout" Target="../slideLayouts/slideLayout18.xml"/><Relationship Id="rId6" Type="http://schemas.openxmlformats.org/officeDocument/2006/relationships/image" Target="../media/image4.png"/><Relationship Id="rId11" Type="http://schemas.openxmlformats.org/officeDocument/2006/relationships/image" Target="../media/image9.png"/><Relationship Id="rId5" Type="http://schemas.microsoft.com/office/2007/relationships/hdphoto" Target="../media/hdphoto1.wdp"/><Relationship Id="rId10" Type="http://schemas.openxmlformats.org/officeDocument/2006/relationships/image" Target="../media/image8.png"/><Relationship Id="rId4" Type="http://schemas.openxmlformats.org/officeDocument/2006/relationships/image" Target="../media/image3.png"/><Relationship Id="rId9" Type="http://schemas.openxmlformats.org/officeDocument/2006/relationships/image" Target="../media/image7.png"/><Relationship Id="rId14" Type="http://schemas.openxmlformats.org/officeDocument/2006/relationships/image" Target="../media/image11.png"/></Relationships>
</file>

<file path=ppt/slides/_rels/slide1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png"/><Relationship Id="rId1" Type="http://schemas.openxmlformats.org/officeDocument/2006/relationships/slideLayout" Target="../slideLayouts/slideLayout18.xml"/><Relationship Id="rId6" Type="http://schemas.openxmlformats.org/officeDocument/2006/relationships/image" Target="../media/image23.png"/><Relationship Id="rId5" Type="http://schemas.openxmlformats.org/officeDocument/2006/relationships/image" Target="../media/image22.png"/><Relationship Id="rId4" Type="http://schemas.openxmlformats.org/officeDocument/2006/relationships/image" Target="../media/image21.png"/></Relationships>
</file>

<file path=ppt/slides/_rels/slide1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png"/><Relationship Id="rId1" Type="http://schemas.openxmlformats.org/officeDocument/2006/relationships/slideLayout" Target="../slideLayouts/slideLayout18.xml"/><Relationship Id="rId5" Type="http://schemas.openxmlformats.org/officeDocument/2006/relationships/image" Target="../media/image25.png"/><Relationship Id="rId4" Type="http://schemas.openxmlformats.org/officeDocument/2006/relationships/image" Target="../media/image24.png"/></Relationships>
</file>

<file path=ppt/slides/_rels/slide1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png"/><Relationship Id="rId1" Type="http://schemas.openxmlformats.org/officeDocument/2006/relationships/slideLayout" Target="../slideLayouts/slideLayout18.xml"/><Relationship Id="rId5" Type="http://schemas.openxmlformats.org/officeDocument/2006/relationships/image" Target="../media/image27.png"/><Relationship Id="rId4" Type="http://schemas.openxmlformats.org/officeDocument/2006/relationships/image" Target="../media/image26.png"/></Relationships>
</file>

<file path=ppt/slides/_rels/slide1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png"/><Relationship Id="rId1" Type="http://schemas.openxmlformats.org/officeDocument/2006/relationships/slideLayout" Target="../slideLayouts/slideLayout18.xml"/><Relationship Id="rId5" Type="http://schemas.openxmlformats.org/officeDocument/2006/relationships/image" Target="../media/image29.png"/><Relationship Id="rId4" Type="http://schemas.openxmlformats.org/officeDocument/2006/relationships/image" Target="../media/image28.png"/></Relationships>
</file>

<file path=ppt/slides/_rels/slide14.xml.rels><?xml version="1.0" encoding="UTF-8" standalone="yes"?>
<Relationships xmlns="http://schemas.openxmlformats.org/package/2006/relationships"><Relationship Id="rId8" Type="http://schemas.openxmlformats.org/officeDocument/2006/relationships/image" Target="../media/image34.jpeg"/><Relationship Id="rId3" Type="http://schemas.openxmlformats.org/officeDocument/2006/relationships/image" Target="../media/image12.png"/><Relationship Id="rId7" Type="http://schemas.openxmlformats.org/officeDocument/2006/relationships/image" Target="../media/image33.jpeg"/><Relationship Id="rId2" Type="http://schemas.openxmlformats.org/officeDocument/2006/relationships/image" Target="../media/image1.png"/><Relationship Id="rId1" Type="http://schemas.openxmlformats.org/officeDocument/2006/relationships/slideLayout" Target="../slideLayouts/slideLayout18.xml"/><Relationship Id="rId6" Type="http://schemas.openxmlformats.org/officeDocument/2006/relationships/image" Target="../media/image32.jpeg"/><Relationship Id="rId5" Type="http://schemas.openxmlformats.org/officeDocument/2006/relationships/image" Target="../media/image31.jpeg"/><Relationship Id="rId4" Type="http://schemas.openxmlformats.org/officeDocument/2006/relationships/image" Target="../media/image30.jpeg"/><Relationship Id="rId9" Type="http://schemas.openxmlformats.org/officeDocument/2006/relationships/image" Target="../media/image35.jpeg"/></Relationships>
</file>

<file path=ppt/slides/_rels/slide1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png"/><Relationship Id="rId1" Type="http://schemas.openxmlformats.org/officeDocument/2006/relationships/slideLayout" Target="../slideLayouts/slideLayout18.xml"/><Relationship Id="rId5" Type="http://schemas.openxmlformats.org/officeDocument/2006/relationships/image" Target="../media/image37.png"/><Relationship Id="rId4" Type="http://schemas.openxmlformats.org/officeDocument/2006/relationships/image" Target="../media/image36.png"/></Relationships>
</file>

<file path=ppt/slides/_rels/slide1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png"/><Relationship Id="rId1" Type="http://schemas.openxmlformats.org/officeDocument/2006/relationships/slideLayout" Target="../slideLayouts/slideLayout18.xml"/><Relationship Id="rId5" Type="http://schemas.openxmlformats.org/officeDocument/2006/relationships/image" Target="../media/image39.png"/><Relationship Id="rId4" Type="http://schemas.openxmlformats.org/officeDocument/2006/relationships/image" Target="../media/image38.png"/></Relationships>
</file>

<file path=ppt/slides/_rels/slide1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png"/><Relationship Id="rId1" Type="http://schemas.openxmlformats.org/officeDocument/2006/relationships/slideLayout" Target="../slideLayouts/slideLayout18.xml"/><Relationship Id="rId4" Type="http://schemas.openxmlformats.org/officeDocument/2006/relationships/image" Target="../media/image40.png"/></Relationships>
</file>

<file path=ppt/slides/_rels/slide1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8.xml"/><Relationship Id="rId5" Type="http://schemas.openxmlformats.org/officeDocument/2006/relationships/image" Target="../media/image41.png"/><Relationship Id="rId4" Type="http://schemas.openxmlformats.org/officeDocument/2006/relationships/image" Target="../media/image12.png"/></Relationships>
</file>

<file path=ppt/slides/_rels/slide1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18.xml"/><Relationship Id="rId6" Type="http://schemas.openxmlformats.org/officeDocument/2006/relationships/image" Target="../media/image43.png"/><Relationship Id="rId5" Type="http://schemas.openxmlformats.org/officeDocument/2006/relationships/image" Target="../media/image42.png"/><Relationship Id="rId4" Type="http://schemas.openxmlformats.org/officeDocument/2006/relationships/image" Target="../media/image12.png"/></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8.xml"/></Relationships>
</file>

<file path=ppt/slides/_rels/slide2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18.xml"/><Relationship Id="rId5" Type="http://schemas.openxmlformats.org/officeDocument/2006/relationships/image" Target="../media/image44.png"/><Relationship Id="rId4" Type="http://schemas.openxmlformats.org/officeDocument/2006/relationships/image" Target="../media/image12.png"/></Relationships>
</file>

<file path=ppt/slides/_rels/slide2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xml"/><Relationship Id="rId1" Type="http://schemas.openxmlformats.org/officeDocument/2006/relationships/slideLayout" Target="../slideLayouts/slideLayout18.xml"/><Relationship Id="rId5" Type="http://schemas.openxmlformats.org/officeDocument/2006/relationships/image" Target="../media/image45.png"/><Relationship Id="rId4" Type="http://schemas.openxmlformats.org/officeDocument/2006/relationships/image" Target="../media/image12.png"/></Relationships>
</file>

<file path=ppt/slides/_rels/slide2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xml"/><Relationship Id="rId1" Type="http://schemas.openxmlformats.org/officeDocument/2006/relationships/slideLayout" Target="../slideLayouts/slideLayout18.xml"/><Relationship Id="rId5" Type="http://schemas.openxmlformats.org/officeDocument/2006/relationships/image" Target="../media/image46.png"/><Relationship Id="rId4" Type="http://schemas.openxmlformats.org/officeDocument/2006/relationships/image" Target="../media/image12.png"/></Relationships>
</file>

<file path=ppt/slides/_rels/slide23.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48.png"/><Relationship Id="rId2" Type="http://schemas.openxmlformats.org/officeDocument/2006/relationships/notesSlide" Target="../notesSlides/notesSlide6.xml"/><Relationship Id="rId1" Type="http://schemas.openxmlformats.org/officeDocument/2006/relationships/slideLayout" Target="../slideLayouts/slideLayout18.xml"/><Relationship Id="rId6" Type="http://schemas.openxmlformats.org/officeDocument/2006/relationships/image" Target="../media/image47.png"/><Relationship Id="rId5" Type="http://schemas.openxmlformats.org/officeDocument/2006/relationships/image" Target="../media/image46.png"/><Relationship Id="rId4" Type="http://schemas.openxmlformats.org/officeDocument/2006/relationships/image" Target="../media/image12.png"/></Relationships>
</file>

<file path=ppt/slides/_rels/slide24.xml.rels><?xml version="1.0" encoding="UTF-8" standalone="yes"?>
<Relationships xmlns="http://schemas.openxmlformats.org/package/2006/relationships"><Relationship Id="rId8" Type="http://schemas.openxmlformats.org/officeDocument/2006/relationships/hyperlink" Target="https://openknowledge.fao.org/items/a3a7878e-6b9c-43c2-b7ac-3eca677931be" TargetMode="External"/><Relationship Id="rId13" Type="http://schemas.openxmlformats.org/officeDocument/2006/relationships/hyperlink" Target="https://journals.plos.org/plosone/article?id=10.1371/journal.pone.0220737" TargetMode="External"/><Relationship Id="rId18" Type="http://schemas.openxmlformats.org/officeDocument/2006/relationships/hyperlink" Target="https://www.proquest.com/docview/2506306974?pq-origsite=gscholar&amp;fromopenview=true" TargetMode="External"/><Relationship Id="rId3" Type="http://schemas.openxmlformats.org/officeDocument/2006/relationships/image" Target="../media/image1.png"/><Relationship Id="rId21" Type="http://schemas.openxmlformats.org/officeDocument/2006/relationships/hyperlink" Target="https://www.researchgate.net/publication/269793575_Sea_Turtles_of_Bocas_del_Toro_Province_and_the_Comarca_Ngobe-Bugle_Republic_of_Panama" TargetMode="External"/><Relationship Id="rId7" Type="http://schemas.openxmlformats.org/officeDocument/2006/relationships/hyperlink" Target="https://cathalac.int/" TargetMode="External"/><Relationship Id="rId12" Type="http://schemas.openxmlformats.org/officeDocument/2006/relationships/hyperlink" Target="https://peerj.com/articles/4455/" TargetMode="External"/><Relationship Id="rId17" Type="http://schemas.openxmlformats.org/officeDocument/2006/relationships/hyperlink" Target="http://www.lauramay-collado.com/uploads/6/6/8/1/6681148/sc_66a_ww_10_rev1.pdf" TargetMode="External"/><Relationship Id="rId2" Type="http://schemas.openxmlformats.org/officeDocument/2006/relationships/notesSlide" Target="../notesSlides/notesSlide7.xml"/><Relationship Id="rId16" Type="http://schemas.openxmlformats.org/officeDocument/2006/relationships/hyperlink" Target="https://journals.plos.org/plosone/article?id=10.1371/journal.pone.0189370" TargetMode="External"/><Relationship Id="rId20" Type="http://schemas.openxmlformats.org/officeDocument/2006/relationships/hyperlink" Target="https://www.sciencedirect.com/science/article/pii/S2351989425000162" TargetMode="External"/><Relationship Id="rId1" Type="http://schemas.openxmlformats.org/officeDocument/2006/relationships/slideLayout" Target="../slideLayouts/slideLayout18.xml"/><Relationship Id="rId6" Type="http://schemas.openxmlformats.org/officeDocument/2006/relationships/hyperlink" Target="https://striresearch.si.edu/physical-monitoring/bocas-del-toro/" TargetMode="External"/><Relationship Id="rId11" Type="http://schemas.openxmlformats.org/officeDocument/2006/relationships/hyperlink" Target="https://repository.si.edu/bitstream/handle/10088/3853/Dominici_and_Wolff_2005.pdf" TargetMode="External"/><Relationship Id="rId24" Type="http://schemas.openxmlformats.org/officeDocument/2006/relationships/hyperlink" Target="http://www.seaturtle.org/mtn/archives/mtn133/mtn133p4.shtml?nocount" TargetMode="External"/><Relationship Id="rId5" Type="http://schemas.openxmlformats.org/officeDocument/2006/relationships/hyperlink" Target="https://neo.gsfc.nasa.gov/view.php?datasetId=MY1DMM_CHLORA" TargetMode="External"/><Relationship Id="rId15" Type="http://schemas.openxmlformats.org/officeDocument/2006/relationships/hyperlink" Target="http://www.lauramay-collado.com/uploads/6/6/8/1/6681148/barragan-barrera-daliac_distribucionusodehabitatdelfinnarizdebotellabocasdeltoro_1.pdf" TargetMode="External"/><Relationship Id="rId23" Type="http://schemas.openxmlformats.org/officeDocument/2006/relationships/hyperlink" Target="https://www.int-res.com/articles/esr2024/55/n055p093.pdf" TargetMode="External"/><Relationship Id="rId10" Type="http://schemas.openxmlformats.org/officeDocument/2006/relationships/hyperlink" Target="https://digitalcollections.sit.edu/cgi/viewcontent.cgi?article=3969&amp;context=isp_collection" TargetMode="External"/><Relationship Id="rId19" Type="http://schemas.openxmlformats.org/officeDocument/2006/relationships/hyperlink" Target="https://www.arcgis.com/home/item.html?id=2fd4f275f0ed4442b4836a63e01eaa1d" TargetMode="External"/><Relationship Id="rId4" Type="http://schemas.openxmlformats.org/officeDocument/2006/relationships/image" Target="../media/image12.png"/><Relationship Id="rId9" Type="http://schemas.openxmlformats.org/officeDocument/2006/relationships/hyperlink" Target="https://repositorio.uniandes.edu.co/server/api/core/bitstreams/4b57570c-23ae-4e8b-91b7-e422f53acd8e/content" TargetMode="External"/><Relationship Id="rId14" Type="http://schemas.openxmlformats.org/officeDocument/2006/relationships/hyperlink" Target="https://www.scielo.cl/scielo.php?pid=S0718-560X2022000300492&amp;script=sci_arttext&amp;tlng=en" TargetMode="External"/><Relationship Id="rId22" Type="http://schemas.openxmlformats.org/officeDocument/2006/relationships/hyperlink" Target="http://www.britishcheloniagroup.org.uk/sites/default/files/u8/v9n1evans.pdf" TargetMode="External"/></Relationships>
</file>

<file path=ppt/slides/_rels/slide25.xml.rels><?xml version="1.0" encoding="UTF-8" standalone="yes"?>
<Relationships xmlns="http://schemas.openxmlformats.org/package/2006/relationships"><Relationship Id="rId8" Type="http://schemas.openxmlformats.org/officeDocument/2006/relationships/hyperlink" Target="https://peerj.com/articles/1385/" TargetMode="External"/><Relationship Id="rId13" Type="http://schemas.openxmlformats.org/officeDocument/2006/relationships/hyperlink" Target="https://cwcgom.aoml.noaa.gov/cgom/OceanViewer/" TargetMode="External"/><Relationship Id="rId3" Type="http://schemas.openxmlformats.org/officeDocument/2006/relationships/image" Target="../media/image1.png"/><Relationship Id="rId7" Type="http://schemas.openxmlformats.org/officeDocument/2006/relationships/hyperlink" Target="https://repository.si.edu/bitstream/handle/10088/3848/Diaz_2005.pdf" TargetMode="External"/><Relationship Id="rId12" Type="http://schemas.openxmlformats.org/officeDocument/2006/relationships/hyperlink" Target="https://repository.si.edu/bitstream/handle/10088/3684/Guzman_and_Tewfik_lobster_2004.pdf" TargetMode="External"/><Relationship Id="rId2" Type="http://schemas.openxmlformats.org/officeDocument/2006/relationships/notesSlide" Target="../notesSlides/notesSlide8.xml"/><Relationship Id="rId16" Type="http://schemas.openxmlformats.org/officeDocument/2006/relationships/hyperlink" Target="https://link.springer.com/article/10.1007/s10661-013-3238-8" TargetMode="External"/><Relationship Id="rId1" Type="http://schemas.openxmlformats.org/officeDocument/2006/relationships/slideLayout" Target="../slideLayouts/slideLayout18.xml"/><Relationship Id="rId6" Type="http://schemas.openxmlformats.org/officeDocument/2006/relationships/hyperlink" Target="https://link.springer.com/article/10.1007/s00227-002-0898-2" TargetMode="External"/><Relationship Id="rId11" Type="http://schemas.openxmlformats.org/officeDocument/2006/relationships/hyperlink" Target="https://openknowledge.fao.org/items/a3a7878e-6b9c-43c2-b7ac-3eca677931be" TargetMode="External"/><Relationship Id="rId5" Type="http://schemas.openxmlformats.org/officeDocument/2006/relationships/hyperlink" Target="https://repository.si.edu/bitstream/handle/10088/1618/Guzman_and_Guevara2.pdf" TargetMode="External"/><Relationship Id="rId15" Type="http://schemas.openxmlformats.org/officeDocument/2006/relationships/hyperlink" Target="https://www.pnas.org/doi/epdf/10.1073/pnas.1621517114" TargetMode="External"/><Relationship Id="rId10" Type="http://schemas.openxmlformats.org/officeDocument/2006/relationships/hyperlink" Target="https://www.researchgate.net/profile/Jeremy-Claisse/publication/386603961_New_contributions_to_the_heterobranch_sea_slug_biodiversity_of_Bocas_del_Toro_Panama/links/6776f3aa894c5520853e2683/New-contributions-to-the-heterobranch-sea-slug-biodiversity-of-Bocas-del-Toro-Panama.pdf" TargetMode="External"/><Relationship Id="rId4" Type="http://schemas.openxmlformats.org/officeDocument/2006/relationships/image" Target="../media/image12.png"/><Relationship Id="rId9" Type="http://schemas.openxmlformats.org/officeDocument/2006/relationships/hyperlink" Target="https://link.springer.com/article/10.1186/s41200-016-0048-z" TargetMode="External"/><Relationship Id="rId14" Type="http://schemas.openxmlformats.org/officeDocument/2006/relationships/hyperlink" Target="https://link.springer.com/article/10.1007/s00338-014-1162-1" TargetMode="External"/></Relationships>
</file>

<file path=ppt/slides/_rels/slide26.xml.rels><?xml version="1.0" encoding="UTF-8" standalone="yes"?>
<Relationships xmlns="http://schemas.openxmlformats.org/package/2006/relationships"><Relationship Id="rId3" Type="http://schemas.openxmlformats.org/officeDocument/2006/relationships/image" Target="../media/image49.png"/><Relationship Id="rId7" Type="http://schemas.openxmlformats.org/officeDocument/2006/relationships/image" Target="../media/image53.png"/><Relationship Id="rId2" Type="http://schemas.openxmlformats.org/officeDocument/2006/relationships/notesSlide" Target="../notesSlides/notesSlide9.xml"/><Relationship Id="rId1" Type="http://schemas.openxmlformats.org/officeDocument/2006/relationships/slideLayout" Target="../slideLayouts/slideLayout18.xml"/><Relationship Id="rId6" Type="http://schemas.openxmlformats.org/officeDocument/2006/relationships/image" Target="../media/image52.png"/><Relationship Id="rId5" Type="http://schemas.openxmlformats.org/officeDocument/2006/relationships/image" Target="../media/image51.png"/><Relationship Id="rId4" Type="http://schemas.openxmlformats.org/officeDocument/2006/relationships/image" Target="../media/image50.png"/></Relationships>
</file>

<file path=ppt/slides/_rels/slide27.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notesSlide" Target="../notesSlides/notesSlide10.xml"/><Relationship Id="rId1" Type="http://schemas.openxmlformats.org/officeDocument/2006/relationships/slideLayout" Target="../slideLayouts/slideLayout18.xml"/><Relationship Id="rId4" Type="http://schemas.openxmlformats.org/officeDocument/2006/relationships/image" Target="../media/image55.png"/></Relationships>
</file>

<file path=ppt/slides/_rels/slide2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1.xml"/><Relationship Id="rId1" Type="http://schemas.openxmlformats.org/officeDocument/2006/relationships/slideLayout" Target="../slideLayouts/slideLayout18.xml"/><Relationship Id="rId6" Type="http://schemas.openxmlformats.org/officeDocument/2006/relationships/hyperlink" Target="https://dyeraqua.com/" TargetMode="External"/><Relationship Id="rId5" Type="http://schemas.openxmlformats.org/officeDocument/2006/relationships/hyperlink" Target="https://somosimpactopositivo.com/bocas-mariculture/" TargetMode="External"/><Relationship Id="rId4" Type="http://schemas.openxmlformats.org/officeDocument/2006/relationships/image" Target="../media/image12.png"/></Relationships>
</file>

<file path=ppt/slides/_rels/slide2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2.xml"/><Relationship Id="rId1" Type="http://schemas.openxmlformats.org/officeDocument/2006/relationships/slideLayout" Target="../slideLayouts/slideLayout18.xml"/><Relationship Id="rId5" Type="http://schemas.openxmlformats.org/officeDocument/2006/relationships/hyperlink" Target="https://revistas.up.ac.pa/index.php/catedra/article/view/2104/1961" TargetMode="External"/><Relationship Id="rId4" Type="http://schemas.openxmlformats.org/officeDocument/2006/relationships/image" Target="../media/image12.png"/></Relationships>
</file>

<file path=ppt/slides/_rels/slide3.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png"/><Relationship Id="rId7" Type="http://schemas.openxmlformats.org/officeDocument/2006/relationships/image" Target="../media/image10.png"/><Relationship Id="rId2" Type="http://schemas.openxmlformats.org/officeDocument/2006/relationships/image" Target="../media/image1.png"/><Relationship Id="rId1" Type="http://schemas.openxmlformats.org/officeDocument/2006/relationships/slideLayout" Target="../slideLayouts/slideLayout18.xml"/><Relationship Id="rId6" Type="http://schemas.microsoft.com/office/2007/relationships/hdphoto" Target="../media/hdphoto2.wdp"/><Relationship Id="rId5" Type="http://schemas.openxmlformats.org/officeDocument/2006/relationships/image" Target="../media/image9.png"/><Relationship Id="rId4" Type="http://schemas.openxmlformats.org/officeDocument/2006/relationships/image" Target="../media/image8.png"/></Relationships>
</file>

<file path=ppt/slides/_rels/slide3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3.xml"/><Relationship Id="rId1" Type="http://schemas.openxmlformats.org/officeDocument/2006/relationships/slideLayout" Target="../slideLayouts/slideLayout18.xml"/><Relationship Id="rId6" Type="http://schemas.openxmlformats.org/officeDocument/2006/relationships/image" Target="../media/image57.jpeg"/><Relationship Id="rId5" Type="http://schemas.microsoft.com/office/2007/relationships/hdphoto" Target="../media/hdphoto3.wdp"/><Relationship Id="rId4" Type="http://schemas.openxmlformats.org/officeDocument/2006/relationships/image" Target="../media/image56.png"/></Relationships>
</file>

<file path=ppt/slides/_rels/slide31.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hyperlink" Target="https://revistas.utp.ac.pa/index.php/ric/article/view/3337/4046" TargetMode="External"/><Relationship Id="rId2" Type="http://schemas.openxmlformats.org/officeDocument/2006/relationships/notesSlide" Target="../notesSlides/notesSlide14.xml"/><Relationship Id="rId1" Type="http://schemas.openxmlformats.org/officeDocument/2006/relationships/slideLayout" Target="../slideLayouts/slideLayout18.xml"/><Relationship Id="rId6" Type="http://schemas.openxmlformats.org/officeDocument/2006/relationships/hyperlink" Target="https://portal.amelica.org/ameli/journal/338/3382820004/html/" TargetMode="External"/><Relationship Id="rId5" Type="http://schemas.openxmlformats.org/officeDocument/2006/relationships/hyperlink" Target="https://www.imhpa.gob.pa/es/" TargetMode="External"/><Relationship Id="rId4" Type="http://schemas.openxmlformats.org/officeDocument/2006/relationships/image" Target="../media/image12.png"/></Relationships>
</file>

<file path=ppt/slides/_rels/slide32.xml.rels><?xml version="1.0" encoding="UTF-8" standalone="yes"?>
<Relationships xmlns="http://schemas.openxmlformats.org/package/2006/relationships"><Relationship Id="rId8" Type="http://schemas.openxmlformats.org/officeDocument/2006/relationships/hyperlink" Target="https://link.springer.com/article/10.1007/s10498-024-09421-y" TargetMode="External"/><Relationship Id="rId3" Type="http://schemas.openxmlformats.org/officeDocument/2006/relationships/image" Target="../media/image1.png"/><Relationship Id="rId7" Type="http://schemas.openxmlformats.org/officeDocument/2006/relationships/hyperlink" Target="https://repository.si.edu/bitstream/handle/10088/3845/DCroz_Del_Rosario_and_Gondola_2005.pdf" TargetMode="External"/><Relationship Id="rId2" Type="http://schemas.openxmlformats.org/officeDocument/2006/relationships/notesSlide" Target="../notesSlides/notesSlide15.xml"/><Relationship Id="rId1" Type="http://schemas.openxmlformats.org/officeDocument/2006/relationships/slideLayout" Target="../slideLayouts/slideLayout18.xml"/><Relationship Id="rId6" Type="http://schemas.openxmlformats.org/officeDocument/2006/relationships/hyperlink" Target="https://repository.si.edu/bitstream/handle/10088/19175/stri_Collin_etal_2009.pdf" TargetMode="External"/><Relationship Id="rId11" Type="http://schemas.openxmlformats.org/officeDocument/2006/relationships/hyperlink" Target="https://sig-idaan.hub.arcgis.com/apps/0a722564d72f421798b33b902ebef781/explore" TargetMode="External"/><Relationship Id="rId5" Type="http://schemas.openxmlformats.org/officeDocument/2006/relationships/hyperlink" Target="https://aslopubs.onlinelibrary.wiley.com/doi/full/10.1002/lno.12196" TargetMode="External"/><Relationship Id="rId10" Type="http://schemas.openxmlformats.org/officeDocument/2006/relationships/hyperlink" Target="https://digitalcollections.sit.edu/cgi/viewcontent.cgi?article=3962&amp;context=isp_collection" TargetMode="External"/><Relationship Id="rId4" Type="http://schemas.openxmlformats.org/officeDocument/2006/relationships/image" Target="../media/image12.png"/><Relationship Id="rId9" Type="http://schemas.openxmlformats.org/officeDocument/2006/relationships/hyperlink" Target="https://www.frontiersin.org/journals/marine-science/articles/10.3389/fmars.2024.1235876/full" TargetMode="External"/></Relationships>
</file>

<file path=ppt/slides/_rels/slide33.xml.rels><?xml version="1.0" encoding="UTF-8" standalone="yes"?>
<Relationships xmlns="http://schemas.openxmlformats.org/package/2006/relationships"><Relationship Id="rId8" Type="http://schemas.openxmlformats.org/officeDocument/2006/relationships/hyperlink" Target="https://rb.gy/g216ad" TargetMode="External"/><Relationship Id="rId3" Type="http://schemas.openxmlformats.org/officeDocument/2006/relationships/image" Target="../media/image12.png"/><Relationship Id="rId7" Type="http://schemas.openxmlformats.org/officeDocument/2006/relationships/image" Target="../media/image13.png"/><Relationship Id="rId2" Type="http://schemas.openxmlformats.org/officeDocument/2006/relationships/image" Target="../media/image1.png"/><Relationship Id="rId1" Type="http://schemas.openxmlformats.org/officeDocument/2006/relationships/slideLayout" Target="../slideLayouts/slideLayout18.xml"/><Relationship Id="rId6" Type="http://schemas.openxmlformats.org/officeDocument/2006/relationships/hyperlink" Target="https://encr.pw/BxIiJ" TargetMode="External"/><Relationship Id="rId5" Type="http://schemas.openxmlformats.org/officeDocument/2006/relationships/image" Target="../media/image16.png"/><Relationship Id="rId10" Type="http://schemas.openxmlformats.org/officeDocument/2006/relationships/image" Target="../media/image59.png"/><Relationship Id="rId4" Type="http://schemas.openxmlformats.org/officeDocument/2006/relationships/image" Target="../media/image14.png"/><Relationship Id="rId9" Type="http://schemas.openxmlformats.org/officeDocument/2006/relationships/image" Target="../media/image58.png"/></Relationships>
</file>

<file path=ppt/slides/_rels/slide34.xml.rels><?xml version="1.0" encoding="UTF-8" standalone="yes"?>
<Relationships xmlns="http://schemas.openxmlformats.org/package/2006/relationships"><Relationship Id="rId8" Type="http://schemas.openxmlformats.org/officeDocument/2006/relationships/image" Target="../media/image64.png"/><Relationship Id="rId13" Type="http://schemas.openxmlformats.org/officeDocument/2006/relationships/image" Target="../media/image69.svg"/><Relationship Id="rId3" Type="http://schemas.openxmlformats.org/officeDocument/2006/relationships/image" Target="../media/image12.png"/><Relationship Id="rId7" Type="http://schemas.openxmlformats.org/officeDocument/2006/relationships/image" Target="../media/image63.svg"/><Relationship Id="rId12" Type="http://schemas.openxmlformats.org/officeDocument/2006/relationships/image" Target="../media/image68.png"/><Relationship Id="rId2" Type="http://schemas.openxmlformats.org/officeDocument/2006/relationships/image" Target="../media/image1.png"/><Relationship Id="rId1" Type="http://schemas.openxmlformats.org/officeDocument/2006/relationships/slideLayout" Target="../slideLayouts/slideLayout18.xml"/><Relationship Id="rId6" Type="http://schemas.openxmlformats.org/officeDocument/2006/relationships/image" Target="../media/image62.png"/><Relationship Id="rId11" Type="http://schemas.openxmlformats.org/officeDocument/2006/relationships/image" Target="../media/image67.svg"/><Relationship Id="rId5" Type="http://schemas.openxmlformats.org/officeDocument/2006/relationships/image" Target="../media/image61.jpeg"/><Relationship Id="rId10" Type="http://schemas.openxmlformats.org/officeDocument/2006/relationships/image" Target="../media/image66.png"/><Relationship Id="rId4" Type="http://schemas.openxmlformats.org/officeDocument/2006/relationships/image" Target="../media/image60.jpeg"/><Relationship Id="rId9" Type="http://schemas.openxmlformats.org/officeDocument/2006/relationships/image" Target="../media/image65.svg"/></Relationships>
</file>

<file path=ppt/slides/_rels/slide35.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image" Target="../media/image60.jpeg"/><Relationship Id="rId1" Type="http://schemas.openxmlformats.org/officeDocument/2006/relationships/slideLayout" Target="../slideLayouts/slideLayout18.xml"/><Relationship Id="rId5" Type="http://schemas.openxmlformats.org/officeDocument/2006/relationships/image" Target="../media/image72.png"/><Relationship Id="rId4" Type="http://schemas.openxmlformats.org/officeDocument/2006/relationships/image" Target="../media/image71.png"/></Relationships>
</file>

<file path=ppt/slides/_rels/slide36.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image" Target="../media/image60.jpeg"/><Relationship Id="rId1" Type="http://schemas.openxmlformats.org/officeDocument/2006/relationships/slideLayout" Target="../slideLayouts/slideLayout18.xml"/><Relationship Id="rId5" Type="http://schemas.openxmlformats.org/officeDocument/2006/relationships/image" Target="../media/image72.png"/><Relationship Id="rId4" Type="http://schemas.openxmlformats.org/officeDocument/2006/relationships/image" Target="../media/image71.png"/></Relationships>
</file>

<file path=ppt/slides/_rels/slide37.xml.rels><?xml version="1.0" encoding="UTF-8" standalone="yes"?>
<Relationships xmlns="http://schemas.openxmlformats.org/package/2006/relationships"><Relationship Id="rId3" Type="http://schemas.openxmlformats.org/officeDocument/2006/relationships/image" Target="../media/image60.jpeg"/><Relationship Id="rId2" Type="http://schemas.openxmlformats.org/officeDocument/2006/relationships/image" Target="../media/image70.png"/><Relationship Id="rId1" Type="http://schemas.openxmlformats.org/officeDocument/2006/relationships/slideLayout" Target="../slideLayouts/slideLayout18.xml"/><Relationship Id="rId5" Type="http://schemas.openxmlformats.org/officeDocument/2006/relationships/image" Target="../media/image72.png"/><Relationship Id="rId4" Type="http://schemas.openxmlformats.org/officeDocument/2006/relationships/image" Target="../media/image71.png"/></Relationships>
</file>

<file path=ppt/slides/_rels/slide38.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image" Target="../media/image60.jpeg"/><Relationship Id="rId1" Type="http://schemas.openxmlformats.org/officeDocument/2006/relationships/slideLayout" Target="../slideLayouts/slideLayout18.xml"/><Relationship Id="rId5" Type="http://schemas.openxmlformats.org/officeDocument/2006/relationships/image" Target="../media/image72.png"/><Relationship Id="rId4" Type="http://schemas.openxmlformats.org/officeDocument/2006/relationships/image" Target="../media/image71.png"/></Relationships>
</file>

<file path=ppt/slides/_rels/slide39.xml.rels><?xml version="1.0" encoding="UTF-8" standalone="yes"?>
<Relationships xmlns="http://schemas.openxmlformats.org/package/2006/relationships"><Relationship Id="rId3" Type="http://schemas.openxmlformats.org/officeDocument/2006/relationships/image" Target="../media/image71.png"/><Relationship Id="rId2" Type="http://schemas.openxmlformats.org/officeDocument/2006/relationships/image" Target="../media/image70.png"/><Relationship Id="rId1" Type="http://schemas.openxmlformats.org/officeDocument/2006/relationships/slideLayout" Target="../slideLayouts/slideLayout18.xml"/><Relationship Id="rId4" Type="http://schemas.openxmlformats.org/officeDocument/2006/relationships/image" Target="../media/image72.png"/></Relationships>
</file>

<file path=ppt/slides/_rels/slide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png"/><Relationship Id="rId1" Type="http://schemas.openxmlformats.org/officeDocument/2006/relationships/slideLayout" Target="../slideLayouts/slideLayout18.xml"/><Relationship Id="rId4" Type="http://schemas.openxmlformats.org/officeDocument/2006/relationships/image" Target="../media/image2.png"/></Relationships>
</file>

<file path=ppt/slides/_rels/slide40.xml.rels><?xml version="1.0" encoding="UTF-8" standalone="yes"?>
<Relationships xmlns="http://schemas.openxmlformats.org/package/2006/relationships"><Relationship Id="rId3" Type="http://schemas.openxmlformats.org/officeDocument/2006/relationships/image" Target="../media/image71.png"/><Relationship Id="rId2" Type="http://schemas.openxmlformats.org/officeDocument/2006/relationships/image" Target="../media/image70.png"/><Relationship Id="rId1" Type="http://schemas.openxmlformats.org/officeDocument/2006/relationships/slideLayout" Target="../slideLayouts/slideLayout18.xml"/><Relationship Id="rId4" Type="http://schemas.openxmlformats.org/officeDocument/2006/relationships/image" Target="../media/image72.png"/></Relationships>
</file>

<file path=ppt/slides/_rels/slide4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6.xml"/><Relationship Id="rId1" Type="http://schemas.openxmlformats.org/officeDocument/2006/relationships/slideLayout" Target="../slideLayouts/slideLayout18.xml"/><Relationship Id="rId4" Type="http://schemas.openxmlformats.org/officeDocument/2006/relationships/image" Target="../media/image12.png"/></Relationships>
</file>

<file path=ppt/slides/_rels/slide4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7.xml"/><Relationship Id="rId1" Type="http://schemas.openxmlformats.org/officeDocument/2006/relationships/slideLayout" Target="../slideLayouts/slideLayout18.xml"/><Relationship Id="rId4" Type="http://schemas.openxmlformats.org/officeDocument/2006/relationships/image" Target="../media/image12.png"/></Relationships>
</file>

<file path=ppt/slides/_rels/slide4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8.xml"/><Relationship Id="rId1" Type="http://schemas.openxmlformats.org/officeDocument/2006/relationships/slideLayout" Target="../slideLayouts/slideLayout18.xml"/><Relationship Id="rId4" Type="http://schemas.openxmlformats.org/officeDocument/2006/relationships/image" Target="../media/image12.png"/></Relationships>
</file>

<file path=ppt/slides/_rels/slide4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9.xml"/><Relationship Id="rId1" Type="http://schemas.openxmlformats.org/officeDocument/2006/relationships/slideLayout" Target="../slideLayouts/slideLayout18.xml"/><Relationship Id="rId4" Type="http://schemas.openxmlformats.org/officeDocument/2006/relationships/image" Target="../media/image12.png"/></Relationships>
</file>

<file path=ppt/slides/_rels/slide4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0.xml"/><Relationship Id="rId1" Type="http://schemas.openxmlformats.org/officeDocument/2006/relationships/slideLayout" Target="../slideLayouts/slideLayout18.xml"/><Relationship Id="rId4" Type="http://schemas.openxmlformats.org/officeDocument/2006/relationships/image" Target="../media/image12.png"/></Relationships>
</file>

<file path=ppt/slides/_rels/slide4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1.xml"/><Relationship Id="rId1" Type="http://schemas.openxmlformats.org/officeDocument/2006/relationships/slideLayout" Target="../slideLayouts/slideLayout18.xml"/><Relationship Id="rId4" Type="http://schemas.openxmlformats.org/officeDocument/2006/relationships/image" Target="../media/image12.png"/></Relationships>
</file>

<file path=ppt/slides/_rels/slide4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2.xml"/><Relationship Id="rId1" Type="http://schemas.openxmlformats.org/officeDocument/2006/relationships/slideLayout" Target="../slideLayouts/slideLayout18.xml"/><Relationship Id="rId4" Type="http://schemas.openxmlformats.org/officeDocument/2006/relationships/image" Target="../media/image12.png"/></Relationships>
</file>

<file path=ppt/slides/_rels/slide4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png"/><Relationship Id="rId1" Type="http://schemas.openxmlformats.org/officeDocument/2006/relationships/slideLayout" Target="../slideLayouts/slideLayout18.xml"/><Relationship Id="rId4" Type="http://schemas.openxmlformats.org/officeDocument/2006/relationships/image" Target="../media/image73.png"/></Relationships>
</file>

<file path=ppt/slides/_rels/slide4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png"/><Relationship Id="rId1" Type="http://schemas.openxmlformats.org/officeDocument/2006/relationships/slideLayout" Target="../slideLayouts/slideLayout18.xml"/><Relationship Id="rId4" Type="http://schemas.openxmlformats.org/officeDocument/2006/relationships/image" Target="../media/image74.png"/></Relationships>
</file>

<file path=ppt/slides/_rels/slide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png"/><Relationship Id="rId1" Type="http://schemas.openxmlformats.org/officeDocument/2006/relationships/slideLayout" Target="../slideLayouts/slideLayout18.xml"/></Relationships>
</file>

<file path=ppt/slides/_rels/slide5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3.xml"/><Relationship Id="rId1" Type="http://schemas.openxmlformats.org/officeDocument/2006/relationships/slideLayout" Target="../slideLayouts/slideLayout18.xml"/><Relationship Id="rId6" Type="http://schemas.openxmlformats.org/officeDocument/2006/relationships/image" Target="../media/image76.png"/><Relationship Id="rId5" Type="http://schemas.openxmlformats.org/officeDocument/2006/relationships/image" Target="../media/image75.png"/><Relationship Id="rId4" Type="http://schemas.openxmlformats.org/officeDocument/2006/relationships/image" Target="../media/image12.png"/></Relationships>
</file>

<file path=ppt/slides/_rels/slide5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4.xml"/><Relationship Id="rId1" Type="http://schemas.openxmlformats.org/officeDocument/2006/relationships/slideLayout" Target="../slideLayouts/slideLayout18.xml"/><Relationship Id="rId5" Type="http://schemas.openxmlformats.org/officeDocument/2006/relationships/image" Target="../media/image77.png"/><Relationship Id="rId4" Type="http://schemas.openxmlformats.org/officeDocument/2006/relationships/image" Target="../media/image12.png"/></Relationships>
</file>

<file path=ppt/slides/_rels/slide52.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image" Target="../media/image6.png"/><Relationship Id="rId7" Type="http://schemas.microsoft.com/office/2007/relationships/hdphoto" Target="../media/hdphoto2.wdp"/><Relationship Id="rId2" Type="http://schemas.openxmlformats.org/officeDocument/2006/relationships/image" Target="../media/image78.png"/><Relationship Id="rId1" Type="http://schemas.openxmlformats.org/officeDocument/2006/relationships/slideLayout" Target="../slideLayouts/slideLayout1.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7.png"/><Relationship Id="rId9" Type="http://schemas.openxmlformats.org/officeDocument/2006/relationships/image" Target="../media/image11.png"/></Relationships>
</file>

<file path=ppt/slides/_rels/slide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png"/><Relationship Id="rId1" Type="http://schemas.openxmlformats.org/officeDocument/2006/relationships/slideLayout" Target="../slideLayouts/slideLayout18.xml"/><Relationship Id="rId4" Type="http://schemas.openxmlformats.org/officeDocument/2006/relationships/image" Target="../media/image13.png"/></Relationships>
</file>

<file path=ppt/slides/_rels/slide7.xml.rels><?xml version="1.0" encoding="UTF-8" standalone="yes"?>
<Relationships xmlns="http://schemas.openxmlformats.org/package/2006/relationships"><Relationship Id="rId3" Type="http://schemas.openxmlformats.org/officeDocument/2006/relationships/image" Target="../media/image12.png"/><Relationship Id="rId7" Type="http://schemas.openxmlformats.org/officeDocument/2006/relationships/image" Target="../media/image16.png"/><Relationship Id="rId2" Type="http://schemas.openxmlformats.org/officeDocument/2006/relationships/image" Target="../media/image1.png"/><Relationship Id="rId1" Type="http://schemas.openxmlformats.org/officeDocument/2006/relationships/slideLayout" Target="../slideLayouts/slideLayout18.xml"/><Relationship Id="rId6" Type="http://schemas.openxmlformats.org/officeDocument/2006/relationships/image" Target="../media/image15.png"/><Relationship Id="rId5" Type="http://schemas.openxmlformats.org/officeDocument/2006/relationships/image" Target="../media/image14.png"/><Relationship Id="rId4" Type="http://schemas.openxmlformats.org/officeDocument/2006/relationships/image" Target="../media/image13.png"/></Relationships>
</file>

<file path=ppt/slides/_rels/slide8.xml.rels><?xml version="1.0" encoding="UTF-8" standalone="yes"?>
<Relationships xmlns="http://schemas.openxmlformats.org/package/2006/relationships"><Relationship Id="rId3" Type="http://schemas.openxmlformats.org/officeDocument/2006/relationships/image" Target="../media/image12.png"/><Relationship Id="rId7" Type="http://schemas.openxmlformats.org/officeDocument/2006/relationships/image" Target="../media/image13.png"/><Relationship Id="rId2" Type="http://schemas.openxmlformats.org/officeDocument/2006/relationships/image" Target="../media/image1.png"/><Relationship Id="rId1" Type="http://schemas.openxmlformats.org/officeDocument/2006/relationships/slideLayout" Target="../slideLayouts/slideLayout18.xml"/><Relationship Id="rId6" Type="http://schemas.openxmlformats.org/officeDocument/2006/relationships/image" Target="../media/image16.png"/><Relationship Id="rId5" Type="http://schemas.openxmlformats.org/officeDocument/2006/relationships/image" Target="../media/image15.png"/><Relationship Id="rId4" Type="http://schemas.openxmlformats.org/officeDocument/2006/relationships/image" Target="../media/image14.png"/></Relationships>
</file>

<file path=ppt/slides/_rels/slide9.xml.rels><?xml version="1.0" encoding="UTF-8" standalone="yes"?>
<Relationships xmlns="http://schemas.openxmlformats.org/package/2006/relationships"><Relationship Id="rId8" Type="http://schemas.openxmlformats.org/officeDocument/2006/relationships/image" Target="../media/image20.jpeg"/><Relationship Id="rId3" Type="http://schemas.openxmlformats.org/officeDocument/2006/relationships/image" Target="../media/image12.png"/><Relationship Id="rId7" Type="http://schemas.openxmlformats.org/officeDocument/2006/relationships/image" Target="../media/image19.png"/><Relationship Id="rId2" Type="http://schemas.openxmlformats.org/officeDocument/2006/relationships/image" Target="../media/image1.png"/><Relationship Id="rId1" Type="http://schemas.openxmlformats.org/officeDocument/2006/relationships/slideLayout" Target="../slideLayouts/slideLayout18.xml"/><Relationship Id="rId6" Type="http://schemas.openxmlformats.org/officeDocument/2006/relationships/image" Target="../media/image18.png"/><Relationship Id="rId5" Type="http://schemas.openxmlformats.org/officeDocument/2006/relationships/image" Target="../media/image17.png"/><Relationship Id="rId4" Type="http://schemas.openxmlformats.org/officeDocument/2006/relationships/hyperlink" Target="https://geoportal.marviva.net/apps/334df6b4bb144323879912611d895fed/explore"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3" name="Picture 32">
            <a:extLst>
              <a:ext uri="{FF2B5EF4-FFF2-40B4-BE49-F238E27FC236}">
                <a16:creationId xmlns:a16="http://schemas.microsoft.com/office/drawing/2014/main" id="{9DA48382-8775-02EC-CE45-1AF1BF275369}"/>
              </a:ext>
            </a:extLst>
          </p:cNvPr>
          <p:cNvPicPr>
            <a:picLocks noChangeAspect="1"/>
          </p:cNvPicPr>
          <p:nvPr/>
        </p:nvPicPr>
        <p:blipFill>
          <a:blip r:embed="rId2"/>
          <a:srcRect r="1791"/>
          <a:stretch/>
        </p:blipFill>
        <p:spPr>
          <a:xfrm>
            <a:off x="0" y="0"/>
            <a:ext cx="12192000" cy="6858000"/>
          </a:xfrm>
          <a:prstGeom prst="rect">
            <a:avLst/>
          </a:prstGeom>
        </p:spPr>
      </p:pic>
      <p:pic>
        <p:nvPicPr>
          <p:cNvPr id="34" name="Picture 33">
            <a:extLst>
              <a:ext uri="{FF2B5EF4-FFF2-40B4-BE49-F238E27FC236}">
                <a16:creationId xmlns:a16="http://schemas.microsoft.com/office/drawing/2014/main" id="{5CC22203-2CAE-491B-F478-73F892AC13FE}"/>
              </a:ext>
            </a:extLst>
          </p:cNvPr>
          <p:cNvPicPr>
            <a:picLocks noChangeAspect="1"/>
          </p:cNvPicPr>
          <p:nvPr/>
        </p:nvPicPr>
        <p:blipFill>
          <a:blip r:embed="rId3"/>
          <a:stretch>
            <a:fillRect/>
          </a:stretch>
        </p:blipFill>
        <p:spPr>
          <a:xfrm>
            <a:off x="0" y="0"/>
            <a:ext cx="12192000" cy="6858000"/>
          </a:xfrm>
          <a:prstGeom prst="rect">
            <a:avLst/>
          </a:prstGeom>
        </p:spPr>
      </p:pic>
      <p:sp>
        <p:nvSpPr>
          <p:cNvPr id="7" name="TextBox 6">
            <a:extLst>
              <a:ext uri="{FF2B5EF4-FFF2-40B4-BE49-F238E27FC236}">
                <a16:creationId xmlns:a16="http://schemas.microsoft.com/office/drawing/2014/main" id="{04ED42B4-CFFE-63AE-EA96-50102FE87269}"/>
              </a:ext>
            </a:extLst>
          </p:cNvPr>
          <p:cNvSpPr txBox="1"/>
          <p:nvPr/>
        </p:nvSpPr>
        <p:spPr>
          <a:xfrm>
            <a:off x="3678562" y="5405421"/>
            <a:ext cx="1199819" cy="461665"/>
          </a:xfrm>
          <a:prstGeom prst="rect">
            <a:avLst/>
          </a:prstGeom>
          <a:noFill/>
          <a:ln>
            <a:noFill/>
          </a:ln>
        </p:spPr>
        <p:txBody>
          <a:bodyPr wrap="square">
            <a:spAutoFit/>
          </a:bodyPr>
          <a:lstStyle/>
          <a:p>
            <a:pPr algn="ctr"/>
            <a:r>
              <a:rPr lang="es-GT" sz="1200" spc="300" noProof="0" dirty="0">
                <a:solidFill>
                  <a:schemeClr val="bg1"/>
                </a:solidFill>
                <a:effectLst>
                  <a:glow rad="63500">
                    <a:schemeClr val="accent4">
                      <a:satMod val="175000"/>
                      <a:alpha val="40000"/>
                    </a:schemeClr>
                  </a:glow>
                </a:effectLst>
                <a:latin typeface="Abadi Extra Light" panose="020B0204020104020204" pitchFamily="34" charset="0"/>
              </a:rPr>
              <a:t>Chiriquí Grande</a:t>
            </a:r>
          </a:p>
        </p:txBody>
      </p:sp>
      <p:sp>
        <p:nvSpPr>
          <p:cNvPr id="8" name="TextBox 7">
            <a:extLst>
              <a:ext uri="{FF2B5EF4-FFF2-40B4-BE49-F238E27FC236}">
                <a16:creationId xmlns:a16="http://schemas.microsoft.com/office/drawing/2014/main" id="{C6B18934-4E42-6FF9-C8F6-AB10A86D3284}"/>
              </a:ext>
            </a:extLst>
          </p:cNvPr>
          <p:cNvSpPr txBox="1"/>
          <p:nvPr/>
        </p:nvSpPr>
        <p:spPr>
          <a:xfrm>
            <a:off x="3852071" y="4339754"/>
            <a:ext cx="1199819" cy="461665"/>
          </a:xfrm>
          <a:prstGeom prst="rect">
            <a:avLst/>
          </a:prstGeom>
          <a:noFill/>
          <a:ln>
            <a:noFill/>
          </a:ln>
        </p:spPr>
        <p:txBody>
          <a:bodyPr wrap="square">
            <a:spAutoFit/>
          </a:bodyPr>
          <a:lstStyle/>
          <a:p>
            <a:pPr algn="ctr"/>
            <a:r>
              <a:rPr lang="es-GT" sz="1200" i="1" spc="300" dirty="0">
                <a:solidFill>
                  <a:schemeClr val="bg1"/>
                </a:solidFill>
                <a:effectLst/>
                <a:latin typeface="Abadi Extra Light" panose="020B0204020104020204" pitchFamily="34" charset="0"/>
              </a:rPr>
              <a:t>Laguna de Chiriquí </a:t>
            </a:r>
            <a:endParaRPr lang="es-GT" sz="1200" i="1" spc="300" noProof="0" dirty="0">
              <a:solidFill>
                <a:schemeClr val="bg1"/>
              </a:solidFill>
              <a:effectLst/>
              <a:latin typeface="Abadi Extra Light" panose="020B0204020104020204" pitchFamily="34" charset="0"/>
            </a:endParaRPr>
          </a:p>
        </p:txBody>
      </p:sp>
      <p:grpSp>
        <p:nvGrpSpPr>
          <p:cNvPr id="9" name="Group 8">
            <a:extLst>
              <a:ext uri="{FF2B5EF4-FFF2-40B4-BE49-F238E27FC236}">
                <a16:creationId xmlns:a16="http://schemas.microsoft.com/office/drawing/2014/main" id="{A80164AF-5C1F-6D13-A9DE-57FD2E39239E}"/>
              </a:ext>
            </a:extLst>
          </p:cNvPr>
          <p:cNvGrpSpPr/>
          <p:nvPr/>
        </p:nvGrpSpPr>
        <p:grpSpPr>
          <a:xfrm>
            <a:off x="242600" y="3766649"/>
            <a:ext cx="2202781" cy="2246140"/>
            <a:chOff x="-3495372" y="3131997"/>
            <a:chExt cx="2202781" cy="2246140"/>
          </a:xfrm>
        </p:grpSpPr>
        <p:pic>
          <p:nvPicPr>
            <p:cNvPr id="10" name="Picture 9">
              <a:extLst>
                <a:ext uri="{FF2B5EF4-FFF2-40B4-BE49-F238E27FC236}">
                  <a16:creationId xmlns:a16="http://schemas.microsoft.com/office/drawing/2014/main" id="{6D31C20C-4310-FFB6-DBE6-2CEB1BE9DD53}"/>
                </a:ext>
              </a:extLst>
            </p:cNvPr>
            <p:cNvPicPr>
              <a:picLocks noChangeAspect="1"/>
            </p:cNvPicPr>
            <p:nvPr/>
          </p:nvPicPr>
          <p:blipFill>
            <a:blip r:embed="rId4">
              <a:extLst>
                <a:ext uri="{BEBA8EAE-BF5A-486C-A8C5-ECC9F3942E4B}">
                  <a14:imgProps xmlns:a14="http://schemas.microsoft.com/office/drawing/2010/main">
                    <a14:imgLayer r:embed="rId5">
                      <a14:imgEffect>
                        <a14:artisticPaintStrokes/>
                      </a14:imgEffect>
                    </a14:imgLayer>
                  </a14:imgProps>
                </a:ext>
              </a:extLst>
            </a:blip>
            <a:srcRect l="29562" t="35935" r="45406" b="18847"/>
            <a:stretch/>
          </p:blipFill>
          <p:spPr>
            <a:xfrm>
              <a:off x="-3495372" y="3131997"/>
              <a:ext cx="2202781" cy="2246140"/>
            </a:xfrm>
            <a:custGeom>
              <a:avLst/>
              <a:gdLst>
                <a:gd name="connsiteX0" fmla="*/ 685800 w 1371600"/>
                <a:gd name="connsiteY0" fmla="*/ 0 h 1371600"/>
                <a:gd name="connsiteX1" fmla="*/ 1371600 w 1371600"/>
                <a:gd name="connsiteY1" fmla="*/ 685800 h 1371600"/>
                <a:gd name="connsiteX2" fmla="*/ 685800 w 1371600"/>
                <a:gd name="connsiteY2" fmla="*/ 1371600 h 1371600"/>
                <a:gd name="connsiteX3" fmla="*/ 0 w 1371600"/>
                <a:gd name="connsiteY3" fmla="*/ 685800 h 1371600"/>
                <a:gd name="connsiteX4" fmla="*/ 685800 w 1371600"/>
                <a:gd name="connsiteY4" fmla="*/ 0 h 13716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71600" h="1371600">
                  <a:moveTo>
                    <a:pt x="685800" y="0"/>
                  </a:moveTo>
                  <a:cubicBezTo>
                    <a:pt x="1064557" y="0"/>
                    <a:pt x="1371600" y="307043"/>
                    <a:pt x="1371600" y="685800"/>
                  </a:cubicBezTo>
                  <a:cubicBezTo>
                    <a:pt x="1371600" y="1064557"/>
                    <a:pt x="1064557" y="1371600"/>
                    <a:pt x="685800" y="1371600"/>
                  </a:cubicBezTo>
                  <a:cubicBezTo>
                    <a:pt x="307043" y="1371600"/>
                    <a:pt x="0" y="1064557"/>
                    <a:pt x="0" y="685800"/>
                  </a:cubicBezTo>
                  <a:cubicBezTo>
                    <a:pt x="0" y="307043"/>
                    <a:pt x="307043" y="0"/>
                    <a:pt x="685800" y="0"/>
                  </a:cubicBezTo>
                  <a:close/>
                </a:path>
              </a:pathLst>
            </a:custGeom>
            <a:ln>
              <a:solidFill>
                <a:schemeClr val="accent1">
                  <a:lumMod val="40000"/>
                  <a:lumOff val="60000"/>
                </a:schemeClr>
              </a:solidFill>
            </a:ln>
          </p:spPr>
        </p:pic>
        <p:sp>
          <p:nvSpPr>
            <p:cNvPr id="11" name="TextBox 10">
              <a:extLst>
                <a:ext uri="{FF2B5EF4-FFF2-40B4-BE49-F238E27FC236}">
                  <a16:creationId xmlns:a16="http://schemas.microsoft.com/office/drawing/2014/main" id="{E3C4965F-66F1-34C0-90C1-083A6CA1BC89}"/>
                </a:ext>
              </a:extLst>
            </p:cNvPr>
            <p:cNvSpPr txBox="1"/>
            <p:nvPr/>
          </p:nvSpPr>
          <p:spPr>
            <a:xfrm>
              <a:off x="-2699651" y="4141548"/>
              <a:ext cx="1199819" cy="227038"/>
            </a:xfrm>
            <a:prstGeom prst="rect">
              <a:avLst/>
            </a:prstGeom>
            <a:noFill/>
            <a:ln>
              <a:noFill/>
            </a:ln>
          </p:spPr>
          <p:txBody>
            <a:bodyPr wrap="square">
              <a:spAutoFit/>
            </a:bodyPr>
            <a:lstStyle/>
            <a:p>
              <a:r>
                <a:rPr lang="en-US" sz="500" b="1" spc="600" dirty="0">
                  <a:solidFill>
                    <a:schemeClr val="bg1"/>
                  </a:solidFill>
                  <a:effectLst>
                    <a:glow rad="63500">
                      <a:schemeClr val="accent4">
                        <a:satMod val="175000"/>
                        <a:alpha val="40000"/>
                      </a:schemeClr>
                    </a:glow>
                  </a:effectLst>
                  <a:latin typeface="Abadi Extra Light" panose="020B0204020104020204" pitchFamily="34" charset="0"/>
                </a:rPr>
                <a:t>PANAMA</a:t>
              </a:r>
            </a:p>
          </p:txBody>
        </p:sp>
        <p:pic>
          <p:nvPicPr>
            <p:cNvPr id="12" name="Graphic 11" descr="Arrow: Slight curve with solid fill">
              <a:extLst>
                <a:ext uri="{FF2B5EF4-FFF2-40B4-BE49-F238E27FC236}">
                  <a16:creationId xmlns:a16="http://schemas.microsoft.com/office/drawing/2014/main" id="{71373299-0C65-1900-13D2-882B8FC078FE}"/>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rot="7848490">
              <a:off x="-2898346" y="3278820"/>
              <a:ext cx="599268" cy="589669"/>
            </a:xfrm>
            <a:prstGeom prst="rect">
              <a:avLst/>
            </a:prstGeom>
            <a:effectLst>
              <a:outerShdw blurRad="63500" sx="102000" sy="102000" algn="ctr" rotWithShape="0">
                <a:prstClr val="black">
                  <a:alpha val="40000"/>
                </a:prstClr>
              </a:outerShdw>
            </a:effectLst>
          </p:spPr>
        </p:pic>
      </p:grpSp>
      <p:sp>
        <p:nvSpPr>
          <p:cNvPr id="13" name="TextBox 12">
            <a:extLst>
              <a:ext uri="{FF2B5EF4-FFF2-40B4-BE49-F238E27FC236}">
                <a16:creationId xmlns:a16="http://schemas.microsoft.com/office/drawing/2014/main" id="{B63E7BE4-4A23-509D-9D42-184182140BF6}"/>
              </a:ext>
            </a:extLst>
          </p:cNvPr>
          <p:cNvSpPr txBox="1"/>
          <p:nvPr/>
        </p:nvSpPr>
        <p:spPr>
          <a:xfrm>
            <a:off x="7013499" y="467092"/>
            <a:ext cx="3291084" cy="1569660"/>
          </a:xfrm>
          <a:prstGeom prst="rect">
            <a:avLst/>
          </a:prstGeom>
          <a:noFill/>
        </p:spPr>
        <p:txBody>
          <a:bodyPr wrap="square">
            <a:spAutoFit/>
          </a:bodyPr>
          <a:lstStyle/>
          <a:p>
            <a:r>
              <a:rPr lang="en-US" sz="3200" noProof="0" dirty="0">
                <a:solidFill>
                  <a:schemeClr val="bg1"/>
                </a:solidFill>
                <a:effectLst/>
                <a:latin typeface="Aptos" panose="020B0004020202020204" pitchFamily="34" charset="0"/>
              </a:rPr>
              <a:t>Data gap and needs assessment</a:t>
            </a:r>
            <a:endParaRPr lang="en-US" sz="3200" noProof="0" dirty="0">
              <a:solidFill>
                <a:schemeClr val="bg1"/>
              </a:solidFill>
            </a:endParaRPr>
          </a:p>
        </p:txBody>
      </p:sp>
      <p:sp>
        <p:nvSpPr>
          <p:cNvPr id="14" name="TextBox 13">
            <a:extLst>
              <a:ext uri="{FF2B5EF4-FFF2-40B4-BE49-F238E27FC236}">
                <a16:creationId xmlns:a16="http://schemas.microsoft.com/office/drawing/2014/main" id="{DD1F72D9-35BF-4AB8-F1FA-88B1BEC2A16C}"/>
              </a:ext>
            </a:extLst>
          </p:cNvPr>
          <p:cNvSpPr txBox="1"/>
          <p:nvPr/>
        </p:nvSpPr>
        <p:spPr>
          <a:xfrm>
            <a:off x="2704945" y="408354"/>
            <a:ext cx="4030512" cy="1754326"/>
          </a:xfrm>
          <a:prstGeom prst="rect">
            <a:avLst/>
          </a:prstGeom>
          <a:noFill/>
        </p:spPr>
        <p:txBody>
          <a:bodyPr wrap="square">
            <a:spAutoFit/>
          </a:bodyPr>
          <a:lstStyle/>
          <a:p>
            <a:pPr algn="r"/>
            <a:r>
              <a:rPr lang="es-GT" sz="3600" b="1" dirty="0">
                <a:solidFill>
                  <a:schemeClr val="bg1"/>
                </a:solidFill>
                <a:latin typeface="Aptos Black" panose="020B0004020202020204" pitchFamily="34" charset="0"/>
              </a:rPr>
              <a:t>MARINE </a:t>
            </a:r>
          </a:p>
          <a:p>
            <a:pPr algn="r"/>
            <a:r>
              <a:rPr lang="es-GT" sz="3600" b="1" dirty="0">
                <a:solidFill>
                  <a:schemeClr val="bg1"/>
                </a:solidFill>
                <a:latin typeface="Aptos Black" panose="020B0004020202020204" pitchFamily="34" charset="0"/>
              </a:rPr>
              <a:t>SPATIAL PLANNING</a:t>
            </a:r>
            <a:endParaRPr lang="es-GT" sz="3600" b="1" noProof="0" dirty="0">
              <a:solidFill>
                <a:schemeClr val="bg1"/>
              </a:solidFill>
              <a:latin typeface="Aptos Black" panose="020B0004020202020204" pitchFamily="34" charset="0"/>
            </a:endParaRPr>
          </a:p>
        </p:txBody>
      </p:sp>
      <p:cxnSp>
        <p:nvCxnSpPr>
          <p:cNvPr id="15" name="Straight Connector 14">
            <a:extLst>
              <a:ext uri="{FF2B5EF4-FFF2-40B4-BE49-F238E27FC236}">
                <a16:creationId xmlns:a16="http://schemas.microsoft.com/office/drawing/2014/main" id="{814EF03F-5BA7-BDC2-C8D3-A49303011D3E}"/>
              </a:ext>
            </a:extLst>
          </p:cNvPr>
          <p:cNvCxnSpPr>
            <a:cxnSpLocks/>
          </p:cNvCxnSpPr>
          <p:nvPr/>
        </p:nvCxnSpPr>
        <p:spPr>
          <a:xfrm>
            <a:off x="6874477" y="427277"/>
            <a:ext cx="0" cy="1754326"/>
          </a:xfrm>
          <a:prstGeom prst="line">
            <a:avLst/>
          </a:prstGeom>
          <a:ln w="57150">
            <a:solidFill>
              <a:srgbClr val="00E6D0"/>
            </a:solidFill>
          </a:ln>
        </p:spPr>
        <p:style>
          <a:lnRef idx="2">
            <a:schemeClr val="accent1"/>
          </a:lnRef>
          <a:fillRef idx="0">
            <a:schemeClr val="accent1"/>
          </a:fillRef>
          <a:effectRef idx="1">
            <a:schemeClr val="accent1"/>
          </a:effectRef>
          <a:fontRef idx="minor">
            <a:schemeClr val="tx1"/>
          </a:fontRef>
        </p:style>
      </p:cxnSp>
      <p:sp>
        <p:nvSpPr>
          <p:cNvPr id="16" name="TextBox 15">
            <a:extLst>
              <a:ext uri="{FF2B5EF4-FFF2-40B4-BE49-F238E27FC236}">
                <a16:creationId xmlns:a16="http://schemas.microsoft.com/office/drawing/2014/main" id="{23FE7B51-E39F-68BC-3A20-F21DFFF6F038}"/>
              </a:ext>
            </a:extLst>
          </p:cNvPr>
          <p:cNvSpPr txBox="1"/>
          <p:nvPr/>
        </p:nvSpPr>
        <p:spPr>
          <a:xfrm>
            <a:off x="6357354" y="2632173"/>
            <a:ext cx="5732225" cy="584775"/>
          </a:xfrm>
          <a:prstGeom prst="rect">
            <a:avLst/>
          </a:prstGeom>
          <a:noFill/>
        </p:spPr>
        <p:txBody>
          <a:bodyPr wrap="square">
            <a:spAutoFit/>
          </a:bodyPr>
          <a:lstStyle/>
          <a:p>
            <a:r>
              <a:rPr lang="es-ES" sz="3200" b="1" dirty="0">
                <a:solidFill>
                  <a:schemeClr val="bg1"/>
                </a:solidFill>
                <a:latin typeface="Aptos" panose="020B0004020202020204" pitchFamily="34" charset="0"/>
              </a:rPr>
              <a:t>Bocas del Toro </a:t>
            </a:r>
            <a:r>
              <a:rPr lang="en-US" sz="3200" b="1" noProof="0" dirty="0">
                <a:solidFill>
                  <a:schemeClr val="bg1"/>
                </a:solidFill>
                <a:latin typeface="Aptos" panose="020B0004020202020204" pitchFamily="34" charset="0"/>
              </a:rPr>
              <a:t>Archipelago</a:t>
            </a:r>
            <a:endParaRPr lang="es-GT" sz="3200" b="1" noProof="0" dirty="0">
              <a:solidFill>
                <a:schemeClr val="bg1"/>
              </a:solidFill>
            </a:endParaRPr>
          </a:p>
        </p:txBody>
      </p:sp>
      <p:sp>
        <p:nvSpPr>
          <p:cNvPr id="17" name="TextBox 16">
            <a:extLst>
              <a:ext uri="{FF2B5EF4-FFF2-40B4-BE49-F238E27FC236}">
                <a16:creationId xmlns:a16="http://schemas.microsoft.com/office/drawing/2014/main" id="{475FAA53-DC0D-1BF5-E286-1D945C77DEE2}"/>
              </a:ext>
            </a:extLst>
          </p:cNvPr>
          <p:cNvSpPr txBox="1"/>
          <p:nvPr/>
        </p:nvSpPr>
        <p:spPr>
          <a:xfrm>
            <a:off x="8915889" y="4582132"/>
            <a:ext cx="3276111" cy="537583"/>
          </a:xfrm>
          <a:prstGeom prst="rect">
            <a:avLst/>
          </a:prstGeom>
          <a:noFill/>
        </p:spPr>
        <p:txBody>
          <a:bodyPr wrap="square">
            <a:spAutoFit/>
          </a:bodyPr>
          <a:lstStyle/>
          <a:p>
            <a:pPr marL="0" marR="0" lvl="0" indent="0" algn="r" defTabSz="914400" rtl="0" eaLnBrk="1" fontAlgn="auto" latinLnBrk="0" hangingPunct="1">
              <a:lnSpc>
                <a:spcPct val="107000"/>
              </a:lnSpc>
              <a:spcBef>
                <a:spcPts val="0"/>
              </a:spcBef>
              <a:spcAft>
                <a:spcPts val="0"/>
              </a:spcAft>
              <a:buClrTx/>
              <a:buSzTx/>
              <a:buFontTx/>
              <a:buNone/>
              <a:tabLst/>
              <a:defRPr/>
            </a:pPr>
            <a:r>
              <a:rPr kumimoji="0" lang="en-US" sz="2800" b="0" i="0" u="none" strike="noStrike" kern="100" cap="none" spc="0" normalizeH="0" baseline="0" noProof="0" dirty="0">
                <a:ln>
                  <a:noFill/>
                </a:ln>
                <a:solidFill>
                  <a:prstClr val="white"/>
                </a:solidFill>
                <a:effectLst>
                  <a:outerShdw blurRad="38100" dist="38100" dir="2700000" algn="tl">
                    <a:srgbClr val="000000">
                      <a:alpha val="43137"/>
                    </a:srgbClr>
                  </a:outerShdw>
                </a:effectLst>
                <a:uLnTx/>
                <a:uFillTx/>
                <a:latin typeface="Aptos" panose="020B0004020202020204" pitchFamily="34" charset="0"/>
                <a:ea typeface="Aptos" panose="020B0004020202020204" pitchFamily="34" charset="0"/>
                <a:cs typeface="Times New Roman" panose="02020603050405020304" pitchFamily="18" charset="0"/>
              </a:rPr>
              <a:t>Dr. Nancy Montes</a:t>
            </a:r>
          </a:p>
        </p:txBody>
      </p:sp>
      <p:pic>
        <p:nvPicPr>
          <p:cNvPr id="20" name="Picture 6">
            <a:extLst>
              <a:ext uri="{FF2B5EF4-FFF2-40B4-BE49-F238E27FC236}">
                <a16:creationId xmlns:a16="http://schemas.microsoft.com/office/drawing/2014/main" id="{789F3DD1-86A5-DB25-2645-B9AF1422B54B}"/>
              </a:ext>
            </a:extLst>
          </p:cNvPr>
          <p:cNvPicPr>
            <a:picLocks noChangeAspect="1" noChangeArrowheads="1"/>
          </p:cNvPicPr>
          <p:nvPr/>
        </p:nvPicPr>
        <p:blipFill rotWithShape="1">
          <a:blip r:embed="rId8">
            <a:extLst>
              <a:ext uri="{28A0092B-C50C-407E-A947-70E740481C1C}">
                <a14:useLocalDpi xmlns:a14="http://schemas.microsoft.com/office/drawing/2010/main" val="0"/>
              </a:ext>
            </a:extLst>
          </a:blip>
          <a:srcRect t="20700"/>
          <a:stretch/>
        </p:blipFill>
        <p:spPr bwMode="auto">
          <a:xfrm>
            <a:off x="7294779" y="6273827"/>
            <a:ext cx="3009803" cy="707190"/>
          </a:xfrm>
          <a:prstGeom prst="rect">
            <a:avLst/>
          </a:prstGeom>
          <a:noFill/>
          <a:extLst>
            <a:ext uri="{909E8E84-426E-40DD-AFC4-6F175D3DCCD1}">
              <a14:hiddenFill xmlns:a14="http://schemas.microsoft.com/office/drawing/2010/main">
                <a:solidFill>
                  <a:srgbClr val="FFFFFF"/>
                </a:solidFill>
              </a14:hiddenFill>
            </a:ext>
          </a:extLst>
        </p:spPr>
      </p:pic>
      <p:grpSp>
        <p:nvGrpSpPr>
          <p:cNvPr id="21" name="Group 20">
            <a:extLst>
              <a:ext uri="{FF2B5EF4-FFF2-40B4-BE49-F238E27FC236}">
                <a16:creationId xmlns:a16="http://schemas.microsoft.com/office/drawing/2014/main" id="{E7C09FB9-C20E-E1FB-22B8-9548FD18C548}"/>
              </a:ext>
            </a:extLst>
          </p:cNvPr>
          <p:cNvGrpSpPr/>
          <p:nvPr/>
        </p:nvGrpSpPr>
        <p:grpSpPr>
          <a:xfrm>
            <a:off x="63529" y="6272734"/>
            <a:ext cx="5070284" cy="527632"/>
            <a:chOff x="-32145" y="6017458"/>
            <a:chExt cx="6666861" cy="681054"/>
          </a:xfrm>
        </p:grpSpPr>
        <p:sp>
          <p:nvSpPr>
            <p:cNvPr id="22" name="Arrow: Pentagon 21">
              <a:extLst>
                <a:ext uri="{FF2B5EF4-FFF2-40B4-BE49-F238E27FC236}">
                  <a16:creationId xmlns:a16="http://schemas.microsoft.com/office/drawing/2014/main" id="{0348DD0C-64D3-183A-136C-730F64DD88B1}"/>
                </a:ext>
              </a:extLst>
            </p:cNvPr>
            <p:cNvSpPr/>
            <p:nvPr/>
          </p:nvSpPr>
          <p:spPr>
            <a:xfrm>
              <a:off x="-26190" y="6017458"/>
              <a:ext cx="6660906" cy="681054"/>
            </a:xfrm>
            <a:prstGeom prst="homePlate">
              <a:avLst>
                <a:gd name="adj" fmla="val 16411"/>
              </a:avLst>
            </a:prstGeom>
            <a:solidFill>
              <a:sysClr val="window" lastClr="FFFFFF">
                <a:alpha val="78000"/>
              </a:sysClr>
            </a:solidFill>
            <a:ln w="15875" cap="flat" cmpd="sng" algn="ctr">
              <a:noFill/>
              <a:prstDash val="solid"/>
            </a:ln>
            <a:effectLst>
              <a:outerShdw blurRad="50800" dist="50800" dir="5400000" algn="ctr" rotWithShape="0">
                <a:srgbClr val="000000">
                  <a:alpha val="36000"/>
                </a:srgbClr>
              </a:outerShdw>
            </a:effectLst>
          </p:spPr>
          <p:txBody>
            <a:bodyPr rtlCol="0" anchor="ctr"/>
            <a:lstStyle/>
            <a:p>
              <a:pPr marL="0" marR="0" lvl="0" indent="0" algn="ctr" defTabSz="291465" eaLnBrk="1" fontAlgn="auto" latinLnBrk="0" hangingPunct="1">
                <a:lnSpc>
                  <a:spcPct val="100000"/>
                </a:lnSpc>
                <a:spcBef>
                  <a:spcPts val="0"/>
                </a:spcBef>
                <a:spcAft>
                  <a:spcPts val="0"/>
                </a:spcAft>
                <a:buClrTx/>
                <a:buSzTx/>
                <a:buFontTx/>
                <a:buNone/>
                <a:tabLst/>
                <a:defRPr/>
              </a:pPr>
              <a:endParaRPr kumimoji="0" lang="en-US" sz="1148" b="0" i="0" u="none" strike="noStrike" kern="0" cap="none" spc="0" normalizeH="0" baseline="0" noProof="0" dirty="0">
                <a:ln>
                  <a:noFill/>
                </a:ln>
                <a:solidFill>
                  <a:prstClr val="white"/>
                </a:solidFill>
                <a:effectLst/>
                <a:uLnTx/>
                <a:uFillTx/>
                <a:latin typeface="Tw Cen MT" panose="020B0602020104020603"/>
                <a:ea typeface="+mn-ea"/>
                <a:cs typeface="+mn-cs"/>
              </a:endParaRPr>
            </a:p>
          </p:txBody>
        </p:sp>
        <p:pic>
          <p:nvPicPr>
            <p:cNvPr id="23" name="Picture 22" descr="A logo with blue text and waves&#10;&#10;Description automatically generated">
              <a:extLst>
                <a:ext uri="{FF2B5EF4-FFF2-40B4-BE49-F238E27FC236}">
                  <a16:creationId xmlns:a16="http://schemas.microsoft.com/office/drawing/2014/main" id="{BA3322D6-9FCC-F0AD-F765-41E14B232E1F}"/>
                </a:ext>
              </a:extLst>
            </p:cNvPr>
            <p:cNvPicPr>
              <a:picLocks noChangeAspect="1"/>
            </p:cNvPicPr>
            <p:nvPr/>
          </p:nvPicPr>
          <p:blipFill rotWithShape="1">
            <a:blip r:embed="rId9">
              <a:extLst>
                <a:ext uri="{28A0092B-C50C-407E-A947-70E740481C1C}">
                  <a14:useLocalDpi xmlns:a14="http://schemas.microsoft.com/office/drawing/2010/main" val="0"/>
                </a:ext>
              </a:extLst>
            </a:blip>
            <a:srcRect l="16862" t="31651" r="17875" b="35133"/>
            <a:stretch/>
          </p:blipFill>
          <p:spPr>
            <a:xfrm>
              <a:off x="3354604" y="6078442"/>
              <a:ext cx="1857453" cy="531771"/>
            </a:xfrm>
            <a:prstGeom prst="rect">
              <a:avLst/>
            </a:prstGeom>
          </p:spPr>
        </p:pic>
        <p:pic>
          <p:nvPicPr>
            <p:cNvPr id="24" name="Picture 23" descr="A logo with green and blue text&#10;&#10;Description automatically generated">
              <a:extLst>
                <a:ext uri="{FF2B5EF4-FFF2-40B4-BE49-F238E27FC236}">
                  <a16:creationId xmlns:a16="http://schemas.microsoft.com/office/drawing/2014/main" id="{35989FB8-DF23-4A88-4917-6A48AD70A689}"/>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5280995" y="6078442"/>
              <a:ext cx="1181715" cy="531771"/>
            </a:xfrm>
            <a:prstGeom prst="rect">
              <a:avLst/>
            </a:prstGeom>
          </p:spPr>
        </p:pic>
        <p:pic>
          <p:nvPicPr>
            <p:cNvPr id="25" name="Picture 24" descr="A blue logo on a black background&#10;&#10;Description automatically generated">
              <a:extLst>
                <a:ext uri="{FF2B5EF4-FFF2-40B4-BE49-F238E27FC236}">
                  <a16:creationId xmlns:a16="http://schemas.microsoft.com/office/drawing/2014/main" id="{E22B26B7-601B-586D-F941-A6EDC565199E}"/>
                </a:ext>
              </a:extLst>
            </p:cNvPr>
            <p:cNvPicPr>
              <a:picLocks noChangeAspect="1"/>
            </p:cNvPicPr>
            <p:nvPr/>
          </p:nvPicPr>
          <p:blipFill rotWithShape="1">
            <a:blip r:embed="rId11">
              <a:extLst>
                <a:ext uri="{BEBA8EAE-BF5A-486C-A8C5-ECC9F3942E4B}">
                  <a14:imgProps xmlns:a14="http://schemas.microsoft.com/office/drawing/2010/main">
                    <a14:imgLayer r:embed="rId12">
                      <a14:imgEffect>
                        <a14:saturation sat="400000"/>
                      </a14:imgEffect>
                    </a14:imgLayer>
                  </a14:imgProps>
                </a:ext>
                <a:ext uri="{28A0092B-C50C-407E-A947-70E740481C1C}">
                  <a14:useLocalDpi xmlns:a14="http://schemas.microsoft.com/office/drawing/2010/main" val="0"/>
                </a:ext>
              </a:extLst>
            </a:blip>
            <a:srcRect l="24997" t="38815" r="25133" b="40065"/>
            <a:stretch/>
          </p:blipFill>
          <p:spPr>
            <a:xfrm>
              <a:off x="1831693" y="6105747"/>
              <a:ext cx="1576621" cy="500769"/>
            </a:xfrm>
            <a:prstGeom prst="rect">
              <a:avLst/>
            </a:prstGeom>
          </p:spPr>
        </p:pic>
        <p:pic>
          <p:nvPicPr>
            <p:cNvPr id="26" name="Picture 25" descr="A green and white logo&#10;&#10;Description automatically generated">
              <a:extLst>
                <a:ext uri="{FF2B5EF4-FFF2-40B4-BE49-F238E27FC236}">
                  <a16:creationId xmlns:a16="http://schemas.microsoft.com/office/drawing/2014/main" id="{3DA84965-A277-1886-172E-3CBCFC0B6571}"/>
                </a:ext>
              </a:extLst>
            </p:cNvPr>
            <p:cNvPicPr>
              <a:picLocks noChangeAspect="1"/>
            </p:cNvPicPr>
            <p:nvPr/>
          </p:nvPicPr>
          <p:blipFill rotWithShape="1">
            <a:blip r:embed="rId13">
              <a:extLst>
                <a:ext uri="{28A0092B-C50C-407E-A947-70E740481C1C}">
                  <a14:useLocalDpi xmlns:a14="http://schemas.microsoft.com/office/drawing/2010/main" val="0"/>
                </a:ext>
              </a:extLst>
            </a:blip>
            <a:srcRect l="8094" t="24054" r="8994" b="24585"/>
            <a:stretch/>
          </p:blipFill>
          <p:spPr>
            <a:xfrm>
              <a:off x="-32145" y="6139904"/>
              <a:ext cx="1871933" cy="458913"/>
            </a:xfrm>
            <a:prstGeom prst="rect">
              <a:avLst/>
            </a:prstGeom>
            <a:effectLst>
              <a:outerShdw blurRad="63500" sx="102000" sy="102000" algn="ctr" rotWithShape="0">
                <a:schemeClr val="bg1">
                  <a:alpha val="16000"/>
                </a:schemeClr>
              </a:outerShdw>
            </a:effectLst>
          </p:spPr>
        </p:pic>
      </p:grpSp>
      <p:sp>
        <p:nvSpPr>
          <p:cNvPr id="28" name="TextBox 27">
            <a:extLst>
              <a:ext uri="{FF2B5EF4-FFF2-40B4-BE49-F238E27FC236}">
                <a16:creationId xmlns:a16="http://schemas.microsoft.com/office/drawing/2014/main" id="{08366DE0-8615-9481-9A81-E497DF4080B2}"/>
              </a:ext>
            </a:extLst>
          </p:cNvPr>
          <p:cNvSpPr txBox="1"/>
          <p:nvPr/>
        </p:nvSpPr>
        <p:spPr>
          <a:xfrm>
            <a:off x="1456117" y="2716045"/>
            <a:ext cx="1199819" cy="276999"/>
          </a:xfrm>
          <a:prstGeom prst="rect">
            <a:avLst/>
          </a:prstGeom>
          <a:noFill/>
          <a:ln>
            <a:noFill/>
          </a:ln>
        </p:spPr>
        <p:txBody>
          <a:bodyPr wrap="square">
            <a:spAutoFit/>
          </a:bodyPr>
          <a:lstStyle/>
          <a:p>
            <a:pPr algn="ctr"/>
            <a:r>
              <a:rPr lang="es-GT" sz="1200" spc="300" noProof="0" dirty="0">
                <a:solidFill>
                  <a:schemeClr val="bg1"/>
                </a:solidFill>
                <a:effectLst>
                  <a:glow rad="63500">
                    <a:schemeClr val="accent4">
                      <a:satMod val="175000"/>
                      <a:alpha val="40000"/>
                    </a:schemeClr>
                  </a:glow>
                </a:effectLst>
                <a:latin typeface="Abadi Extra Light" panose="020B0204020104020204" pitchFamily="34" charset="0"/>
              </a:rPr>
              <a:t>Almirante</a:t>
            </a:r>
          </a:p>
        </p:txBody>
      </p:sp>
      <p:sp>
        <p:nvSpPr>
          <p:cNvPr id="29" name="TextBox 28">
            <a:extLst>
              <a:ext uri="{FF2B5EF4-FFF2-40B4-BE49-F238E27FC236}">
                <a16:creationId xmlns:a16="http://schemas.microsoft.com/office/drawing/2014/main" id="{028FB9FF-8806-E815-3B24-A68CD1317D4D}"/>
              </a:ext>
            </a:extLst>
          </p:cNvPr>
          <p:cNvSpPr txBox="1"/>
          <p:nvPr/>
        </p:nvSpPr>
        <p:spPr>
          <a:xfrm>
            <a:off x="2457623" y="2046828"/>
            <a:ext cx="1199819" cy="461665"/>
          </a:xfrm>
          <a:prstGeom prst="rect">
            <a:avLst/>
          </a:prstGeom>
          <a:noFill/>
          <a:ln>
            <a:noFill/>
          </a:ln>
        </p:spPr>
        <p:txBody>
          <a:bodyPr wrap="square">
            <a:spAutoFit/>
          </a:bodyPr>
          <a:lstStyle/>
          <a:p>
            <a:pPr algn="ctr"/>
            <a:r>
              <a:rPr lang="es-GT" sz="1200" spc="300" noProof="0" dirty="0">
                <a:solidFill>
                  <a:schemeClr val="bg1"/>
                </a:solidFill>
                <a:effectLst>
                  <a:glow rad="63500">
                    <a:schemeClr val="accent4">
                      <a:satMod val="175000"/>
                      <a:alpha val="40000"/>
                    </a:schemeClr>
                  </a:glow>
                </a:effectLst>
                <a:latin typeface="Abadi Extra Light" panose="020B0204020104020204" pitchFamily="34" charset="0"/>
              </a:rPr>
              <a:t>Isla </a:t>
            </a:r>
          </a:p>
          <a:p>
            <a:pPr algn="ctr"/>
            <a:r>
              <a:rPr lang="es-GT" sz="1200" spc="300" noProof="0" dirty="0">
                <a:solidFill>
                  <a:schemeClr val="bg1"/>
                </a:solidFill>
                <a:effectLst>
                  <a:glow rad="63500">
                    <a:schemeClr val="accent4">
                      <a:satMod val="175000"/>
                      <a:alpha val="40000"/>
                    </a:schemeClr>
                  </a:glow>
                </a:effectLst>
                <a:latin typeface="Abadi Extra Light" panose="020B0204020104020204" pitchFamily="34" charset="0"/>
              </a:rPr>
              <a:t>Colon</a:t>
            </a:r>
          </a:p>
        </p:txBody>
      </p:sp>
      <p:sp>
        <p:nvSpPr>
          <p:cNvPr id="30" name="TextBox 29">
            <a:extLst>
              <a:ext uri="{FF2B5EF4-FFF2-40B4-BE49-F238E27FC236}">
                <a16:creationId xmlns:a16="http://schemas.microsoft.com/office/drawing/2014/main" id="{BFB33A22-DDD6-0FF9-73C6-40D9D1D76DCA}"/>
              </a:ext>
            </a:extLst>
          </p:cNvPr>
          <p:cNvSpPr txBox="1"/>
          <p:nvPr/>
        </p:nvSpPr>
        <p:spPr>
          <a:xfrm>
            <a:off x="4275662" y="3574794"/>
            <a:ext cx="1199819" cy="276999"/>
          </a:xfrm>
          <a:prstGeom prst="rect">
            <a:avLst/>
          </a:prstGeom>
          <a:noFill/>
          <a:ln>
            <a:noFill/>
          </a:ln>
        </p:spPr>
        <p:txBody>
          <a:bodyPr wrap="square">
            <a:spAutoFit/>
          </a:bodyPr>
          <a:lstStyle/>
          <a:p>
            <a:pPr algn="ctr"/>
            <a:r>
              <a:rPr lang="es-GT" sz="1200" spc="300" noProof="0" dirty="0">
                <a:solidFill>
                  <a:schemeClr val="bg1"/>
                </a:solidFill>
                <a:effectLst>
                  <a:glow rad="63500">
                    <a:schemeClr val="accent4">
                      <a:satMod val="175000"/>
                      <a:alpha val="40000"/>
                    </a:schemeClr>
                  </a:glow>
                </a:effectLst>
                <a:latin typeface="Abadi Extra Light" panose="020B0204020104020204" pitchFamily="34" charset="0"/>
              </a:rPr>
              <a:t>Kusapín</a:t>
            </a:r>
          </a:p>
        </p:txBody>
      </p:sp>
      <p:sp>
        <p:nvSpPr>
          <p:cNvPr id="31" name="TextBox 30">
            <a:extLst>
              <a:ext uri="{FF2B5EF4-FFF2-40B4-BE49-F238E27FC236}">
                <a16:creationId xmlns:a16="http://schemas.microsoft.com/office/drawing/2014/main" id="{C07A622B-AF1E-AF67-48ED-D4E493ECD056}"/>
              </a:ext>
            </a:extLst>
          </p:cNvPr>
          <p:cNvSpPr txBox="1"/>
          <p:nvPr/>
        </p:nvSpPr>
        <p:spPr>
          <a:xfrm>
            <a:off x="3200820" y="2752994"/>
            <a:ext cx="1391778" cy="276999"/>
          </a:xfrm>
          <a:prstGeom prst="rect">
            <a:avLst/>
          </a:prstGeom>
          <a:noFill/>
          <a:ln>
            <a:noFill/>
          </a:ln>
        </p:spPr>
        <p:txBody>
          <a:bodyPr wrap="square">
            <a:spAutoFit/>
          </a:bodyPr>
          <a:lstStyle/>
          <a:p>
            <a:pPr algn="ctr"/>
            <a:r>
              <a:rPr lang="es-GT" sz="1200" spc="300" noProof="0" dirty="0">
                <a:solidFill>
                  <a:schemeClr val="bg1"/>
                </a:solidFill>
                <a:effectLst>
                  <a:glow rad="63500">
                    <a:schemeClr val="accent4">
                      <a:satMod val="175000"/>
                      <a:alpha val="40000"/>
                    </a:schemeClr>
                  </a:glow>
                </a:effectLst>
                <a:latin typeface="Abadi Extra Light" panose="020B0204020104020204" pitchFamily="34" charset="0"/>
              </a:rPr>
              <a:t>Bastimentos</a:t>
            </a:r>
          </a:p>
        </p:txBody>
      </p:sp>
      <p:cxnSp>
        <p:nvCxnSpPr>
          <p:cNvPr id="35" name="Straight Connector 34">
            <a:extLst>
              <a:ext uri="{FF2B5EF4-FFF2-40B4-BE49-F238E27FC236}">
                <a16:creationId xmlns:a16="http://schemas.microsoft.com/office/drawing/2014/main" id="{71C5BE7B-0438-3E86-4279-A5CED7EFE059}"/>
              </a:ext>
            </a:extLst>
          </p:cNvPr>
          <p:cNvCxnSpPr>
            <a:cxnSpLocks/>
          </p:cNvCxnSpPr>
          <p:nvPr/>
        </p:nvCxnSpPr>
        <p:spPr>
          <a:xfrm rot="5400000">
            <a:off x="11212416" y="4252729"/>
            <a:ext cx="0" cy="1754326"/>
          </a:xfrm>
          <a:prstGeom prst="line">
            <a:avLst/>
          </a:prstGeom>
          <a:ln w="28575">
            <a:solidFill>
              <a:srgbClr val="00E6D0"/>
            </a:solidFill>
          </a:ln>
        </p:spPr>
        <p:style>
          <a:lnRef idx="2">
            <a:schemeClr val="accent1"/>
          </a:lnRef>
          <a:fillRef idx="0">
            <a:schemeClr val="accent1"/>
          </a:fillRef>
          <a:effectRef idx="1">
            <a:schemeClr val="accent1"/>
          </a:effectRef>
          <a:fontRef idx="minor">
            <a:schemeClr val="tx1"/>
          </a:fontRef>
        </p:style>
      </p:cxnSp>
      <p:pic>
        <p:nvPicPr>
          <p:cNvPr id="3" name="Picture 2" descr="A black background with white text and blue and white flag&#10;&#10;AI-generated content may be incorrect.">
            <a:extLst>
              <a:ext uri="{FF2B5EF4-FFF2-40B4-BE49-F238E27FC236}">
                <a16:creationId xmlns:a16="http://schemas.microsoft.com/office/drawing/2014/main" id="{0B05273F-48F5-257E-FC3C-E2156EC525FB}"/>
              </a:ext>
            </a:extLst>
          </p:cNvPr>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10400773" y="5944323"/>
            <a:ext cx="1737767" cy="856043"/>
          </a:xfrm>
          <a:prstGeom prst="rect">
            <a:avLst/>
          </a:prstGeom>
        </p:spPr>
      </p:pic>
    </p:spTree>
    <p:extLst>
      <p:ext uri="{BB962C8B-B14F-4D97-AF65-F5344CB8AC3E}">
        <p14:creationId xmlns:p14="http://schemas.microsoft.com/office/powerpoint/2010/main" val="3799995007"/>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4DB5D71-E107-C34E-59B2-0518B888C179}"/>
            </a:ext>
          </a:extLst>
        </p:cNvPr>
        <p:cNvGrpSpPr/>
        <p:nvPr/>
      </p:nvGrpSpPr>
      <p:grpSpPr>
        <a:xfrm>
          <a:off x="0" y="0"/>
          <a:ext cx="0" cy="0"/>
          <a:chOff x="0" y="0"/>
          <a:chExt cx="0" cy="0"/>
        </a:xfrm>
      </p:grpSpPr>
      <p:pic>
        <p:nvPicPr>
          <p:cNvPr id="32" name="Picture 31">
            <a:extLst>
              <a:ext uri="{FF2B5EF4-FFF2-40B4-BE49-F238E27FC236}">
                <a16:creationId xmlns:a16="http://schemas.microsoft.com/office/drawing/2014/main" id="{194AA238-426A-691A-DAEB-3D1F63A845EF}"/>
              </a:ext>
            </a:extLst>
          </p:cNvPr>
          <p:cNvPicPr>
            <a:picLocks noChangeAspect="1"/>
          </p:cNvPicPr>
          <p:nvPr/>
        </p:nvPicPr>
        <p:blipFill>
          <a:blip r:embed="rId2"/>
          <a:srcRect r="1791"/>
          <a:stretch/>
        </p:blipFill>
        <p:spPr>
          <a:xfrm>
            <a:off x="0" y="0"/>
            <a:ext cx="12192000" cy="6858000"/>
          </a:xfrm>
          <a:prstGeom prst="rect">
            <a:avLst/>
          </a:prstGeom>
        </p:spPr>
      </p:pic>
      <p:pic>
        <p:nvPicPr>
          <p:cNvPr id="11" name="Picture 10">
            <a:extLst>
              <a:ext uri="{FF2B5EF4-FFF2-40B4-BE49-F238E27FC236}">
                <a16:creationId xmlns:a16="http://schemas.microsoft.com/office/drawing/2014/main" id="{66DE3C28-5934-B2B9-54B5-D56AE2A885FD}"/>
              </a:ext>
            </a:extLst>
          </p:cNvPr>
          <p:cNvPicPr>
            <a:picLocks noChangeAspect="1"/>
          </p:cNvPicPr>
          <p:nvPr/>
        </p:nvPicPr>
        <p:blipFill>
          <a:blip r:embed="rId3"/>
          <a:srcRect l="23279" b="28070"/>
          <a:stretch/>
        </p:blipFill>
        <p:spPr>
          <a:xfrm>
            <a:off x="-12031" y="0"/>
            <a:ext cx="12230462" cy="6858000"/>
          </a:xfrm>
          <a:prstGeom prst="rect">
            <a:avLst/>
          </a:prstGeom>
        </p:spPr>
      </p:pic>
      <p:sp>
        <p:nvSpPr>
          <p:cNvPr id="36" name="TextBox 35">
            <a:extLst>
              <a:ext uri="{FF2B5EF4-FFF2-40B4-BE49-F238E27FC236}">
                <a16:creationId xmlns:a16="http://schemas.microsoft.com/office/drawing/2014/main" id="{DBEE5BC9-ABF4-A609-2BD6-79EFC8760CE8}"/>
              </a:ext>
            </a:extLst>
          </p:cNvPr>
          <p:cNvSpPr txBox="1"/>
          <p:nvPr/>
        </p:nvSpPr>
        <p:spPr>
          <a:xfrm>
            <a:off x="1257737" y="265807"/>
            <a:ext cx="9878980"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chemeClr val="bg1"/>
                </a:solidFill>
                <a:effectLst>
                  <a:outerShdw blurRad="38100" dist="38100" dir="2700000" algn="tl">
                    <a:srgbClr val="000000">
                      <a:alpha val="43137"/>
                    </a:srgbClr>
                  </a:outerShdw>
                </a:effectLst>
                <a:uLnTx/>
                <a:uFillTx/>
                <a:latin typeface="Avenir Next LT Pro Demi" panose="020B0704020202020204" pitchFamily="34" charset="0"/>
                <a:ea typeface="+mn-ea"/>
                <a:cs typeface="+mn-cs"/>
              </a:rPr>
              <a:t>Results</a:t>
            </a:r>
          </a:p>
        </p:txBody>
      </p:sp>
      <p:sp>
        <p:nvSpPr>
          <p:cNvPr id="3" name="TextBox 2">
            <a:extLst>
              <a:ext uri="{FF2B5EF4-FFF2-40B4-BE49-F238E27FC236}">
                <a16:creationId xmlns:a16="http://schemas.microsoft.com/office/drawing/2014/main" id="{5CC3F986-D7D9-B9CE-A0E4-10B6C4719F20}"/>
              </a:ext>
            </a:extLst>
          </p:cNvPr>
          <p:cNvSpPr txBox="1"/>
          <p:nvPr/>
        </p:nvSpPr>
        <p:spPr>
          <a:xfrm>
            <a:off x="119234" y="474077"/>
            <a:ext cx="6185043" cy="984885"/>
          </a:xfrm>
          <a:prstGeom prst="rect">
            <a:avLst/>
          </a:prstGeom>
          <a:noFill/>
        </p:spPr>
        <p:txBody>
          <a:bodyPr wrap="square">
            <a:spAutoFit/>
          </a:bodyPr>
          <a:lstStyle/>
          <a:p>
            <a:pPr>
              <a:spcBef>
                <a:spcPts val="600"/>
              </a:spcBef>
              <a:spcAft>
                <a:spcPts val="600"/>
              </a:spcAft>
              <a:defRPr/>
            </a:pPr>
            <a:r>
              <a:rPr lang="en-US" sz="2400" b="1" dirty="0">
                <a:solidFill>
                  <a:srgbClr val="FFFF00"/>
                </a:solidFill>
                <a:latin typeface="Avenir Next LT Pro Light" panose="020B0304020202020204" pitchFamily="34" charset="0"/>
              </a:rPr>
              <a:t>Available </a:t>
            </a:r>
            <a:r>
              <a:rPr kumimoji="0" lang="en-US" sz="2400" b="1" i="0" u="none" strike="noStrike" kern="1200" cap="none" spc="0" normalizeH="0" baseline="0" noProof="0" dirty="0">
                <a:ln>
                  <a:noFill/>
                </a:ln>
                <a:solidFill>
                  <a:srgbClr val="FFFF00"/>
                </a:solidFill>
                <a:effectLst/>
                <a:uLnTx/>
                <a:uFillTx/>
                <a:latin typeface="Avenir Next LT Pro Light" panose="020B0304020202020204" pitchFamily="34" charset="0"/>
                <a:ea typeface="+mn-ea"/>
                <a:cs typeface="+mn-cs"/>
              </a:rPr>
              <a:t>information:</a:t>
            </a:r>
          </a:p>
          <a:p>
            <a:pPr marL="461963" marR="0" lvl="0" indent="-166688" algn="l" defTabSz="914400" rtl="0" eaLnBrk="1" fontAlgn="auto" latinLnBrk="0" hangingPunct="1">
              <a:lnSpc>
                <a:spcPct val="100000"/>
              </a:lnSpc>
              <a:spcBef>
                <a:spcPts val="600"/>
              </a:spcBef>
              <a:spcAft>
                <a:spcPts val="600"/>
              </a:spcAft>
              <a:buClrTx/>
              <a:buSzTx/>
              <a:buFont typeface="Arial" panose="020B0604020202020204" pitchFamily="34" charset="0"/>
              <a:buChar char="•"/>
              <a:tabLst/>
              <a:defRPr/>
            </a:pPr>
            <a:r>
              <a:rPr lang="en-US" sz="2400" dirty="0">
                <a:solidFill>
                  <a:schemeClr val="bg1"/>
                </a:solidFill>
                <a:latin typeface="Avenir Next LT Pro Light" panose="020B0304020202020204" pitchFamily="34" charset="0"/>
              </a:rPr>
              <a:t>Atlases y Portals</a:t>
            </a:r>
          </a:p>
        </p:txBody>
      </p:sp>
      <p:pic>
        <p:nvPicPr>
          <p:cNvPr id="10" name="Picture 9" descr="A screenshot of a map&#10;&#10;AI-generated content may be incorrect.">
            <a:extLst>
              <a:ext uri="{FF2B5EF4-FFF2-40B4-BE49-F238E27FC236}">
                <a16:creationId xmlns:a16="http://schemas.microsoft.com/office/drawing/2014/main" id="{3793C292-3BDE-9910-178A-C880221B71CC}"/>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26480" y="2807563"/>
            <a:ext cx="6077798" cy="3425625"/>
          </a:xfrm>
          <a:prstGeom prst="rect">
            <a:avLst/>
          </a:prstGeom>
          <a:ln>
            <a:solidFill>
              <a:schemeClr val="tx1">
                <a:lumMod val="50000"/>
                <a:lumOff val="50000"/>
              </a:schemeClr>
            </a:solidFill>
          </a:ln>
        </p:spPr>
      </p:pic>
      <p:pic>
        <p:nvPicPr>
          <p:cNvPr id="13" name="Picture 12" descr="A screenshot of a computer&#10;&#10;AI-generated content may be incorrect.">
            <a:extLst>
              <a:ext uri="{FF2B5EF4-FFF2-40B4-BE49-F238E27FC236}">
                <a16:creationId xmlns:a16="http://schemas.microsoft.com/office/drawing/2014/main" id="{4EFBC64C-60F7-4004-F04E-4CA065D004FB}"/>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446261" y="2813390"/>
            <a:ext cx="5519259" cy="3438614"/>
          </a:xfrm>
          <a:prstGeom prst="rect">
            <a:avLst/>
          </a:prstGeom>
          <a:ln w="3175">
            <a:solidFill>
              <a:schemeClr val="tx1">
                <a:lumMod val="50000"/>
                <a:lumOff val="50000"/>
              </a:schemeClr>
            </a:solidFill>
          </a:ln>
        </p:spPr>
      </p:pic>
      <p:pic>
        <p:nvPicPr>
          <p:cNvPr id="15" name="Picture 14">
            <a:extLst>
              <a:ext uri="{FF2B5EF4-FFF2-40B4-BE49-F238E27FC236}">
                <a16:creationId xmlns:a16="http://schemas.microsoft.com/office/drawing/2014/main" id="{55C2485D-1399-9BE4-14AE-CAA1ED6A846E}"/>
              </a:ext>
            </a:extLst>
          </p:cNvPr>
          <p:cNvPicPr>
            <a:picLocks noChangeAspect="1"/>
          </p:cNvPicPr>
          <p:nvPr/>
        </p:nvPicPr>
        <p:blipFill>
          <a:blip r:embed="rId6"/>
          <a:stretch>
            <a:fillRect/>
          </a:stretch>
        </p:blipFill>
        <p:spPr>
          <a:xfrm>
            <a:off x="2627171" y="1525458"/>
            <a:ext cx="7354213" cy="1043057"/>
          </a:xfrm>
          <a:prstGeom prst="rect">
            <a:avLst/>
          </a:prstGeom>
        </p:spPr>
      </p:pic>
      <p:cxnSp>
        <p:nvCxnSpPr>
          <p:cNvPr id="12" name="Straight Connector 11">
            <a:extLst>
              <a:ext uri="{FF2B5EF4-FFF2-40B4-BE49-F238E27FC236}">
                <a16:creationId xmlns:a16="http://schemas.microsoft.com/office/drawing/2014/main" id="{16C388BE-8389-08DC-52C8-95A32868398B}"/>
              </a:ext>
            </a:extLst>
          </p:cNvPr>
          <p:cNvCxnSpPr>
            <a:cxnSpLocks/>
          </p:cNvCxnSpPr>
          <p:nvPr/>
        </p:nvCxnSpPr>
        <p:spPr>
          <a:xfrm rot="16200000">
            <a:off x="6197227" y="643675"/>
            <a:ext cx="0" cy="4114800"/>
          </a:xfrm>
          <a:prstGeom prst="line">
            <a:avLst/>
          </a:prstGeom>
          <a:ln w="38100">
            <a:solidFill>
              <a:srgbClr val="00E6D0"/>
            </a:solidFill>
            <a:prstDash val="sysDot"/>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729728321"/>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06D527-47EF-D4EC-D0E4-B599EFB75D63}"/>
            </a:ext>
          </a:extLst>
        </p:cNvPr>
        <p:cNvGrpSpPr/>
        <p:nvPr/>
      </p:nvGrpSpPr>
      <p:grpSpPr>
        <a:xfrm>
          <a:off x="0" y="0"/>
          <a:ext cx="0" cy="0"/>
          <a:chOff x="0" y="0"/>
          <a:chExt cx="0" cy="0"/>
        </a:xfrm>
      </p:grpSpPr>
      <p:pic>
        <p:nvPicPr>
          <p:cNvPr id="32" name="Picture 31">
            <a:extLst>
              <a:ext uri="{FF2B5EF4-FFF2-40B4-BE49-F238E27FC236}">
                <a16:creationId xmlns:a16="http://schemas.microsoft.com/office/drawing/2014/main" id="{10106F99-EF2E-0264-3C89-705654359C21}"/>
              </a:ext>
            </a:extLst>
          </p:cNvPr>
          <p:cNvPicPr>
            <a:picLocks noChangeAspect="1"/>
          </p:cNvPicPr>
          <p:nvPr/>
        </p:nvPicPr>
        <p:blipFill>
          <a:blip r:embed="rId2"/>
          <a:srcRect r="1791"/>
          <a:stretch/>
        </p:blipFill>
        <p:spPr>
          <a:xfrm>
            <a:off x="0" y="0"/>
            <a:ext cx="12192000" cy="6858000"/>
          </a:xfrm>
          <a:prstGeom prst="rect">
            <a:avLst/>
          </a:prstGeom>
        </p:spPr>
      </p:pic>
      <p:pic>
        <p:nvPicPr>
          <p:cNvPr id="11" name="Picture 10">
            <a:extLst>
              <a:ext uri="{FF2B5EF4-FFF2-40B4-BE49-F238E27FC236}">
                <a16:creationId xmlns:a16="http://schemas.microsoft.com/office/drawing/2014/main" id="{A269B2C7-CBB9-3BB8-2A5F-CCBB2E4A3862}"/>
              </a:ext>
            </a:extLst>
          </p:cNvPr>
          <p:cNvPicPr>
            <a:picLocks noChangeAspect="1"/>
          </p:cNvPicPr>
          <p:nvPr/>
        </p:nvPicPr>
        <p:blipFill>
          <a:blip r:embed="rId3"/>
          <a:srcRect l="23279" b="28070"/>
          <a:stretch/>
        </p:blipFill>
        <p:spPr>
          <a:xfrm>
            <a:off x="-12031" y="0"/>
            <a:ext cx="12230462" cy="6858000"/>
          </a:xfrm>
          <a:prstGeom prst="rect">
            <a:avLst/>
          </a:prstGeom>
        </p:spPr>
      </p:pic>
      <p:cxnSp>
        <p:nvCxnSpPr>
          <p:cNvPr id="12" name="Straight Connector 11">
            <a:extLst>
              <a:ext uri="{FF2B5EF4-FFF2-40B4-BE49-F238E27FC236}">
                <a16:creationId xmlns:a16="http://schemas.microsoft.com/office/drawing/2014/main" id="{EE771B88-80DC-E109-4E61-DDFF0CCAC278}"/>
              </a:ext>
            </a:extLst>
          </p:cNvPr>
          <p:cNvCxnSpPr>
            <a:cxnSpLocks/>
          </p:cNvCxnSpPr>
          <p:nvPr/>
        </p:nvCxnSpPr>
        <p:spPr>
          <a:xfrm rot="16200000">
            <a:off x="6197226" y="840205"/>
            <a:ext cx="0" cy="4114800"/>
          </a:xfrm>
          <a:prstGeom prst="line">
            <a:avLst/>
          </a:prstGeom>
          <a:ln w="38100">
            <a:solidFill>
              <a:srgbClr val="00E6D0"/>
            </a:solidFill>
            <a:prstDash val="sysDot"/>
          </a:ln>
        </p:spPr>
        <p:style>
          <a:lnRef idx="2">
            <a:schemeClr val="accent1"/>
          </a:lnRef>
          <a:fillRef idx="0">
            <a:schemeClr val="accent1"/>
          </a:fillRef>
          <a:effectRef idx="1">
            <a:schemeClr val="accent1"/>
          </a:effectRef>
          <a:fontRef idx="minor">
            <a:schemeClr val="tx1"/>
          </a:fontRef>
        </p:style>
      </p:cxnSp>
      <p:pic>
        <p:nvPicPr>
          <p:cNvPr id="4" name="Picture 3">
            <a:extLst>
              <a:ext uri="{FF2B5EF4-FFF2-40B4-BE49-F238E27FC236}">
                <a16:creationId xmlns:a16="http://schemas.microsoft.com/office/drawing/2014/main" id="{7FC25CE5-BA7A-8189-9A28-8C831ED5BFD7}"/>
              </a:ext>
            </a:extLst>
          </p:cNvPr>
          <p:cNvPicPr>
            <a:picLocks noChangeAspect="1"/>
          </p:cNvPicPr>
          <p:nvPr/>
        </p:nvPicPr>
        <p:blipFill>
          <a:blip r:embed="rId4"/>
          <a:stretch>
            <a:fillRect/>
          </a:stretch>
        </p:blipFill>
        <p:spPr>
          <a:xfrm>
            <a:off x="5574693" y="953371"/>
            <a:ext cx="1297371" cy="1442371"/>
          </a:xfrm>
          <a:prstGeom prst="rect">
            <a:avLst/>
          </a:prstGeom>
        </p:spPr>
      </p:pic>
      <p:pic>
        <p:nvPicPr>
          <p:cNvPr id="8" name="Picture 7">
            <a:extLst>
              <a:ext uri="{FF2B5EF4-FFF2-40B4-BE49-F238E27FC236}">
                <a16:creationId xmlns:a16="http://schemas.microsoft.com/office/drawing/2014/main" id="{9DF32B2B-309F-D51F-870F-317941299036}"/>
              </a:ext>
            </a:extLst>
          </p:cNvPr>
          <p:cNvPicPr>
            <a:picLocks noChangeAspect="1"/>
          </p:cNvPicPr>
          <p:nvPr/>
        </p:nvPicPr>
        <p:blipFill>
          <a:blip r:embed="rId5"/>
          <a:stretch>
            <a:fillRect/>
          </a:stretch>
        </p:blipFill>
        <p:spPr>
          <a:xfrm>
            <a:off x="433796" y="3110668"/>
            <a:ext cx="11526859" cy="3534268"/>
          </a:xfrm>
          <a:prstGeom prst="rect">
            <a:avLst/>
          </a:prstGeom>
        </p:spPr>
      </p:pic>
      <p:sp>
        <p:nvSpPr>
          <p:cNvPr id="9" name="TextBox 8">
            <a:extLst>
              <a:ext uri="{FF2B5EF4-FFF2-40B4-BE49-F238E27FC236}">
                <a16:creationId xmlns:a16="http://schemas.microsoft.com/office/drawing/2014/main" id="{6CEECD5E-D047-6610-E1F5-80C99CA8D348}"/>
              </a:ext>
            </a:extLst>
          </p:cNvPr>
          <p:cNvSpPr txBox="1"/>
          <p:nvPr/>
        </p:nvSpPr>
        <p:spPr>
          <a:xfrm>
            <a:off x="4328408" y="2442267"/>
            <a:ext cx="3549583" cy="400110"/>
          </a:xfrm>
          <a:prstGeom prst="rect">
            <a:avLst/>
          </a:prstGeom>
          <a:noFill/>
        </p:spPr>
        <p:txBody>
          <a:bodyPr wrap="square">
            <a:spAutoFit/>
          </a:bodyPr>
          <a:lstStyle/>
          <a:p>
            <a:pPr marR="0" lvl="0" algn="ctr" defTabSz="914400" rtl="0" eaLnBrk="1" fontAlgn="auto" latinLnBrk="0" hangingPunct="1">
              <a:lnSpc>
                <a:spcPct val="100000"/>
              </a:lnSpc>
              <a:spcBef>
                <a:spcPts val="0"/>
              </a:spcBef>
              <a:spcAft>
                <a:spcPts val="600"/>
              </a:spcAft>
              <a:buClrTx/>
              <a:buSzTx/>
              <a:tabLst/>
              <a:defRPr/>
            </a:pPr>
            <a:r>
              <a:rPr kumimoji="0" lang="es-GT" sz="2000" b="0" u="none" strike="noStrike" kern="1200" cap="none" spc="0" normalizeH="0" baseline="0" noProof="0" dirty="0">
                <a:ln>
                  <a:noFill/>
                </a:ln>
                <a:solidFill>
                  <a:schemeClr val="bg1"/>
                </a:solidFill>
                <a:effectLst/>
                <a:uLnTx/>
                <a:uFillTx/>
                <a:latin typeface="Avenir Next LT Pro Light" panose="020B0304020202020204" pitchFamily="34" charset="0"/>
                <a:ea typeface="+mn-ea"/>
                <a:cs typeface="+mn-cs"/>
              </a:rPr>
              <a:t>Geoportal Marítimo</a:t>
            </a:r>
            <a:endParaRPr kumimoji="0" lang="es-GT" sz="2000" b="0" u="none" strike="noStrike" kern="1200" cap="none" spc="0" normalizeH="0" baseline="0" noProof="0" dirty="0">
              <a:ln>
                <a:noFill/>
              </a:ln>
              <a:solidFill>
                <a:schemeClr val="bg1"/>
              </a:solidFill>
              <a:effectLst/>
              <a:uLnTx/>
              <a:uFillTx/>
              <a:latin typeface="Avenir Next LT Pro" panose="020B0504020202020204" pitchFamily="34" charset="0"/>
            </a:endParaRPr>
          </a:p>
        </p:txBody>
      </p:sp>
      <p:sp>
        <p:nvSpPr>
          <p:cNvPr id="2" name="TextBox 1">
            <a:extLst>
              <a:ext uri="{FF2B5EF4-FFF2-40B4-BE49-F238E27FC236}">
                <a16:creationId xmlns:a16="http://schemas.microsoft.com/office/drawing/2014/main" id="{2E8FD292-33F1-9BFD-71D9-CD6E1B00BDB3}"/>
              </a:ext>
            </a:extLst>
          </p:cNvPr>
          <p:cNvSpPr txBox="1"/>
          <p:nvPr/>
        </p:nvSpPr>
        <p:spPr>
          <a:xfrm>
            <a:off x="1257737" y="372137"/>
            <a:ext cx="9878980"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chemeClr val="bg1"/>
                </a:solidFill>
                <a:effectLst>
                  <a:outerShdw blurRad="38100" dist="38100" dir="2700000" algn="tl">
                    <a:srgbClr val="000000">
                      <a:alpha val="43137"/>
                    </a:srgbClr>
                  </a:outerShdw>
                </a:effectLst>
                <a:uLnTx/>
                <a:uFillTx/>
                <a:latin typeface="Avenir Next LT Pro Demi" panose="020B0704020202020204" pitchFamily="34" charset="0"/>
                <a:ea typeface="+mn-ea"/>
                <a:cs typeface="+mn-cs"/>
              </a:rPr>
              <a:t>Results</a:t>
            </a:r>
          </a:p>
        </p:txBody>
      </p:sp>
      <p:sp>
        <p:nvSpPr>
          <p:cNvPr id="7" name="TextBox 6">
            <a:extLst>
              <a:ext uri="{FF2B5EF4-FFF2-40B4-BE49-F238E27FC236}">
                <a16:creationId xmlns:a16="http://schemas.microsoft.com/office/drawing/2014/main" id="{0922E51D-F4B2-8595-CFA3-C705D3C652CD}"/>
              </a:ext>
            </a:extLst>
          </p:cNvPr>
          <p:cNvSpPr txBox="1"/>
          <p:nvPr/>
        </p:nvSpPr>
        <p:spPr>
          <a:xfrm>
            <a:off x="119234" y="580407"/>
            <a:ext cx="6185043" cy="984885"/>
          </a:xfrm>
          <a:prstGeom prst="rect">
            <a:avLst/>
          </a:prstGeom>
          <a:noFill/>
        </p:spPr>
        <p:txBody>
          <a:bodyPr wrap="square">
            <a:spAutoFit/>
          </a:bodyPr>
          <a:lstStyle/>
          <a:p>
            <a:pPr>
              <a:spcBef>
                <a:spcPts val="600"/>
              </a:spcBef>
              <a:spcAft>
                <a:spcPts val="600"/>
              </a:spcAft>
              <a:defRPr/>
            </a:pPr>
            <a:r>
              <a:rPr lang="en-US" sz="2400" b="1" dirty="0">
                <a:solidFill>
                  <a:srgbClr val="FFFF00"/>
                </a:solidFill>
                <a:latin typeface="Avenir Next LT Pro Light" panose="020B0304020202020204" pitchFamily="34" charset="0"/>
              </a:rPr>
              <a:t>Available </a:t>
            </a:r>
            <a:r>
              <a:rPr kumimoji="0" lang="en-US" sz="2400" b="1" i="0" u="none" strike="noStrike" kern="1200" cap="none" spc="0" normalizeH="0" baseline="0" noProof="0" dirty="0">
                <a:ln>
                  <a:noFill/>
                </a:ln>
                <a:solidFill>
                  <a:srgbClr val="FFFF00"/>
                </a:solidFill>
                <a:effectLst/>
                <a:uLnTx/>
                <a:uFillTx/>
                <a:latin typeface="Avenir Next LT Pro Light" panose="020B0304020202020204" pitchFamily="34" charset="0"/>
                <a:ea typeface="+mn-ea"/>
                <a:cs typeface="+mn-cs"/>
              </a:rPr>
              <a:t>information:</a:t>
            </a:r>
          </a:p>
          <a:p>
            <a:pPr marL="461963" marR="0" lvl="0" indent="-166688" algn="l" defTabSz="914400" rtl="0" eaLnBrk="1" fontAlgn="auto" latinLnBrk="0" hangingPunct="1">
              <a:lnSpc>
                <a:spcPct val="100000"/>
              </a:lnSpc>
              <a:spcBef>
                <a:spcPts val="600"/>
              </a:spcBef>
              <a:spcAft>
                <a:spcPts val="600"/>
              </a:spcAft>
              <a:buClrTx/>
              <a:buSzTx/>
              <a:buFont typeface="Arial" panose="020B0604020202020204" pitchFamily="34" charset="0"/>
              <a:buChar char="•"/>
              <a:tabLst/>
              <a:defRPr/>
            </a:pPr>
            <a:r>
              <a:rPr lang="en-US" sz="2400" dirty="0">
                <a:solidFill>
                  <a:schemeClr val="bg1"/>
                </a:solidFill>
                <a:latin typeface="Avenir Next LT Pro Light" panose="020B0304020202020204" pitchFamily="34" charset="0"/>
              </a:rPr>
              <a:t>Atlases y Portals</a:t>
            </a:r>
          </a:p>
        </p:txBody>
      </p:sp>
    </p:spTree>
    <p:extLst>
      <p:ext uri="{BB962C8B-B14F-4D97-AF65-F5344CB8AC3E}">
        <p14:creationId xmlns:p14="http://schemas.microsoft.com/office/powerpoint/2010/main" val="26930148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68F83DD-EFFC-AF7A-9EEA-35C069D8B713}"/>
            </a:ext>
          </a:extLst>
        </p:cNvPr>
        <p:cNvGrpSpPr/>
        <p:nvPr/>
      </p:nvGrpSpPr>
      <p:grpSpPr>
        <a:xfrm>
          <a:off x="0" y="0"/>
          <a:ext cx="0" cy="0"/>
          <a:chOff x="0" y="0"/>
          <a:chExt cx="0" cy="0"/>
        </a:xfrm>
      </p:grpSpPr>
      <p:pic>
        <p:nvPicPr>
          <p:cNvPr id="32" name="Picture 31">
            <a:extLst>
              <a:ext uri="{FF2B5EF4-FFF2-40B4-BE49-F238E27FC236}">
                <a16:creationId xmlns:a16="http://schemas.microsoft.com/office/drawing/2014/main" id="{298D9E7B-05A2-DE66-1D62-D25AEAFE2B66}"/>
              </a:ext>
            </a:extLst>
          </p:cNvPr>
          <p:cNvPicPr>
            <a:picLocks noChangeAspect="1"/>
          </p:cNvPicPr>
          <p:nvPr/>
        </p:nvPicPr>
        <p:blipFill>
          <a:blip r:embed="rId2"/>
          <a:srcRect r="1791"/>
          <a:stretch/>
        </p:blipFill>
        <p:spPr>
          <a:xfrm>
            <a:off x="0" y="0"/>
            <a:ext cx="12192000" cy="6858000"/>
          </a:xfrm>
          <a:prstGeom prst="rect">
            <a:avLst/>
          </a:prstGeom>
        </p:spPr>
      </p:pic>
      <p:pic>
        <p:nvPicPr>
          <p:cNvPr id="11" name="Picture 10">
            <a:extLst>
              <a:ext uri="{FF2B5EF4-FFF2-40B4-BE49-F238E27FC236}">
                <a16:creationId xmlns:a16="http://schemas.microsoft.com/office/drawing/2014/main" id="{87B7B672-4E20-349B-0BF4-7ACDB3DA29B6}"/>
              </a:ext>
            </a:extLst>
          </p:cNvPr>
          <p:cNvPicPr>
            <a:picLocks noChangeAspect="1"/>
          </p:cNvPicPr>
          <p:nvPr/>
        </p:nvPicPr>
        <p:blipFill>
          <a:blip r:embed="rId3"/>
          <a:srcRect l="23279" b="28070"/>
          <a:stretch/>
        </p:blipFill>
        <p:spPr>
          <a:xfrm>
            <a:off x="-12031" y="0"/>
            <a:ext cx="12230462" cy="6858000"/>
          </a:xfrm>
          <a:prstGeom prst="rect">
            <a:avLst/>
          </a:prstGeom>
        </p:spPr>
      </p:pic>
      <p:cxnSp>
        <p:nvCxnSpPr>
          <p:cNvPr id="12" name="Straight Connector 11">
            <a:extLst>
              <a:ext uri="{FF2B5EF4-FFF2-40B4-BE49-F238E27FC236}">
                <a16:creationId xmlns:a16="http://schemas.microsoft.com/office/drawing/2014/main" id="{9DDF3F72-A591-B056-B47D-EE7417103512}"/>
              </a:ext>
            </a:extLst>
          </p:cNvPr>
          <p:cNvCxnSpPr>
            <a:cxnSpLocks/>
          </p:cNvCxnSpPr>
          <p:nvPr/>
        </p:nvCxnSpPr>
        <p:spPr>
          <a:xfrm rot="16200000">
            <a:off x="2855848" y="1735335"/>
            <a:ext cx="0" cy="4114800"/>
          </a:xfrm>
          <a:prstGeom prst="line">
            <a:avLst/>
          </a:prstGeom>
          <a:ln w="38100">
            <a:solidFill>
              <a:srgbClr val="00E6D0"/>
            </a:solidFill>
            <a:prstDash val="sysDot"/>
          </a:ln>
        </p:spPr>
        <p:style>
          <a:lnRef idx="2">
            <a:schemeClr val="accent1"/>
          </a:lnRef>
          <a:fillRef idx="0">
            <a:schemeClr val="accent1"/>
          </a:fillRef>
          <a:effectRef idx="1">
            <a:schemeClr val="accent1"/>
          </a:effectRef>
          <a:fontRef idx="minor">
            <a:schemeClr val="tx1"/>
          </a:fontRef>
        </p:style>
      </p:cxnSp>
      <p:sp>
        <p:nvSpPr>
          <p:cNvPr id="9" name="TextBox 8">
            <a:extLst>
              <a:ext uri="{FF2B5EF4-FFF2-40B4-BE49-F238E27FC236}">
                <a16:creationId xmlns:a16="http://schemas.microsoft.com/office/drawing/2014/main" id="{514B1608-BBBC-F612-B865-3DAF65C3BE12}"/>
              </a:ext>
            </a:extLst>
          </p:cNvPr>
          <p:cNvSpPr txBox="1"/>
          <p:nvPr/>
        </p:nvSpPr>
        <p:spPr>
          <a:xfrm>
            <a:off x="1544996" y="2702950"/>
            <a:ext cx="2621705" cy="1092607"/>
          </a:xfrm>
          <a:prstGeom prst="rect">
            <a:avLst/>
          </a:prstGeom>
          <a:noFill/>
        </p:spPr>
        <p:txBody>
          <a:bodyPr wrap="square">
            <a:spAutoFit/>
          </a:bodyPr>
          <a:lstStyle/>
          <a:p>
            <a:pPr marR="0" lvl="0" algn="ctr" defTabSz="914400" rtl="0" eaLnBrk="1" fontAlgn="auto" latinLnBrk="0" hangingPunct="1">
              <a:lnSpc>
                <a:spcPct val="100000"/>
              </a:lnSpc>
              <a:spcBef>
                <a:spcPts val="0"/>
              </a:spcBef>
              <a:spcAft>
                <a:spcPts val="600"/>
              </a:spcAft>
              <a:buClrTx/>
              <a:buSzTx/>
              <a:tabLst/>
              <a:defRPr/>
            </a:pPr>
            <a:r>
              <a:rPr kumimoji="0" lang="en-US" sz="2000" b="0" u="none" strike="noStrike" kern="1200" cap="none" spc="0" normalizeH="0" baseline="0" noProof="0" dirty="0">
                <a:ln>
                  <a:noFill/>
                </a:ln>
                <a:solidFill>
                  <a:schemeClr val="bg1"/>
                </a:solidFill>
                <a:effectLst/>
                <a:uLnTx/>
                <a:uFillTx/>
                <a:latin typeface="Avenir Next LT Pro Light" panose="020B0304020202020204" pitchFamily="34" charset="0"/>
                <a:ea typeface="+mn-ea"/>
                <a:cs typeface="+mn-cs"/>
              </a:rPr>
              <a:t>Smithsonian Tropical Research Institute</a:t>
            </a:r>
          </a:p>
          <a:p>
            <a:pPr marR="0" lvl="0" algn="ctr" defTabSz="914400" rtl="0" eaLnBrk="1" fontAlgn="auto" latinLnBrk="0" hangingPunct="1">
              <a:lnSpc>
                <a:spcPct val="100000"/>
              </a:lnSpc>
              <a:spcBef>
                <a:spcPts val="0"/>
              </a:spcBef>
              <a:spcAft>
                <a:spcPts val="600"/>
              </a:spcAft>
              <a:buClrTx/>
              <a:buSzTx/>
              <a:tabLst/>
              <a:defRPr/>
            </a:pPr>
            <a:r>
              <a:rPr kumimoji="0" lang="es-GT" sz="2000" b="1" u="none" strike="noStrike" kern="1200" cap="none" spc="0" normalizeH="0" baseline="0" noProof="0" dirty="0">
                <a:ln>
                  <a:noFill/>
                </a:ln>
                <a:solidFill>
                  <a:schemeClr val="bg1"/>
                </a:solidFill>
                <a:effectLst/>
                <a:uLnTx/>
                <a:uFillTx/>
                <a:latin typeface="Avenir Next LT Pro Light" panose="020B0304020202020204" pitchFamily="34" charset="0"/>
                <a:ea typeface="+mn-ea"/>
                <a:cs typeface="+mn-cs"/>
              </a:rPr>
              <a:t>STRI GIS Data Portal</a:t>
            </a:r>
            <a:endParaRPr kumimoji="0" lang="es-GT" sz="2000" b="1" u="none" strike="noStrike" kern="1200" cap="none" spc="0" normalizeH="0" baseline="0" noProof="0" dirty="0">
              <a:ln>
                <a:noFill/>
              </a:ln>
              <a:solidFill>
                <a:schemeClr val="bg1"/>
              </a:solidFill>
              <a:effectLst/>
              <a:uLnTx/>
              <a:uFillTx/>
              <a:latin typeface="Avenir Next LT Pro" panose="020B0504020202020204" pitchFamily="34" charset="0"/>
            </a:endParaRPr>
          </a:p>
        </p:txBody>
      </p:sp>
      <p:grpSp>
        <p:nvGrpSpPr>
          <p:cNvPr id="14" name="Group 13">
            <a:extLst>
              <a:ext uri="{FF2B5EF4-FFF2-40B4-BE49-F238E27FC236}">
                <a16:creationId xmlns:a16="http://schemas.microsoft.com/office/drawing/2014/main" id="{63BC211E-42F6-1B15-B639-42011D665807}"/>
              </a:ext>
            </a:extLst>
          </p:cNvPr>
          <p:cNvGrpSpPr/>
          <p:nvPr/>
        </p:nvGrpSpPr>
        <p:grpSpPr>
          <a:xfrm>
            <a:off x="4655536" y="1063679"/>
            <a:ext cx="7500136" cy="5712723"/>
            <a:chOff x="1777428" y="893852"/>
            <a:chExt cx="8363165" cy="6925073"/>
          </a:xfrm>
        </p:grpSpPr>
        <p:pic>
          <p:nvPicPr>
            <p:cNvPr id="7" name="Picture 6">
              <a:extLst>
                <a:ext uri="{FF2B5EF4-FFF2-40B4-BE49-F238E27FC236}">
                  <a16:creationId xmlns:a16="http://schemas.microsoft.com/office/drawing/2014/main" id="{B516FE8A-9FA4-1D6A-7465-F988BB4E22FE}"/>
                </a:ext>
              </a:extLst>
            </p:cNvPr>
            <p:cNvPicPr>
              <a:picLocks noChangeAspect="1"/>
            </p:cNvPicPr>
            <p:nvPr/>
          </p:nvPicPr>
          <p:blipFill>
            <a:blip r:embed="rId4"/>
            <a:srcRect l="14579" t="11314" r="16826"/>
            <a:stretch/>
          </p:blipFill>
          <p:spPr>
            <a:xfrm>
              <a:off x="1777429" y="893852"/>
              <a:ext cx="8363164" cy="5811748"/>
            </a:xfrm>
            <a:prstGeom prst="rect">
              <a:avLst/>
            </a:prstGeom>
          </p:spPr>
        </p:pic>
        <p:pic>
          <p:nvPicPr>
            <p:cNvPr id="13" name="Picture 12">
              <a:extLst>
                <a:ext uri="{FF2B5EF4-FFF2-40B4-BE49-F238E27FC236}">
                  <a16:creationId xmlns:a16="http://schemas.microsoft.com/office/drawing/2014/main" id="{3EB6E925-D82F-E0AA-F04B-2D7078186D7E}"/>
                </a:ext>
              </a:extLst>
            </p:cNvPr>
            <p:cNvPicPr>
              <a:picLocks noChangeAspect="1"/>
            </p:cNvPicPr>
            <p:nvPr/>
          </p:nvPicPr>
          <p:blipFill>
            <a:blip r:embed="rId5"/>
            <a:srcRect l="14677" t="18840" r="16727" b="8100"/>
            <a:stretch/>
          </p:blipFill>
          <p:spPr>
            <a:xfrm>
              <a:off x="1777428" y="3031166"/>
              <a:ext cx="8363164" cy="4787759"/>
            </a:xfrm>
            <a:prstGeom prst="rect">
              <a:avLst/>
            </a:prstGeom>
          </p:spPr>
        </p:pic>
      </p:grpSp>
      <p:sp>
        <p:nvSpPr>
          <p:cNvPr id="2" name="TextBox 1">
            <a:extLst>
              <a:ext uri="{FF2B5EF4-FFF2-40B4-BE49-F238E27FC236}">
                <a16:creationId xmlns:a16="http://schemas.microsoft.com/office/drawing/2014/main" id="{533B4586-61B4-87A1-6035-04DD1EFC2DB3}"/>
              </a:ext>
            </a:extLst>
          </p:cNvPr>
          <p:cNvSpPr txBox="1"/>
          <p:nvPr/>
        </p:nvSpPr>
        <p:spPr>
          <a:xfrm>
            <a:off x="1257737" y="372137"/>
            <a:ext cx="9878980"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chemeClr val="bg1"/>
                </a:solidFill>
                <a:effectLst>
                  <a:outerShdw blurRad="38100" dist="38100" dir="2700000" algn="tl">
                    <a:srgbClr val="000000">
                      <a:alpha val="43137"/>
                    </a:srgbClr>
                  </a:outerShdw>
                </a:effectLst>
                <a:uLnTx/>
                <a:uFillTx/>
                <a:latin typeface="Avenir Next LT Pro Demi" panose="020B0704020202020204" pitchFamily="34" charset="0"/>
                <a:ea typeface="+mn-ea"/>
                <a:cs typeface="+mn-cs"/>
              </a:rPr>
              <a:t>Results</a:t>
            </a:r>
          </a:p>
        </p:txBody>
      </p:sp>
      <p:sp>
        <p:nvSpPr>
          <p:cNvPr id="4" name="TextBox 3">
            <a:extLst>
              <a:ext uri="{FF2B5EF4-FFF2-40B4-BE49-F238E27FC236}">
                <a16:creationId xmlns:a16="http://schemas.microsoft.com/office/drawing/2014/main" id="{98AF056B-C797-8ED0-B842-6B07D9AE15E9}"/>
              </a:ext>
            </a:extLst>
          </p:cNvPr>
          <p:cNvSpPr txBox="1"/>
          <p:nvPr/>
        </p:nvSpPr>
        <p:spPr>
          <a:xfrm>
            <a:off x="119234" y="580407"/>
            <a:ext cx="6185043" cy="984885"/>
          </a:xfrm>
          <a:prstGeom prst="rect">
            <a:avLst/>
          </a:prstGeom>
          <a:noFill/>
        </p:spPr>
        <p:txBody>
          <a:bodyPr wrap="square">
            <a:spAutoFit/>
          </a:bodyPr>
          <a:lstStyle/>
          <a:p>
            <a:pPr>
              <a:spcBef>
                <a:spcPts val="600"/>
              </a:spcBef>
              <a:spcAft>
                <a:spcPts val="600"/>
              </a:spcAft>
              <a:defRPr/>
            </a:pPr>
            <a:r>
              <a:rPr lang="en-US" sz="2400" b="1" dirty="0">
                <a:solidFill>
                  <a:srgbClr val="FFFF00"/>
                </a:solidFill>
                <a:latin typeface="Avenir Next LT Pro Light" panose="020B0304020202020204" pitchFamily="34" charset="0"/>
              </a:rPr>
              <a:t>Available </a:t>
            </a:r>
            <a:r>
              <a:rPr kumimoji="0" lang="en-US" sz="2400" b="1" i="0" u="none" strike="noStrike" kern="1200" cap="none" spc="0" normalizeH="0" baseline="0" noProof="0" dirty="0">
                <a:ln>
                  <a:noFill/>
                </a:ln>
                <a:solidFill>
                  <a:srgbClr val="FFFF00"/>
                </a:solidFill>
                <a:effectLst/>
                <a:uLnTx/>
                <a:uFillTx/>
                <a:latin typeface="Avenir Next LT Pro Light" panose="020B0304020202020204" pitchFamily="34" charset="0"/>
                <a:ea typeface="+mn-ea"/>
                <a:cs typeface="+mn-cs"/>
              </a:rPr>
              <a:t>information:</a:t>
            </a:r>
          </a:p>
          <a:p>
            <a:pPr marL="461963" marR="0" lvl="0" indent="-166688" algn="l" defTabSz="914400" rtl="0" eaLnBrk="1" fontAlgn="auto" latinLnBrk="0" hangingPunct="1">
              <a:lnSpc>
                <a:spcPct val="100000"/>
              </a:lnSpc>
              <a:spcBef>
                <a:spcPts val="600"/>
              </a:spcBef>
              <a:spcAft>
                <a:spcPts val="600"/>
              </a:spcAft>
              <a:buClrTx/>
              <a:buSzTx/>
              <a:buFont typeface="Arial" panose="020B0604020202020204" pitchFamily="34" charset="0"/>
              <a:buChar char="•"/>
              <a:tabLst/>
              <a:defRPr/>
            </a:pPr>
            <a:r>
              <a:rPr lang="en-US" sz="2400" dirty="0">
                <a:solidFill>
                  <a:schemeClr val="bg1"/>
                </a:solidFill>
                <a:latin typeface="Avenir Next LT Pro Light" panose="020B0304020202020204" pitchFamily="34" charset="0"/>
              </a:rPr>
              <a:t>Atlases y Portals</a:t>
            </a:r>
          </a:p>
        </p:txBody>
      </p:sp>
    </p:spTree>
    <p:extLst>
      <p:ext uri="{BB962C8B-B14F-4D97-AF65-F5344CB8AC3E}">
        <p14:creationId xmlns:p14="http://schemas.microsoft.com/office/powerpoint/2010/main" val="104469928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1DBCECF-E5A4-FC82-95F6-12CDDC5E18D8}"/>
            </a:ext>
          </a:extLst>
        </p:cNvPr>
        <p:cNvGrpSpPr/>
        <p:nvPr/>
      </p:nvGrpSpPr>
      <p:grpSpPr>
        <a:xfrm>
          <a:off x="0" y="0"/>
          <a:ext cx="0" cy="0"/>
          <a:chOff x="0" y="0"/>
          <a:chExt cx="0" cy="0"/>
        </a:xfrm>
      </p:grpSpPr>
      <p:pic>
        <p:nvPicPr>
          <p:cNvPr id="32" name="Picture 31">
            <a:extLst>
              <a:ext uri="{FF2B5EF4-FFF2-40B4-BE49-F238E27FC236}">
                <a16:creationId xmlns:a16="http://schemas.microsoft.com/office/drawing/2014/main" id="{568E0B0D-4D00-6BB1-2298-1A803F4D8832}"/>
              </a:ext>
            </a:extLst>
          </p:cNvPr>
          <p:cNvPicPr>
            <a:picLocks noChangeAspect="1"/>
          </p:cNvPicPr>
          <p:nvPr/>
        </p:nvPicPr>
        <p:blipFill>
          <a:blip r:embed="rId2"/>
          <a:srcRect r="1791"/>
          <a:stretch/>
        </p:blipFill>
        <p:spPr>
          <a:xfrm>
            <a:off x="0" y="0"/>
            <a:ext cx="12192000" cy="6858000"/>
          </a:xfrm>
          <a:prstGeom prst="rect">
            <a:avLst/>
          </a:prstGeom>
        </p:spPr>
      </p:pic>
      <p:pic>
        <p:nvPicPr>
          <p:cNvPr id="11" name="Picture 10">
            <a:extLst>
              <a:ext uri="{FF2B5EF4-FFF2-40B4-BE49-F238E27FC236}">
                <a16:creationId xmlns:a16="http://schemas.microsoft.com/office/drawing/2014/main" id="{E64E5C46-1BFE-71F8-D637-EF6282ADDF28}"/>
              </a:ext>
            </a:extLst>
          </p:cNvPr>
          <p:cNvPicPr>
            <a:picLocks noChangeAspect="1"/>
          </p:cNvPicPr>
          <p:nvPr/>
        </p:nvPicPr>
        <p:blipFill>
          <a:blip r:embed="rId3"/>
          <a:srcRect l="23279" b="28070"/>
          <a:stretch/>
        </p:blipFill>
        <p:spPr>
          <a:xfrm>
            <a:off x="-7134" y="-1"/>
            <a:ext cx="12230462" cy="6731435"/>
          </a:xfrm>
          <a:prstGeom prst="rect">
            <a:avLst/>
          </a:prstGeom>
        </p:spPr>
      </p:pic>
      <p:sp>
        <p:nvSpPr>
          <p:cNvPr id="9" name="TextBox 8">
            <a:extLst>
              <a:ext uri="{FF2B5EF4-FFF2-40B4-BE49-F238E27FC236}">
                <a16:creationId xmlns:a16="http://schemas.microsoft.com/office/drawing/2014/main" id="{91A591E0-30FC-66FE-3B61-D4269F281035}"/>
              </a:ext>
            </a:extLst>
          </p:cNvPr>
          <p:cNvSpPr txBox="1"/>
          <p:nvPr/>
        </p:nvSpPr>
        <p:spPr>
          <a:xfrm>
            <a:off x="3931948" y="1329486"/>
            <a:ext cx="4551004" cy="830997"/>
          </a:xfrm>
          <a:prstGeom prst="rect">
            <a:avLst/>
          </a:prstGeom>
          <a:noFill/>
        </p:spPr>
        <p:txBody>
          <a:bodyPr wrap="square">
            <a:spAutoFit/>
          </a:bodyPr>
          <a:lstStyle/>
          <a:p>
            <a:pPr marR="0" lvl="0" algn="ctr" defTabSz="914400" rtl="0" eaLnBrk="1" fontAlgn="auto" latinLnBrk="0" hangingPunct="1">
              <a:lnSpc>
                <a:spcPct val="100000"/>
              </a:lnSpc>
              <a:spcBef>
                <a:spcPts val="0"/>
              </a:spcBef>
              <a:spcAft>
                <a:spcPts val="600"/>
              </a:spcAft>
              <a:buClrTx/>
              <a:buSzTx/>
              <a:tabLst/>
              <a:defRPr/>
            </a:pPr>
            <a:r>
              <a:rPr kumimoji="0" lang="en-US" sz="2400" b="1" u="none" strike="noStrike" kern="1200" cap="none" spc="0" normalizeH="0" baseline="0" noProof="0" dirty="0">
                <a:ln>
                  <a:noFill/>
                </a:ln>
                <a:solidFill>
                  <a:schemeClr val="bg1"/>
                </a:solidFill>
                <a:effectLst/>
                <a:uLnTx/>
                <a:uFillTx/>
                <a:latin typeface="Avenir Next LT Pro Light" panose="020B0304020202020204" pitchFamily="34" charset="0"/>
                <a:ea typeface="+mn-ea"/>
                <a:cs typeface="+mn-cs"/>
              </a:rPr>
              <a:t>Atlas Ambiental República de Panamá (2010)</a:t>
            </a:r>
            <a:endParaRPr kumimoji="0" lang="es-GT" sz="2400" b="1" u="none" strike="noStrike" kern="1200" cap="none" spc="0" normalizeH="0" baseline="0" noProof="0" dirty="0">
              <a:ln>
                <a:noFill/>
              </a:ln>
              <a:solidFill>
                <a:schemeClr val="bg1"/>
              </a:solidFill>
              <a:effectLst/>
              <a:uLnTx/>
              <a:uFillTx/>
              <a:latin typeface="Avenir Next LT Pro" panose="020B0504020202020204" pitchFamily="34" charset="0"/>
            </a:endParaRPr>
          </a:p>
        </p:txBody>
      </p:sp>
      <p:pic>
        <p:nvPicPr>
          <p:cNvPr id="4" name="Picture 3">
            <a:extLst>
              <a:ext uri="{FF2B5EF4-FFF2-40B4-BE49-F238E27FC236}">
                <a16:creationId xmlns:a16="http://schemas.microsoft.com/office/drawing/2014/main" id="{98880264-8F60-A0E6-D732-72C9572352FC}"/>
              </a:ext>
            </a:extLst>
          </p:cNvPr>
          <p:cNvPicPr>
            <a:picLocks noChangeAspect="1"/>
          </p:cNvPicPr>
          <p:nvPr/>
        </p:nvPicPr>
        <p:blipFill>
          <a:blip r:embed="rId4"/>
          <a:srcRect l="25955" t="21890" r="26180" b="17928"/>
          <a:stretch/>
        </p:blipFill>
        <p:spPr>
          <a:xfrm>
            <a:off x="8724921" y="496639"/>
            <a:ext cx="3058804" cy="2067195"/>
          </a:xfrm>
          <a:prstGeom prst="rect">
            <a:avLst/>
          </a:prstGeom>
        </p:spPr>
      </p:pic>
      <p:pic>
        <p:nvPicPr>
          <p:cNvPr id="10" name="Picture 9">
            <a:extLst>
              <a:ext uri="{FF2B5EF4-FFF2-40B4-BE49-F238E27FC236}">
                <a16:creationId xmlns:a16="http://schemas.microsoft.com/office/drawing/2014/main" id="{D22B955B-1CBF-FC6D-AD3B-E95F6741167A}"/>
              </a:ext>
            </a:extLst>
          </p:cNvPr>
          <p:cNvPicPr>
            <a:picLocks noChangeAspect="1"/>
          </p:cNvPicPr>
          <p:nvPr/>
        </p:nvPicPr>
        <p:blipFill>
          <a:blip r:embed="rId5"/>
          <a:srcRect l="795" t="20408" r="1741" b="17927"/>
          <a:stretch/>
        </p:blipFill>
        <p:spPr>
          <a:xfrm>
            <a:off x="154616" y="2690399"/>
            <a:ext cx="11882767" cy="4041036"/>
          </a:xfrm>
          <a:prstGeom prst="rect">
            <a:avLst/>
          </a:prstGeom>
        </p:spPr>
      </p:pic>
      <p:cxnSp>
        <p:nvCxnSpPr>
          <p:cNvPr id="12" name="Straight Connector 11">
            <a:extLst>
              <a:ext uri="{FF2B5EF4-FFF2-40B4-BE49-F238E27FC236}">
                <a16:creationId xmlns:a16="http://schemas.microsoft.com/office/drawing/2014/main" id="{126A8073-A257-32B5-2BB9-592CA7BB6453}"/>
              </a:ext>
            </a:extLst>
          </p:cNvPr>
          <p:cNvCxnSpPr>
            <a:cxnSpLocks/>
          </p:cNvCxnSpPr>
          <p:nvPr/>
        </p:nvCxnSpPr>
        <p:spPr>
          <a:xfrm rot="16200000">
            <a:off x="6273134" y="131514"/>
            <a:ext cx="0" cy="4114800"/>
          </a:xfrm>
          <a:prstGeom prst="line">
            <a:avLst/>
          </a:prstGeom>
          <a:ln w="38100">
            <a:solidFill>
              <a:srgbClr val="00E6D0"/>
            </a:solidFill>
            <a:prstDash val="sysDot"/>
          </a:ln>
        </p:spPr>
        <p:style>
          <a:lnRef idx="2">
            <a:schemeClr val="accent1"/>
          </a:lnRef>
          <a:fillRef idx="0">
            <a:schemeClr val="accent1"/>
          </a:fillRef>
          <a:effectRef idx="1">
            <a:schemeClr val="accent1"/>
          </a:effectRef>
          <a:fontRef idx="minor">
            <a:schemeClr val="tx1"/>
          </a:fontRef>
        </p:style>
      </p:cxnSp>
      <p:sp>
        <p:nvSpPr>
          <p:cNvPr id="2" name="TextBox 1">
            <a:extLst>
              <a:ext uri="{FF2B5EF4-FFF2-40B4-BE49-F238E27FC236}">
                <a16:creationId xmlns:a16="http://schemas.microsoft.com/office/drawing/2014/main" id="{BA226F94-32B3-0A3C-DE57-546F86835280}"/>
              </a:ext>
            </a:extLst>
          </p:cNvPr>
          <p:cNvSpPr txBox="1"/>
          <p:nvPr/>
        </p:nvSpPr>
        <p:spPr>
          <a:xfrm>
            <a:off x="1257737" y="340238"/>
            <a:ext cx="9878980"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chemeClr val="bg1"/>
                </a:solidFill>
                <a:effectLst>
                  <a:outerShdw blurRad="38100" dist="38100" dir="2700000" algn="tl">
                    <a:srgbClr val="000000">
                      <a:alpha val="43137"/>
                    </a:srgbClr>
                  </a:outerShdw>
                </a:effectLst>
                <a:uLnTx/>
                <a:uFillTx/>
                <a:latin typeface="Avenir Next LT Pro Demi" panose="020B0704020202020204" pitchFamily="34" charset="0"/>
                <a:ea typeface="+mn-ea"/>
                <a:cs typeface="+mn-cs"/>
              </a:rPr>
              <a:t>Results</a:t>
            </a:r>
          </a:p>
        </p:txBody>
      </p:sp>
      <p:sp>
        <p:nvSpPr>
          <p:cNvPr id="7" name="TextBox 6">
            <a:extLst>
              <a:ext uri="{FF2B5EF4-FFF2-40B4-BE49-F238E27FC236}">
                <a16:creationId xmlns:a16="http://schemas.microsoft.com/office/drawing/2014/main" id="{F117B096-3945-2389-0594-29E64363CC11}"/>
              </a:ext>
            </a:extLst>
          </p:cNvPr>
          <p:cNvSpPr txBox="1"/>
          <p:nvPr/>
        </p:nvSpPr>
        <p:spPr>
          <a:xfrm>
            <a:off x="119234" y="548508"/>
            <a:ext cx="6185043" cy="984885"/>
          </a:xfrm>
          <a:prstGeom prst="rect">
            <a:avLst/>
          </a:prstGeom>
          <a:noFill/>
        </p:spPr>
        <p:txBody>
          <a:bodyPr wrap="square">
            <a:spAutoFit/>
          </a:bodyPr>
          <a:lstStyle/>
          <a:p>
            <a:pPr>
              <a:spcBef>
                <a:spcPts val="600"/>
              </a:spcBef>
              <a:spcAft>
                <a:spcPts val="600"/>
              </a:spcAft>
              <a:defRPr/>
            </a:pPr>
            <a:r>
              <a:rPr lang="en-US" sz="2400" b="1" dirty="0">
                <a:solidFill>
                  <a:srgbClr val="FFFF00"/>
                </a:solidFill>
                <a:latin typeface="Avenir Next LT Pro Light" panose="020B0304020202020204" pitchFamily="34" charset="0"/>
              </a:rPr>
              <a:t>Available </a:t>
            </a:r>
            <a:r>
              <a:rPr kumimoji="0" lang="en-US" sz="2400" b="1" i="0" u="none" strike="noStrike" kern="1200" cap="none" spc="0" normalizeH="0" baseline="0" noProof="0" dirty="0">
                <a:ln>
                  <a:noFill/>
                </a:ln>
                <a:solidFill>
                  <a:srgbClr val="FFFF00"/>
                </a:solidFill>
                <a:effectLst/>
                <a:uLnTx/>
                <a:uFillTx/>
                <a:latin typeface="Avenir Next LT Pro Light" panose="020B0304020202020204" pitchFamily="34" charset="0"/>
                <a:ea typeface="+mn-ea"/>
                <a:cs typeface="+mn-cs"/>
              </a:rPr>
              <a:t>information:</a:t>
            </a:r>
          </a:p>
          <a:p>
            <a:pPr marL="461963" marR="0" lvl="0" indent="-166688" algn="l" defTabSz="914400" rtl="0" eaLnBrk="1" fontAlgn="auto" latinLnBrk="0" hangingPunct="1">
              <a:lnSpc>
                <a:spcPct val="100000"/>
              </a:lnSpc>
              <a:spcBef>
                <a:spcPts val="600"/>
              </a:spcBef>
              <a:spcAft>
                <a:spcPts val="600"/>
              </a:spcAft>
              <a:buClrTx/>
              <a:buSzTx/>
              <a:buFont typeface="Arial" panose="020B0604020202020204" pitchFamily="34" charset="0"/>
              <a:buChar char="•"/>
              <a:tabLst/>
              <a:defRPr/>
            </a:pPr>
            <a:r>
              <a:rPr lang="en-US" sz="2400" dirty="0">
                <a:solidFill>
                  <a:schemeClr val="bg1"/>
                </a:solidFill>
                <a:latin typeface="Avenir Next LT Pro Light" panose="020B0304020202020204" pitchFamily="34" charset="0"/>
              </a:rPr>
              <a:t>Atlases y Portals</a:t>
            </a:r>
          </a:p>
        </p:txBody>
      </p:sp>
    </p:spTree>
    <p:extLst>
      <p:ext uri="{BB962C8B-B14F-4D97-AF65-F5344CB8AC3E}">
        <p14:creationId xmlns:p14="http://schemas.microsoft.com/office/powerpoint/2010/main" val="3452171343"/>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F09191E-9F9D-DAF1-D660-0B4760B786FB}"/>
            </a:ext>
          </a:extLst>
        </p:cNvPr>
        <p:cNvGrpSpPr/>
        <p:nvPr/>
      </p:nvGrpSpPr>
      <p:grpSpPr>
        <a:xfrm>
          <a:off x="0" y="0"/>
          <a:ext cx="0" cy="0"/>
          <a:chOff x="0" y="0"/>
          <a:chExt cx="0" cy="0"/>
        </a:xfrm>
      </p:grpSpPr>
      <p:pic>
        <p:nvPicPr>
          <p:cNvPr id="32" name="Picture 31">
            <a:extLst>
              <a:ext uri="{FF2B5EF4-FFF2-40B4-BE49-F238E27FC236}">
                <a16:creationId xmlns:a16="http://schemas.microsoft.com/office/drawing/2014/main" id="{EB3CBDBE-3752-1F85-4C44-8B91945884F7}"/>
              </a:ext>
            </a:extLst>
          </p:cNvPr>
          <p:cNvPicPr>
            <a:picLocks noChangeAspect="1"/>
          </p:cNvPicPr>
          <p:nvPr/>
        </p:nvPicPr>
        <p:blipFill>
          <a:blip r:embed="rId2"/>
          <a:srcRect r="1791"/>
          <a:stretch/>
        </p:blipFill>
        <p:spPr>
          <a:xfrm>
            <a:off x="0" y="0"/>
            <a:ext cx="12192000" cy="6858000"/>
          </a:xfrm>
          <a:prstGeom prst="rect">
            <a:avLst/>
          </a:prstGeom>
        </p:spPr>
      </p:pic>
      <p:pic>
        <p:nvPicPr>
          <p:cNvPr id="11" name="Picture 10">
            <a:extLst>
              <a:ext uri="{FF2B5EF4-FFF2-40B4-BE49-F238E27FC236}">
                <a16:creationId xmlns:a16="http://schemas.microsoft.com/office/drawing/2014/main" id="{DE80EB9E-988C-CC41-6FF7-F70BE25130FB}"/>
              </a:ext>
            </a:extLst>
          </p:cNvPr>
          <p:cNvPicPr>
            <a:picLocks noChangeAspect="1"/>
          </p:cNvPicPr>
          <p:nvPr/>
        </p:nvPicPr>
        <p:blipFill>
          <a:blip r:embed="rId3"/>
          <a:srcRect l="23279" b="28070"/>
          <a:stretch/>
        </p:blipFill>
        <p:spPr>
          <a:xfrm>
            <a:off x="-38462" y="-1"/>
            <a:ext cx="12230462" cy="6592193"/>
          </a:xfrm>
          <a:prstGeom prst="rect">
            <a:avLst/>
          </a:prstGeom>
        </p:spPr>
      </p:pic>
      <p:sp>
        <p:nvSpPr>
          <p:cNvPr id="9" name="TextBox 8">
            <a:extLst>
              <a:ext uri="{FF2B5EF4-FFF2-40B4-BE49-F238E27FC236}">
                <a16:creationId xmlns:a16="http://schemas.microsoft.com/office/drawing/2014/main" id="{991C8438-8BA3-B5C6-1DB0-C770E3FA5DC8}"/>
              </a:ext>
            </a:extLst>
          </p:cNvPr>
          <p:cNvSpPr txBox="1"/>
          <p:nvPr/>
        </p:nvSpPr>
        <p:spPr>
          <a:xfrm>
            <a:off x="3931947" y="405554"/>
            <a:ext cx="6722353" cy="830997"/>
          </a:xfrm>
          <a:prstGeom prst="rect">
            <a:avLst/>
          </a:prstGeom>
          <a:noFill/>
        </p:spPr>
        <p:txBody>
          <a:bodyPr wrap="square">
            <a:spAutoFit/>
          </a:bodyPr>
          <a:lstStyle/>
          <a:p>
            <a:pPr marR="0" lvl="0" algn="ctr" defTabSz="914400" rtl="0" eaLnBrk="1" fontAlgn="auto" latinLnBrk="0" hangingPunct="1">
              <a:lnSpc>
                <a:spcPct val="100000"/>
              </a:lnSpc>
              <a:spcBef>
                <a:spcPts val="0"/>
              </a:spcBef>
              <a:spcAft>
                <a:spcPts val="600"/>
              </a:spcAft>
              <a:buClrTx/>
              <a:buSzTx/>
              <a:tabLst/>
              <a:defRPr/>
            </a:pPr>
            <a:r>
              <a:rPr kumimoji="0" lang="es-GT" sz="2400" b="1" u="none" strike="noStrike" kern="1200" cap="none" spc="0" normalizeH="0" baseline="0" noProof="0" dirty="0">
                <a:ln>
                  <a:noFill/>
                </a:ln>
                <a:solidFill>
                  <a:schemeClr val="bg1"/>
                </a:solidFill>
                <a:effectLst/>
                <a:uLnTx/>
                <a:uFillTx/>
                <a:latin typeface="Avenir Next LT Pro Light" panose="020B0304020202020204" pitchFamily="34" charset="0"/>
                <a:ea typeface="+mn-ea"/>
                <a:cs typeface="+mn-cs"/>
              </a:rPr>
              <a:t>Atlas de los Recursos Marino-Costeros de Bocas del Toro (2008)</a:t>
            </a:r>
            <a:endParaRPr kumimoji="0" lang="es-GT" sz="2400" b="1" u="none" strike="noStrike" kern="1200" cap="none" spc="0" normalizeH="0" baseline="0" noProof="0" dirty="0">
              <a:ln>
                <a:noFill/>
              </a:ln>
              <a:solidFill>
                <a:schemeClr val="bg1"/>
              </a:solidFill>
              <a:effectLst/>
              <a:uLnTx/>
              <a:uFillTx/>
              <a:latin typeface="Avenir Next LT Pro" panose="020B0504020202020204" pitchFamily="34" charset="0"/>
            </a:endParaRPr>
          </a:p>
        </p:txBody>
      </p:sp>
      <p:cxnSp>
        <p:nvCxnSpPr>
          <p:cNvPr id="12" name="Straight Connector 11">
            <a:extLst>
              <a:ext uri="{FF2B5EF4-FFF2-40B4-BE49-F238E27FC236}">
                <a16:creationId xmlns:a16="http://schemas.microsoft.com/office/drawing/2014/main" id="{41AD3E27-EBF3-5BEC-CEEB-C1420190C1A6}"/>
              </a:ext>
            </a:extLst>
          </p:cNvPr>
          <p:cNvCxnSpPr>
            <a:cxnSpLocks/>
          </p:cNvCxnSpPr>
          <p:nvPr/>
        </p:nvCxnSpPr>
        <p:spPr>
          <a:xfrm rot="16200000">
            <a:off x="6281944" y="472415"/>
            <a:ext cx="0" cy="4114800"/>
          </a:xfrm>
          <a:prstGeom prst="line">
            <a:avLst/>
          </a:prstGeom>
          <a:ln w="38100">
            <a:solidFill>
              <a:srgbClr val="00E6D0"/>
            </a:solidFill>
            <a:prstDash val="sysDot"/>
          </a:ln>
        </p:spPr>
        <p:style>
          <a:lnRef idx="2">
            <a:schemeClr val="accent1"/>
          </a:lnRef>
          <a:fillRef idx="0">
            <a:schemeClr val="accent1"/>
          </a:fillRef>
          <a:effectRef idx="1">
            <a:schemeClr val="accent1"/>
          </a:effectRef>
          <a:fontRef idx="minor">
            <a:schemeClr val="tx1"/>
          </a:fontRef>
        </p:style>
      </p:cxnSp>
      <p:sp>
        <p:nvSpPr>
          <p:cNvPr id="19" name="Rectangle 18">
            <a:extLst>
              <a:ext uri="{FF2B5EF4-FFF2-40B4-BE49-F238E27FC236}">
                <a16:creationId xmlns:a16="http://schemas.microsoft.com/office/drawing/2014/main" id="{D809E2B3-E3B2-C5D8-D675-EAE7C9164652}"/>
              </a:ext>
            </a:extLst>
          </p:cNvPr>
          <p:cNvSpPr/>
          <p:nvPr/>
        </p:nvSpPr>
        <p:spPr>
          <a:xfrm>
            <a:off x="-38462" y="1695236"/>
            <a:ext cx="12230462" cy="5179405"/>
          </a:xfrm>
          <a:prstGeom prst="rect">
            <a:avLst/>
          </a:prstGeom>
          <a:solidFill>
            <a:srgbClr val="0870C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Picture 1" descr="A map of the world&#10;&#10;Description automatically generated">
            <a:extLst>
              <a:ext uri="{FF2B5EF4-FFF2-40B4-BE49-F238E27FC236}">
                <a16:creationId xmlns:a16="http://schemas.microsoft.com/office/drawing/2014/main" id="{90FAEEC5-13BF-0DBC-75F7-B848AE4FA8F8}"/>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4993" t="20572" r="3670" b="1728"/>
          <a:stretch/>
        </p:blipFill>
        <p:spPr bwMode="auto">
          <a:xfrm rot="10800000">
            <a:off x="130666" y="1178762"/>
            <a:ext cx="3947845" cy="2518247"/>
          </a:xfrm>
          <a:prstGeom prst="rect">
            <a:avLst/>
          </a:prstGeom>
          <a:ln>
            <a:noFill/>
          </a:ln>
          <a:extLst>
            <a:ext uri="{53640926-AAD7-44D8-BBD7-CCE9431645EC}">
              <a14:shadowObscured xmlns:a14="http://schemas.microsoft.com/office/drawing/2010/main"/>
            </a:ext>
          </a:extLst>
        </p:spPr>
      </p:pic>
      <p:pic>
        <p:nvPicPr>
          <p:cNvPr id="7" name="Picture 6" descr="A map of the world&#10;&#10;Description automatically generated">
            <a:extLst>
              <a:ext uri="{FF2B5EF4-FFF2-40B4-BE49-F238E27FC236}">
                <a16:creationId xmlns:a16="http://schemas.microsoft.com/office/drawing/2014/main" id="{F8D38999-EB80-A944-7323-28F21A3E6213}"/>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l="6733" t="19421" r="5398" b="5472"/>
          <a:stretch/>
        </p:blipFill>
        <p:spPr bwMode="auto">
          <a:xfrm rot="10800000">
            <a:off x="4116972" y="1178762"/>
            <a:ext cx="3929901" cy="2518247"/>
          </a:xfrm>
          <a:prstGeom prst="rect">
            <a:avLst/>
          </a:prstGeom>
          <a:ln>
            <a:noFill/>
          </a:ln>
          <a:extLst>
            <a:ext uri="{53640926-AAD7-44D8-BBD7-CCE9431645EC}">
              <a14:shadowObscured xmlns:a14="http://schemas.microsoft.com/office/drawing/2010/main"/>
            </a:ext>
          </a:extLst>
        </p:spPr>
      </p:pic>
      <p:pic>
        <p:nvPicPr>
          <p:cNvPr id="8" name="Picture 7" descr="A map of the north america&#10;&#10;Description automatically generated">
            <a:extLst>
              <a:ext uri="{FF2B5EF4-FFF2-40B4-BE49-F238E27FC236}">
                <a16:creationId xmlns:a16="http://schemas.microsoft.com/office/drawing/2014/main" id="{18E3031F-B768-E9B2-AD65-5BCC86D5CD33}"/>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l="4298" t="20234" r="6379" b="3646"/>
          <a:stretch/>
        </p:blipFill>
        <p:spPr bwMode="auto">
          <a:xfrm rot="10800000">
            <a:off x="8085334" y="3987213"/>
            <a:ext cx="3929899" cy="2510605"/>
          </a:xfrm>
          <a:prstGeom prst="rect">
            <a:avLst/>
          </a:prstGeom>
          <a:ln>
            <a:noFill/>
          </a:ln>
          <a:extLst>
            <a:ext uri="{53640926-AAD7-44D8-BBD7-CCE9431645EC}">
              <a14:shadowObscured xmlns:a14="http://schemas.microsoft.com/office/drawing/2010/main"/>
            </a:ext>
          </a:extLst>
        </p:spPr>
      </p:pic>
      <p:pic>
        <p:nvPicPr>
          <p:cNvPr id="13" name="Picture 12" descr="A map of the ocean&#10;&#10;Description automatically generated">
            <a:extLst>
              <a:ext uri="{FF2B5EF4-FFF2-40B4-BE49-F238E27FC236}">
                <a16:creationId xmlns:a16="http://schemas.microsoft.com/office/drawing/2014/main" id="{ED4DB486-B174-950D-0F85-97BC1A9455E6}"/>
              </a:ext>
            </a:extLst>
          </p:cNvPr>
          <p:cNvPicPr>
            <a:picLocks noChangeAspect="1"/>
          </p:cNvPicPr>
          <p:nvPr/>
        </p:nvPicPr>
        <p:blipFill rotWithShape="1">
          <a:blip r:embed="rId7" cstate="print">
            <a:extLst>
              <a:ext uri="{28A0092B-C50C-407E-A947-70E740481C1C}">
                <a14:useLocalDpi xmlns:a14="http://schemas.microsoft.com/office/drawing/2010/main" val="0"/>
              </a:ext>
            </a:extLst>
          </a:blip>
          <a:srcRect l="8398" t="21417" r="10034" b="8848"/>
          <a:stretch/>
        </p:blipFill>
        <p:spPr bwMode="auto">
          <a:xfrm rot="10800000">
            <a:off x="139362" y="3993354"/>
            <a:ext cx="3923295" cy="2514600"/>
          </a:xfrm>
          <a:prstGeom prst="rect">
            <a:avLst/>
          </a:prstGeom>
          <a:ln>
            <a:noFill/>
          </a:ln>
          <a:extLst>
            <a:ext uri="{53640926-AAD7-44D8-BBD7-CCE9431645EC}">
              <a14:shadowObscured xmlns:a14="http://schemas.microsoft.com/office/drawing/2010/main"/>
            </a:ext>
          </a:extLst>
        </p:spPr>
      </p:pic>
      <p:pic>
        <p:nvPicPr>
          <p:cNvPr id="14" name="Picture 13" descr="A map of the sea&#10;&#10;Description automatically generated">
            <a:extLst>
              <a:ext uri="{FF2B5EF4-FFF2-40B4-BE49-F238E27FC236}">
                <a16:creationId xmlns:a16="http://schemas.microsoft.com/office/drawing/2014/main" id="{9F312A23-38EF-F71C-2DDA-B56BA0739908}"/>
              </a:ext>
            </a:extLst>
          </p:cNvPr>
          <p:cNvPicPr>
            <a:picLocks noChangeAspect="1"/>
          </p:cNvPicPr>
          <p:nvPr/>
        </p:nvPicPr>
        <p:blipFill rotWithShape="1">
          <a:blip r:embed="rId8" cstate="print">
            <a:extLst>
              <a:ext uri="{28A0092B-C50C-407E-A947-70E740481C1C}">
                <a14:useLocalDpi xmlns:a14="http://schemas.microsoft.com/office/drawing/2010/main" val="0"/>
              </a:ext>
            </a:extLst>
          </a:blip>
          <a:srcRect l="5681" t="16501" r="10171" b="9868"/>
          <a:stretch/>
        </p:blipFill>
        <p:spPr bwMode="auto">
          <a:xfrm rot="10800000">
            <a:off x="4116972" y="3990037"/>
            <a:ext cx="3923296" cy="2514600"/>
          </a:xfrm>
          <a:prstGeom prst="rect">
            <a:avLst/>
          </a:prstGeom>
          <a:ln>
            <a:noFill/>
          </a:ln>
          <a:extLst>
            <a:ext uri="{53640926-AAD7-44D8-BBD7-CCE9431645EC}">
              <a14:shadowObscured xmlns:a14="http://schemas.microsoft.com/office/drawing/2010/main"/>
            </a:ext>
          </a:extLst>
        </p:spPr>
      </p:pic>
      <p:pic>
        <p:nvPicPr>
          <p:cNvPr id="15" name="Picture 14" descr="A map of the united states&#10;&#10;Description automatically generated">
            <a:extLst>
              <a:ext uri="{FF2B5EF4-FFF2-40B4-BE49-F238E27FC236}">
                <a16:creationId xmlns:a16="http://schemas.microsoft.com/office/drawing/2014/main" id="{6B656A50-60CA-05AA-C0B7-32FED76DE126}"/>
              </a:ext>
            </a:extLst>
          </p:cNvPr>
          <p:cNvPicPr>
            <a:picLocks noChangeAspect="1"/>
          </p:cNvPicPr>
          <p:nvPr/>
        </p:nvPicPr>
        <p:blipFill rotWithShape="1">
          <a:blip r:embed="rId9" cstate="print">
            <a:extLst>
              <a:ext uri="{28A0092B-C50C-407E-A947-70E740481C1C}">
                <a14:useLocalDpi xmlns:a14="http://schemas.microsoft.com/office/drawing/2010/main" val="0"/>
              </a:ext>
            </a:extLst>
          </a:blip>
          <a:srcRect l="10244" t="23484" r="8922" b="7534"/>
          <a:stretch/>
        </p:blipFill>
        <p:spPr bwMode="auto">
          <a:xfrm rot="10800000">
            <a:off x="8085335" y="1178763"/>
            <a:ext cx="3929900" cy="2514600"/>
          </a:xfrm>
          <a:prstGeom prst="rect">
            <a:avLst/>
          </a:prstGeom>
          <a:ln>
            <a:noFill/>
          </a:ln>
          <a:extLst>
            <a:ext uri="{53640926-AAD7-44D8-BBD7-CCE9431645EC}">
              <a14:shadowObscured xmlns:a14="http://schemas.microsoft.com/office/drawing/2010/main"/>
            </a:ext>
          </a:extLst>
        </p:spPr>
      </p:pic>
      <p:sp>
        <p:nvSpPr>
          <p:cNvPr id="17" name="TextBox 16">
            <a:extLst>
              <a:ext uri="{FF2B5EF4-FFF2-40B4-BE49-F238E27FC236}">
                <a16:creationId xmlns:a16="http://schemas.microsoft.com/office/drawing/2014/main" id="{A0AD96F7-3CB8-0D7B-E7D5-F9BAB285012E}"/>
              </a:ext>
            </a:extLst>
          </p:cNvPr>
          <p:cNvSpPr txBox="1"/>
          <p:nvPr/>
        </p:nvSpPr>
        <p:spPr>
          <a:xfrm>
            <a:off x="973216" y="3639878"/>
            <a:ext cx="11117363" cy="400110"/>
          </a:xfrm>
          <a:prstGeom prst="rect">
            <a:avLst/>
          </a:prstGeom>
          <a:noFill/>
        </p:spPr>
        <p:txBody>
          <a:bodyPr wrap="square">
            <a:spAutoFit/>
          </a:bodyPr>
          <a:lstStyle/>
          <a:p>
            <a:r>
              <a:rPr kumimoji="0" lang="en-US" sz="2000" b="0" i="0" u="none" strike="noStrike" kern="1200" cap="none" spc="0" normalizeH="0" baseline="0" noProof="0" dirty="0">
                <a:ln>
                  <a:noFill/>
                </a:ln>
                <a:solidFill>
                  <a:prstClr val="white"/>
                </a:solidFill>
                <a:effectLst/>
                <a:uLnTx/>
                <a:uFillTx/>
                <a:latin typeface="Avenir Next LT Pro Light" panose="020B0304020202020204" pitchFamily="34" charset="0"/>
                <a:ea typeface="+mn-ea"/>
                <a:cs typeface="+mn-cs"/>
              </a:rPr>
              <a:t>Fishing Zones                                         Touristic Sites                              Indigenous Population</a:t>
            </a:r>
            <a:endParaRPr lang="en-US" sz="1600" noProof="0" dirty="0"/>
          </a:p>
        </p:txBody>
      </p:sp>
      <p:sp>
        <p:nvSpPr>
          <p:cNvPr id="18" name="TextBox 17">
            <a:extLst>
              <a:ext uri="{FF2B5EF4-FFF2-40B4-BE49-F238E27FC236}">
                <a16:creationId xmlns:a16="http://schemas.microsoft.com/office/drawing/2014/main" id="{B47428E5-528E-6FB2-9BBE-DE567C9DAF06}"/>
              </a:ext>
            </a:extLst>
          </p:cNvPr>
          <p:cNvSpPr txBox="1"/>
          <p:nvPr/>
        </p:nvSpPr>
        <p:spPr>
          <a:xfrm>
            <a:off x="110118" y="6439352"/>
            <a:ext cx="11951216" cy="400110"/>
          </a:xfrm>
          <a:prstGeom prst="rect">
            <a:avLst/>
          </a:prstGeom>
          <a:noFill/>
        </p:spPr>
        <p:txBody>
          <a:bodyPr wrap="square">
            <a:spAutoFit/>
          </a:bodyPr>
          <a:lstStyle/>
          <a:p>
            <a:r>
              <a:rPr kumimoji="0" lang="en-US" sz="2000" b="0" i="0" u="none" strike="noStrike" kern="1200" cap="none" spc="0" normalizeH="0" baseline="0" noProof="0" dirty="0">
                <a:ln>
                  <a:noFill/>
                </a:ln>
                <a:solidFill>
                  <a:prstClr val="white"/>
                </a:solidFill>
                <a:effectLst/>
                <a:uLnTx/>
                <a:uFillTx/>
                <a:latin typeface="Avenir Next LT Pro Light" panose="020B0304020202020204" pitchFamily="34" charset="0"/>
                <a:ea typeface="+mn-ea"/>
                <a:cs typeface="+mn-cs"/>
              </a:rPr>
              <a:t>    Marine-coastal ecosystems                                Sea Turtles                             Annual Precipitation (mean)  </a:t>
            </a:r>
            <a:endParaRPr lang="en-US" sz="1600" noProof="0" dirty="0"/>
          </a:p>
        </p:txBody>
      </p:sp>
      <p:sp>
        <p:nvSpPr>
          <p:cNvPr id="4" name="TextBox 3">
            <a:extLst>
              <a:ext uri="{FF2B5EF4-FFF2-40B4-BE49-F238E27FC236}">
                <a16:creationId xmlns:a16="http://schemas.microsoft.com/office/drawing/2014/main" id="{2D55658D-1F1B-9E07-5135-AD5479C30DB3}"/>
              </a:ext>
            </a:extLst>
          </p:cNvPr>
          <p:cNvSpPr txBox="1"/>
          <p:nvPr/>
        </p:nvSpPr>
        <p:spPr>
          <a:xfrm>
            <a:off x="1257737" y="106312"/>
            <a:ext cx="9878980"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chemeClr val="bg1"/>
                </a:solidFill>
                <a:effectLst>
                  <a:outerShdw blurRad="38100" dist="38100" dir="2700000" algn="tl">
                    <a:srgbClr val="000000">
                      <a:alpha val="43137"/>
                    </a:srgbClr>
                  </a:outerShdw>
                </a:effectLst>
                <a:uLnTx/>
                <a:uFillTx/>
                <a:latin typeface="Avenir Next LT Pro Demi" panose="020B0704020202020204" pitchFamily="34" charset="0"/>
                <a:ea typeface="+mn-ea"/>
                <a:cs typeface="+mn-cs"/>
              </a:rPr>
              <a:t>Results</a:t>
            </a:r>
          </a:p>
        </p:txBody>
      </p:sp>
      <p:sp>
        <p:nvSpPr>
          <p:cNvPr id="10" name="TextBox 9">
            <a:extLst>
              <a:ext uri="{FF2B5EF4-FFF2-40B4-BE49-F238E27FC236}">
                <a16:creationId xmlns:a16="http://schemas.microsoft.com/office/drawing/2014/main" id="{6050989D-D8AE-6747-F91C-41BAA78B6447}"/>
              </a:ext>
            </a:extLst>
          </p:cNvPr>
          <p:cNvSpPr txBox="1"/>
          <p:nvPr/>
        </p:nvSpPr>
        <p:spPr>
          <a:xfrm>
            <a:off x="119234" y="314582"/>
            <a:ext cx="6185043" cy="907941"/>
          </a:xfrm>
          <a:prstGeom prst="rect">
            <a:avLst/>
          </a:prstGeom>
          <a:noFill/>
        </p:spPr>
        <p:txBody>
          <a:bodyPr wrap="square">
            <a:spAutoFit/>
          </a:bodyPr>
          <a:lstStyle/>
          <a:p>
            <a:pPr>
              <a:defRPr/>
            </a:pPr>
            <a:r>
              <a:rPr lang="en-US" sz="2400" b="1" dirty="0">
                <a:solidFill>
                  <a:srgbClr val="FFFF00"/>
                </a:solidFill>
                <a:latin typeface="Avenir Next LT Pro Light" panose="020B0304020202020204" pitchFamily="34" charset="0"/>
              </a:rPr>
              <a:t>Available </a:t>
            </a:r>
            <a:r>
              <a:rPr kumimoji="0" lang="en-US" sz="2400" b="1" i="0" u="none" strike="noStrike" kern="1200" cap="none" spc="0" normalizeH="0" baseline="0" noProof="0" dirty="0">
                <a:ln>
                  <a:noFill/>
                </a:ln>
                <a:solidFill>
                  <a:srgbClr val="FFFF00"/>
                </a:solidFill>
                <a:effectLst/>
                <a:uLnTx/>
                <a:uFillTx/>
                <a:latin typeface="Avenir Next LT Pro Light" panose="020B0304020202020204" pitchFamily="34" charset="0"/>
                <a:ea typeface="+mn-ea"/>
                <a:cs typeface="+mn-cs"/>
              </a:rPr>
              <a:t>information:</a:t>
            </a:r>
          </a:p>
          <a:p>
            <a:pPr marL="461963" marR="0" lvl="0" indent="-166688" algn="l" defTabSz="914400" rtl="0" eaLnBrk="1" fontAlgn="auto" latinLnBrk="0" hangingPunct="1">
              <a:lnSpc>
                <a:spcPct val="100000"/>
              </a:lnSpc>
              <a:spcBef>
                <a:spcPts val="600"/>
              </a:spcBef>
              <a:spcAft>
                <a:spcPts val="600"/>
              </a:spcAft>
              <a:buClrTx/>
              <a:buSzTx/>
              <a:buFont typeface="Arial" panose="020B0604020202020204" pitchFamily="34" charset="0"/>
              <a:buChar char="•"/>
              <a:tabLst/>
              <a:defRPr/>
            </a:pPr>
            <a:r>
              <a:rPr lang="en-US" sz="2400" dirty="0">
                <a:solidFill>
                  <a:schemeClr val="bg1"/>
                </a:solidFill>
                <a:latin typeface="Avenir Next LT Pro Light" panose="020B0304020202020204" pitchFamily="34" charset="0"/>
              </a:rPr>
              <a:t>Atlases y Portals</a:t>
            </a:r>
          </a:p>
        </p:txBody>
      </p:sp>
    </p:spTree>
    <p:extLst>
      <p:ext uri="{BB962C8B-B14F-4D97-AF65-F5344CB8AC3E}">
        <p14:creationId xmlns:p14="http://schemas.microsoft.com/office/powerpoint/2010/main" val="3056224266"/>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0437BFB-901F-D51C-68D7-DF5055CC10B2}"/>
            </a:ext>
          </a:extLst>
        </p:cNvPr>
        <p:cNvGrpSpPr/>
        <p:nvPr/>
      </p:nvGrpSpPr>
      <p:grpSpPr>
        <a:xfrm>
          <a:off x="0" y="0"/>
          <a:ext cx="0" cy="0"/>
          <a:chOff x="0" y="0"/>
          <a:chExt cx="0" cy="0"/>
        </a:xfrm>
      </p:grpSpPr>
      <p:pic>
        <p:nvPicPr>
          <p:cNvPr id="32" name="Picture 31">
            <a:extLst>
              <a:ext uri="{FF2B5EF4-FFF2-40B4-BE49-F238E27FC236}">
                <a16:creationId xmlns:a16="http://schemas.microsoft.com/office/drawing/2014/main" id="{35987D9B-D7D8-1248-E95A-010B8CEE6BBA}"/>
              </a:ext>
            </a:extLst>
          </p:cNvPr>
          <p:cNvPicPr>
            <a:picLocks noChangeAspect="1"/>
          </p:cNvPicPr>
          <p:nvPr/>
        </p:nvPicPr>
        <p:blipFill>
          <a:blip r:embed="rId2"/>
          <a:srcRect r="1791"/>
          <a:stretch/>
        </p:blipFill>
        <p:spPr>
          <a:xfrm>
            <a:off x="0" y="0"/>
            <a:ext cx="12192000" cy="6858000"/>
          </a:xfrm>
          <a:prstGeom prst="rect">
            <a:avLst/>
          </a:prstGeom>
        </p:spPr>
      </p:pic>
      <p:pic>
        <p:nvPicPr>
          <p:cNvPr id="11" name="Picture 10">
            <a:extLst>
              <a:ext uri="{FF2B5EF4-FFF2-40B4-BE49-F238E27FC236}">
                <a16:creationId xmlns:a16="http://schemas.microsoft.com/office/drawing/2014/main" id="{371CF717-04C4-851B-2D7F-619C43905535}"/>
              </a:ext>
            </a:extLst>
          </p:cNvPr>
          <p:cNvPicPr>
            <a:picLocks noChangeAspect="1"/>
          </p:cNvPicPr>
          <p:nvPr/>
        </p:nvPicPr>
        <p:blipFill>
          <a:blip r:embed="rId3"/>
          <a:srcRect l="23279" b="28070"/>
          <a:stretch/>
        </p:blipFill>
        <p:spPr>
          <a:xfrm>
            <a:off x="-38462" y="-16641"/>
            <a:ext cx="12230462" cy="6608833"/>
          </a:xfrm>
          <a:prstGeom prst="rect">
            <a:avLst/>
          </a:prstGeom>
        </p:spPr>
      </p:pic>
      <p:sp>
        <p:nvSpPr>
          <p:cNvPr id="9" name="TextBox 8">
            <a:extLst>
              <a:ext uri="{FF2B5EF4-FFF2-40B4-BE49-F238E27FC236}">
                <a16:creationId xmlns:a16="http://schemas.microsoft.com/office/drawing/2014/main" id="{4E6E6AAA-BECC-7D95-DB30-84BAE93E74B0}"/>
              </a:ext>
            </a:extLst>
          </p:cNvPr>
          <p:cNvSpPr txBox="1"/>
          <p:nvPr/>
        </p:nvSpPr>
        <p:spPr>
          <a:xfrm>
            <a:off x="2734823" y="780838"/>
            <a:ext cx="6722353" cy="461665"/>
          </a:xfrm>
          <a:prstGeom prst="rect">
            <a:avLst/>
          </a:prstGeom>
          <a:noFill/>
        </p:spPr>
        <p:txBody>
          <a:bodyPr wrap="square">
            <a:spAutoFit/>
          </a:bodyPr>
          <a:lstStyle/>
          <a:p>
            <a:pPr marR="0" lvl="0" algn="ctr" defTabSz="914400" rtl="0" eaLnBrk="1" fontAlgn="auto" latinLnBrk="0" hangingPunct="1">
              <a:lnSpc>
                <a:spcPct val="100000"/>
              </a:lnSpc>
              <a:spcBef>
                <a:spcPts val="0"/>
              </a:spcBef>
              <a:spcAft>
                <a:spcPts val="600"/>
              </a:spcAft>
              <a:buClrTx/>
              <a:buSzTx/>
              <a:tabLst/>
              <a:defRPr/>
            </a:pPr>
            <a:r>
              <a:rPr kumimoji="0" lang="en-US" sz="2400" b="1" u="none" strike="noStrike" kern="1200" cap="none" spc="0" normalizeH="0" baseline="0" noProof="0" dirty="0">
                <a:ln>
                  <a:noFill/>
                </a:ln>
                <a:solidFill>
                  <a:schemeClr val="bg1"/>
                </a:solidFill>
                <a:effectLst/>
                <a:uLnTx/>
                <a:uFillTx/>
                <a:latin typeface="Avenir Next LT Pro Light" panose="020B0304020202020204" pitchFamily="34" charset="0"/>
                <a:ea typeface="+mn-ea"/>
                <a:cs typeface="+mn-cs"/>
              </a:rPr>
              <a:t>Ocean Mapping Wealth</a:t>
            </a:r>
            <a:endParaRPr kumimoji="0" lang="en-US" sz="2400" b="1" u="none" strike="noStrike" kern="1200" cap="none" spc="0" normalizeH="0" baseline="0" noProof="0" dirty="0">
              <a:ln>
                <a:noFill/>
              </a:ln>
              <a:solidFill>
                <a:schemeClr val="bg1"/>
              </a:solidFill>
              <a:effectLst/>
              <a:uLnTx/>
              <a:uFillTx/>
              <a:latin typeface="Avenir Next LT Pro" panose="020B0504020202020204" pitchFamily="34" charset="0"/>
            </a:endParaRPr>
          </a:p>
        </p:txBody>
      </p:sp>
      <p:cxnSp>
        <p:nvCxnSpPr>
          <p:cNvPr id="12" name="Straight Connector 11">
            <a:extLst>
              <a:ext uri="{FF2B5EF4-FFF2-40B4-BE49-F238E27FC236}">
                <a16:creationId xmlns:a16="http://schemas.microsoft.com/office/drawing/2014/main" id="{E59BD274-C276-A605-C1B0-01C52861FCD5}"/>
              </a:ext>
            </a:extLst>
          </p:cNvPr>
          <p:cNvCxnSpPr>
            <a:cxnSpLocks/>
          </p:cNvCxnSpPr>
          <p:nvPr/>
        </p:nvCxnSpPr>
        <p:spPr>
          <a:xfrm rot="16200000">
            <a:off x="6281944" y="472415"/>
            <a:ext cx="0" cy="4114800"/>
          </a:xfrm>
          <a:prstGeom prst="line">
            <a:avLst/>
          </a:prstGeom>
          <a:ln w="38100">
            <a:solidFill>
              <a:srgbClr val="00E6D0"/>
            </a:solidFill>
            <a:prstDash val="sysDot"/>
          </a:ln>
        </p:spPr>
        <p:style>
          <a:lnRef idx="2">
            <a:schemeClr val="accent1"/>
          </a:lnRef>
          <a:fillRef idx="0">
            <a:schemeClr val="accent1"/>
          </a:fillRef>
          <a:effectRef idx="1">
            <a:schemeClr val="accent1"/>
          </a:effectRef>
          <a:fontRef idx="minor">
            <a:schemeClr val="tx1"/>
          </a:fontRef>
        </p:style>
      </p:cxnSp>
      <p:sp>
        <p:nvSpPr>
          <p:cNvPr id="19" name="Rectangle 18">
            <a:extLst>
              <a:ext uri="{FF2B5EF4-FFF2-40B4-BE49-F238E27FC236}">
                <a16:creationId xmlns:a16="http://schemas.microsoft.com/office/drawing/2014/main" id="{7829D87A-0739-E871-7075-FDE91FD7ACA6}"/>
              </a:ext>
            </a:extLst>
          </p:cNvPr>
          <p:cNvSpPr/>
          <p:nvPr/>
        </p:nvSpPr>
        <p:spPr>
          <a:xfrm>
            <a:off x="-38462" y="1695236"/>
            <a:ext cx="12230462" cy="5179405"/>
          </a:xfrm>
          <a:prstGeom prst="rect">
            <a:avLst/>
          </a:prstGeom>
          <a:solidFill>
            <a:srgbClr val="0870C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6" name="Group 15">
            <a:extLst>
              <a:ext uri="{FF2B5EF4-FFF2-40B4-BE49-F238E27FC236}">
                <a16:creationId xmlns:a16="http://schemas.microsoft.com/office/drawing/2014/main" id="{816B7342-E212-C3D3-B7A2-251C852E7A55}"/>
              </a:ext>
            </a:extLst>
          </p:cNvPr>
          <p:cNvGrpSpPr/>
          <p:nvPr/>
        </p:nvGrpSpPr>
        <p:grpSpPr>
          <a:xfrm>
            <a:off x="202328" y="1339152"/>
            <a:ext cx="11787341" cy="5327421"/>
            <a:chOff x="366197" y="1303230"/>
            <a:chExt cx="11421144" cy="4690046"/>
          </a:xfrm>
        </p:grpSpPr>
        <p:pic>
          <p:nvPicPr>
            <p:cNvPr id="4" name="Picture 3" descr="A screenshot of a computer&#10;&#10;AI-generated content may be incorrect.">
              <a:extLst>
                <a:ext uri="{FF2B5EF4-FFF2-40B4-BE49-F238E27FC236}">
                  <a16:creationId xmlns:a16="http://schemas.microsoft.com/office/drawing/2014/main" id="{69024A74-C2E9-087A-232E-A8D2048A586F}"/>
                </a:ext>
              </a:extLst>
            </p:cNvPr>
            <p:cNvPicPr>
              <a:picLocks noChangeAspect="1"/>
            </p:cNvPicPr>
            <p:nvPr/>
          </p:nvPicPr>
          <p:blipFill>
            <a:blip r:embed="rId4"/>
            <a:srcRect b="14963"/>
            <a:stretch/>
          </p:blipFill>
          <p:spPr>
            <a:xfrm>
              <a:off x="366197" y="1303230"/>
              <a:ext cx="11421144" cy="4690046"/>
            </a:xfrm>
            <a:prstGeom prst="rect">
              <a:avLst/>
            </a:prstGeom>
            <a:ln>
              <a:solidFill>
                <a:schemeClr val="tx1">
                  <a:lumMod val="50000"/>
                  <a:lumOff val="50000"/>
                </a:schemeClr>
              </a:solidFill>
            </a:ln>
          </p:spPr>
        </p:pic>
        <p:pic>
          <p:nvPicPr>
            <p:cNvPr id="10" name="Picture 9">
              <a:extLst>
                <a:ext uri="{FF2B5EF4-FFF2-40B4-BE49-F238E27FC236}">
                  <a16:creationId xmlns:a16="http://schemas.microsoft.com/office/drawing/2014/main" id="{0152EF8F-3136-AFAB-AE45-C0FD21356469}"/>
                </a:ext>
              </a:extLst>
            </p:cNvPr>
            <p:cNvPicPr>
              <a:picLocks noChangeAspect="1"/>
            </p:cNvPicPr>
            <p:nvPr/>
          </p:nvPicPr>
          <p:blipFill>
            <a:blip r:embed="rId5"/>
            <a:stretch>
              <a:fillRect/>
            </a:stretch>
          </p:blipFill>
          <p:spPr>
            <a:xfrm>
              <a:off x="4514689" y="1789026"/>
              <a:ext cx="7272652" cy="4204250"/>
            </a:xfrm>
            <a:prstGeom prst="rect">
              <a:avLst/>
            </a:prstGeom>
          </p:spPr>
        </p:pic>
      </p:grpSp>
      <p:sp>
        <p:nvSpPr>
          <p:cNvPr id="2" name="TextBox 1">
            <a:extLst>
              <a:ext uri="{FF2B5EF4-FFF2-40B4-BE49-F238E27FC236}">
                <a16:creationId xmlns:a16="http://schemas.microsoft.com/office/drawing/2014/main" id="{824EA9AB-744C-D063-251E-ACBFA51C60F3}"/>
              </a:ext>
            </a:extLst>
          </p:cNvPr>
          <p:cNvSpPr txBox="1"/>
          <p:nvPr/>
        </p:nvSpPr>
        <p:spPr>
          <a:xfrm>
            <a:off x="1257737" y="106315"/>
            <a:ext cx="9878980"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chemeClr val="bg1"/>
                </a:solidFill>
                <a:effectLst>
                  <a:outerShdw blurRad="38100" dist="38100" dir="2700000" algn="tl">
                    <a:srgbClr val="000000">
                      <a:alpha val="43137"/>
                    </a:srgbClr>
                  </a:outerShdw>
                </a:effectLst>
                <a:uLnTx/>
                <a:uFillTx/>
                <a:latin typeface="Avenir Next LT Pro Demi" panose="020B0704020202020204" pitchFamily="34" charset="0"/>
                <a:ea typeface="+mn-ea"/>
                <a:cs typeface="+mn-cs"/>
              </a:rPr>
              <a:t>Results</a:t>
            </a:r>
          </a:p>
        </p:txBody>
      </p:sp>
      <p:sp>
        <p:nvSpPr>
          <p:cNvPr id="7" name="TextBox 6">
            <a:extLst>
              <a:ext uri="{FF2B5EF4-FFF2-40B4-BE49-F238E27FC236}">
                <a16:creationId xmlns:a16="http://schemas.microsoft.com/office/drawing/2014/main" id="{076E4C2E-FE97-090C-0446-4EB692454D31}"/>
              </a:ext>
            </a:extLst>
          </p:cNvPr>
          <p:cNvSpPr txBox="1"/>
          <p:nvPr/>
        </p:nvSpPr>
        <p:spPr>
          <a:xfrm>
            <a:off x="119234" y="314585"/>
            <a:ext cx="6185043" cy="984885"/>
          </a:xfrm>
          <a:prstGeom prst="rect">
            <a:avLst/>
          </a:prstGeom>
          <a:noFill/>
        </p:spPr>
        <p:txBody>
          <a:bodyPr wrap="square">
            <a:spAutoFit/>
          </a:bodyPr>
          <a:lstStyle/>
          <a:p>
            <a:pPr>
              <a:spcBef>
                <a:spcPts val="600"/>
              </a:spcBef>
              <a:spcAft>
                <a:spcPts val="600"/>
              </a:spcAft>
              <a:defRPr/>
            </a:pPr>
            <a:r>
              <a:rPr lang="en-US" sz="2400" b="1" dirty="0">
                <a:solidFill>
                  <a:srgbClr val="FFFF00"/>
                </a:solidFill>
                <a:latin typeface="Avenir Next LT Pro Light" panose="020B0304020202020204" pitchFamily="34" charset="0"/>
              </a:rPr>
              <a:t>Available </a:t>
            </a:r>
            <a:r>
              <a:rPr kumimoji="0" lang="en-US" sz="2400" b="1" i="0" u="none" strike="noStrike" kern="1200" cap="none" spc="0" normalizeH="0" baseline="0" noProof="0" dirty="0">
                <a:ln>
                  <a:noFill/>
                </a:ln>
                <a:solidFill>
                  <a:srgbClr val="FFFF00"/>
                </a:solidFill>
                <a:effectLst/>
                <a:uLnTx/>
                <a:uFillTx/>
                <a:latin typeface="Avenir Next LT Pro Light" panose="020B0304020202020204" pitchFamily="34" charset="0"/>
                <a:ea typeface="+mn-ea"/>
                <a:cs typeface="+mn-cs"/>
              </a:rPr>
              <a:t>information:</a:t>
            </a:r>
          </a:p>
          <a:p>
            <a:pPr marL="461963" marR="0" lvl="0" indent="-166688" algn="l" defTabSz="914400" rtl="0" eaLnBrk="1" fontAlgn="auto" latinLnBrk="0" hangingPunct="1">
              <a:lnSpc>
                <a:spcPct val="100000"/>
              </a:lnSpc>
              <a:spcBef>
                <a:spcPts val="600"/>
              </a:spcBef>
              <a:spcAft>
                <a:spcPts val="600"/>
              </a:spcAft>
              <a:buClrTx/>
              <a:buSzTx/>
              <a:buFont typeface="Arial" panose="020B0604020202020204" pitchFamily="34" charset="0"/>
              <a:buChar char="•"/>
              <a:tabLst/>
              <a:defRPr/>
            </a:pPr>
            <a:r>
              <a:rPr lang="en-US" sz="2400" dirty="0">
                <a:solidFill>
                  <a:schemeClr val="bg1"/>
                </a:solidFill>
                <a:latin typeface="Avenir Next LT Pro Light" panose="020B0304020202020204" pitchFamily="34" charset="0"/>
              </a:rPr>
              <a:t>Atlases y Portals</a:t>
            </a:r>
          </a:p>
        </p:txBody>
      </p:sp>
    </p:spTree>
    <p:extLst>
      <p:ext uri="{BB962C8B-B14F-4D97-AF65-F5344CB8AC3E}">
        <p14:creationId xmlns:p14="http://schemas.microsoft.com/office/powerpoint/2010/main" val="412750253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E041EAE-DD7A-5F8C-E3CF-626F6011F3BA}"/>
            </a:ext>
          </a:extLst>
        </p:cNvPr>
        <p:cNvGrpSpPr/>
        <p:nvPr/>
      </p:nvGrpSpPr>
      <p:grpSpPr>
        <a:xfrm>
          <a:off x="0" y="0"/>
          <a:ext cx="0" cy="0"/>
          <a:chOff x="0" y="0"/>
          <a:chExt cx="0" cy="0"/>
        </a:xfrm>
      </p:grpSpPr>
      <p:pic>
        <p:nvPicPr>
          <p:cNvPr id="32" name="Picture 31">
            <a:extLst>
              <a:ext uri="{FF2B5EF4-FFF2-40B4-BE49-F238E27FC236}">
                <a16:creationId xmlns:a16="http://schemas.microsoft.com/office/drawing/2014/main" id="{5AEC957A-E194-ABF3-82AF-435C5523DAAB}"/>
              </a:ext>
            </a:extLst>
          </p:cNvPr>
          <p:cNvPicPr>
            <a:picLocks noChangeAspect="1"/>
          </p:cNvPicPr>
          <p:nvPr/>
        </p:nvPicPr>
        <p:blipFill>
          <a:blip r:embed="rId2"/>
          <a:srcRect r="1791"/>
          <a:stretch/>
        </p:blipFill>
        <p:spPr>
          <a:xfrm>
            <a:off x="0" y="0"/>
            <a:ext cx="12192000" cy="6858000"/>
          </a:xfrm>
          <a:prstGeom prst="rect">
            <a:avLst/>
          </a:prstGeom>
        </p:spPr>
      </p:pic>
      <p:pic>
        <p:nvPicPr>
          <p:cNvPr id="11" name="Picture 10">
            <a:extLst>
              <a:ext uri="{FF2B5EF4-FFF2-40B4-BE49-F238E27FC236}">
                <a16:creationId xmlns:a16="http://schemas.microsoft.com/office/drawing/2014/main" id="{1424E888-4AD9-6740-27E0-6468D1C97E34}"/>
              </a:ext>
            </a:extLst>
          </p:cNvPr>
          <p:cNvPicPr>
            <a:picLocks noChangeAspect="1"/>
          </p:cNvPicPr>
          <p:nvPr/>
        </p:nvPicPr>
        <p:blipFill>
          <a:blip r:embed="rId3"/>
          <a:srcRect l="23279" b="28070"/>
          <a:stretch/>
        </p:blipFill>
        <p:spPr>
          <a:xfrm>
            <a:off x="-38462" y="-1"/>
            <a:ext cx="12230462" cy="6592193"/>
          </a:xfrm>
          <a:prstGeom prst="rect">
            <a:avLst/>
          </a:prstGeom>
        </p:spPr>
      </p:pic>
      <p:sp>
        <p:nvSpPr>
          <p:cNvPr id="9" name="TextBox 8">
            <a:extLst>
              <a:ext uri="{FF2B5EF4-FFF2-40B4-BE49-F238E27FC236}">
                <a16:creationId xmlns:a16="http://schemas.microsoft.com/office/drawing/2014/main" id="{1EDF2398-9491-47A6-BB99-B4153D645CB4}"/>
              </a:ext>
            </a:extLst>
          </p:cNvPr>
          <p:cNvSpPr txBox="1"/>
          <p:nvPr/>
        </p:nvSpPr>
        <p:spPr>
          <a:xfrm>
            <a:off x="2734823" y="780838"/>
            <a:ext cx="6722353" cy="461665"/>
          </a:xfrm>
          <a:prstGeom prst="rect">
            <a:avLst/>
          </a:prstGeom>
          <a:noFill/>
        </p:spPr>
        <p:txBody>
          <a:bodyPr wrap="square">
            <a:spAutoFit/>
          </a:bodyPr>
          <a:lstStyle/>
          <a:p>
            <a:pPr marR="0" lvl="0" algn="ctr" defTabSz="914400" rtl="0" eaLnBrk="1" fontAlgn="auto" latinLnBrk="0" hangingPunct="1">
              <a:lnSpc>
                <a:spcPct val="100000"/>
              </a:lnSpc>
              <a:spcBef>
                <a:spcPts val="0"/>
              </a:spcBef>
              <a:spcAft>
                <a:spcPts val="600"/>
              </a:spcAft>
              <a:buClrTx/>
              <a:buSzTx/>
              <a:tabLst/>
              <a:defRPr/>
            </a:pPr>
            <a:r>
              <a:rPr kumimoji="0" lang="en-US" sz="2400" b="1" u="none" strike="noStrike" kern="1200" cap="none" spc="0" normalizeH="0" baseline="0" noProof="0" dirty="0">
                <a:ln>
                  <a:noFill/>
                </a:ln>
                <a:solidFill>
                  <a:schemeClr val="bg1"/>
                </a:solidFill>
                <a:effectLst/>
                <a:uLnTx/>
                <a:uFillTx/>
                <a:latin typeface="Avenir Next LT Pro Light" panose="020B0304020202020204" pitchFamily="34" charset="0"/>
                <a:ea typeface="+mn-ea"/>
                <a:cs typeface="+mn-cs"/>
              </a:rPr>
              <a:t>Resource Watch</a:t>
            </a:r>
            <a:endParaRPr kumimoji="0" lang="en-US" sz="2400" b="1" u="none" strike="noStrike" kern="1200" cap="none" spc="0" normalizeH="0" baseline="0" noProof="0" dirty="0">
              <a:ln>
                <a:noFill/>
              </a:ln>
              <a:solidFill>
                <a:schemeClr val="bg1"/>
              </a:solidFill>
              <a:effectLst/>
              <a:uLnTx/>
              <a:uFillTx/>
              <a:latin typeface="Avenir Next LT Pro" panose="020B0504020202020204" pitchFamily="34" charset="0"/>
            </a:endParaRPr>
          </a:p>
        </p:txBody>
      </p:sp>
      <p:cxnSp>
        <p:nvCxnSpPr>
          <p:cNvPr id="12" name="Straight Connector 11">
            <a:extLst>
              <a:ext uri="{FF2B5EF4-FFF2-40B4-BE49-F238E27FC236}">
                <a16:creationId xmlns:a16="http://schemas.microsoft.com/office/drawing/2014/main" id="{AB49551F-6B15-9E17-3B3E-C9DE8B0B093E}"/>
              </a:ext>
            </a:extLst>
          </p:cNvPr>
          <p:cNvCxnSpPr>
            <a:cxnSpLocks/>
          </p:cNvCxnSpPr>
          <p:nvPr/>
        </p:nvCxnSpPr>
        <p:spPr>
          <a:xfrm rot="16200000">
            <a:off x="6281944" y="472415"/>
            <a:ext cx="0" cy="4114800"/>
          </a:xfrm>
          <a:prstGeom prst="line">
            <a:avLst/>
          </a:prstGeom>
          <a:ln w="38100">
            <a:solidFill>
              <a:srgbClr val="00E6D0"/>
            </a:solidFill>
            <a:prstDash val="sysDot"/>
          </a:ln>
        </p:spPr>
        <p:style>
          <a:lnRef idx="2">
            <a:schemeClr val="accent1"/>
          </a:lnRef>
          <a:fillRef idx="0">
            <a:schemeClr val="accent1"/>
          </a:fillRef>
          <a:effectRef idx="1">
            <a:schemeClr val="accent1"/>
          </a:effectRef>
          <a:fontRef idx="minor">
            <a:schemeClr val="tx1"/>
          </a:fontRef>
        </p:style>
      </p:cxnSp>
      <p:sp>
        <p:nvSpPr>
          <p:cNvPr id="19" name="Rectangle 18">
            <a:extLst>
              <a:ext uri="{FF2B5EF4-FFF2-40B4-BE49-F238E27FC236}">
                <a16:creationId xmlns:a16="http://schemas.microsoft.com/office/drawing/2014/main" id="{8C338511-704D-2AC2-F72A-DC9D0187DF69}"/>
              </a:ext>
            </a:extLst>
          </p:cNvPr>
          <p:cNvSpPr/>
          <p:nvPr/>
        </p:nvSpPr>
        <p:spPr>
          <a:xfrm>
            <a:off x="-38462" y="1695236"/>
            <a:ext cx="12230462" cy="5179405"/>
          </a:xfrm>
          <a:prstGeom prst="rect">
            <a:avLst/>
          </a:prstGeom>
          <a:solidFill>
            <a:srgbClr val="0870C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Picture 1" descr="A screenshot of a map&#10;&#10;AI-generated content may be incorrect.">
            <a:extLst>
              <a:ext uri="{FF2B5EF4-FFF2-40B4-BE49-F238E27FC236}">
                <a16:creationId xmlns:a16="http://schemas.microsoft.com/office/drawing/2014/main" id="{C2F950AE-28AD-0A27-8CCB-3500988DC0AF}"/>
              </a:ext>
            </a:extLst>
          </p:cNvPr>
          <p:cNvPicPr>
            <a:picLocks noChangeAspect="1"/>
          </p:cNvPicPr>
          <p:nvPr/>
        </p:nvPicPr>
        <p:blipFill>
          <a:blip r:embed="rId4"/>
          <a:stretch>
            <a:fillRect/>
          </a:stretch>
        </p:blipFill>
        <p:spPr>
          <a:xfrm>
            <a:off x="96901" y="1359550"/>
            <a:ext cx="8859963" cy="5389592"/>
          </a:xfrm>
          <a:prstGeom prst="rect">
            <a:avLst/>
          </a:prstGeom>
          <a:ln>
            <a:solidFill>
              <a:schemeClr val="tx1">
                <a:lumMod val="50000"/>
                <a:lumOff val="50000"/>
              </a:schemeClr>
            </a:solidFill>
          </a:ln>
        </p:spPr>
      </p:pic>
      <p:pic>
        <p:nvPicPr>
          <p:cNvPr id="10" name="Picture 9" descr="A map of the world&#10;&#10;AI-generated content may be incorrect.">
            <a:extLst>
              <a:ext uri="{FF2B5EF4-FFF2-40B4-BE49-F238E27FC236}">
                <a16:creationId xmlns:a16="http://schemas.microsoft.com/office/drawing/2014/main" id="{4988D82E-ACF3-57BB-BDB0-042C06100C4F}"/>
              </a:ext>
            </a:extLst>
          </p:cNvPr>
          <p:cNvPicPr>
            <a:picLocks noChangeAspect="1"/>
          </p:cNvPicPr>
          <p:nvPr/>
        </p:nvPicPr>
        <p:blipFill>
          <a:blip r:embed="rId5"/>
          <a:srcRect l="7440" r="14203"/>
          <a:stretch/>
        </p:blipFill>
        <p:spPr>
          <a:xfrm>
            <a:off x="7507936" y="159242"/>
            <a:ext cx="4684063" cy="4502125"/>
          </a:xfrm>
          <a:custGeom>
            <a:avLst/>
            <a:gdLst>
              <a:gd name="connsiteX0" fmla="*/ 0 w 4413744"/>
              <a:gd name="connsiteY0" fmla="*/ 0 h 4502125"/>
              <a:gd name="connsiteX1" fmla="*/ 1129196 w 4413744"/>
              <a:gd name="connsiteY1" fmla="*/ 0 h 4502125"/>
              <a:gd name="connsiteX2" fmla="*/ 4413744 w 4413744"/>
              <a:gd name="connsiteY2" fmla="*/ 15206 h 4502125"/>
              <a:gd name="connsiteX3" fmla="*/ 4413744 w 4413744"/>
              <a:gd name="connsiteY3" fmla="*/ 4502125 h 4502125"/>
              <a:gd name="connsiteX4" fmla="*/ 2050117 w 4413744"/>
              <a:gd name="connsiteY4" fmla="*/ 4502125 h 4502125"/>
              <a:gd name="connsiteX5" fmla="*/ 10202 w 4413744"/>
              <a:gd name="connsiteY5" fmla="*/ 2686601 h 4502125"/>
              <a:gd name="connsiteX6" fmla="*/ 9239 w 4413744"/>
              <a:gd name="connsiteY6" fmla="*/ 674472 h 45021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13744" h="4502125">
                <a:moveTo>
                  <a:pt x="0" y="0"/>
                </a:moveTo>
                <a:lnTo>
                  <a:pt x="1129196" y="0"/>
                </a:lnTo>
                <a:lnTo>
                  <a:pt x="4413744" y="15206"/>
                </a:lnTo>
                <a:lnTo>
                  <a:pt x="4413744" y="4502125"/>
                </a:lnTo>
                <a:lnTo>
                  <a:pt x="2050117" y="4502125"/>
                </a:lnTo>
                <a:lnTo>
                  <a:pt x="10202" y="2686601"/>
                </a:lnTo>
                <a:cubicBezTo>
                  <a:pt x="12771" y="2018781"/>
                  <a:pt x="15339" y="1350961"/>
                  <a:pt x="9239" y="674472"/>
                </a:cubicBezTo>
                <a:close/>
              </a:path>
            </a:pathLst>
          </a:custGeom>
        </p:spPr>
      </p:pic>
      <p:sp>
        <p:nvSpPr>
          <p:cNvPr id="4" name="TextBox 3">
            <a:extLst>
              <a:ext uri="{FF2B5EF4-FFF2-40B4-BE49-F238E27FC236}">
                <a16:creationId xmlns:a16="http://schemas.microsoft.com/office/drawing/2014/main" id="{52B1285B-BF0C-27C3-1F8D-0554FDB792B8}"/>
              </a:ext>
            </a:extLst>
          </p:cNvPr>
          <p:cNvSpPr txBox="1"/>
          <p:nvPr/>
        </p:nvSpPr>
        <p:spPr>
          <a:xfrm>
            <a:off x="1257737" y="106315"/>
            <a:ext cx="9878980"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chemeClr val="bg1"/>
                </a:solidFill>
                <a:effectLst>
                  <a:outerShdw blurRad="38100" dist="38100" dir="2700000" algn="tl">
                    <a:srgbClr val="000000">
                      <a:alpha val="43137"/>
                    </a:srgbClr>
                  </a:outerShdw>
                </a:effectLst>
                <a:uLnTx/>
                <a:uFillTx/>
                <a:latin typeface="Avenir Next LT Pro Demi" panose="020B0704020202020204" pitchFamily="34" charset="0"/>
                <a:ea typeface="+mn-ea"/>
                <a:cs typeface="+mn-cs"/>
              </a:rPr>
              <a:t>Results</a:t>
            </a:r>
          </a:p>
        </p:txBody>
      </p:sp>
      <p:sp>
        <p:nvSpPr>
          <p:cNvPr id="7" name="TextBox 6">
            <a:extLst>
              <a:ext uri="{FF2B5EF4-FFF2-40B4-BE49-F238E27FC236}">
                <a16:creationId xmlns:a16="http://schemas.microsoft.com/office/drawing/2014/main" id="{8C014A6F-8E88-B12A-D23E-F60F778CFC9C}"/>
              </a:ext>
            </a:extLst>
          </p:cNvPr>
          <p:cNvSpPr txBox="1"/>
          <p:nvPr/>
        </p:nvSpPr>
        <p:spPr>
          <a:xfrm>
            <a:off x="119234" y="314585"/>
            <a:ext cx="6185043" cy="984885"/>
          </a:xfrm>
          <a:prstGeom prst="rect">
            <a:avLst/>
          </a:prstGeom>
          <a:noFill/>
        </p:spPr>
        <p:txBody>
          <a:bodyPr wrap="square">
            <a:spAutoFit/>
          </a:bodyPr>
          <a:lstStyle/>
          <a:p>
            <a:pPr>
              <a:spcBef>
                <a:spcPts val="600"/>
              </a:spcBef>
              <a:spcAft>
                <a:spcPts val="600"/>
              </a:spcAft>
              <a:defRPr/>
            </a:pPr>
            <a:r>
              <a:rPr lang="en-US" sz="2400" b="1" dirty="0">
                <a:solidFill>
                  <a:srgbClr val="FFFF00"/>
                </a:solidFill>
                <a:latin typeface="Avenir Next LT Pro Light" panose="020B0304020202020204" pitchFamily="34" charset="0"/>
              </a:rPr>
              <a:t>Available </a:t>
            </a:r>
            <a:r>
              <a:rPr kumimoji="0" lang="en-US" sz="2400" b="1" i="0" u="none" strike="noStrike" kern="1200" cap="none" spc="0" normalizeH="0" baseline="0" noProof="0" dirty="0">
                <a:ln>
                  <a:noFill/>
                </a:ln>
                <a:solidFill>
                  <a:srgbClr val="FFFF00"/>
                </a:solidFill>
                <a:effectLst/>
                <a:uLnTx/>
                <a:uFillTx/>
                <a:latin typeface="Avenir Next LT Pro Light" panose="020B0304020202020204" pitchFamily="34" charset="0"/>
                <a:ea typeface="+mn-ea"/>
                <a:cs typeface="+mn-cs"/>
              </a:rPr>
              <a:t>information:</a:t>
            </a:r>
          </a:p>
          <a:p>
            <a:pPr marL="461963" marR="0" lvl="0" indent="-166688" algn="l" defTabSz="914400" rtl="0" eaLnBrk="1" fontAlgn="auto" latinLnBrk="0" hangingPunct="1">
              <a:lnSpc>
                <a:spcPct val="100000"/>
              </a:lnSpc>
              <a:spcBef>
                <a:spcPts val="600"/>
              </a:spcBef>
              <a:spcAft>
                <a:spcPts val="600"/>
              </a:spcAft>
              <a:buClrTx/>
              <a:buSzTx/>
              <a:buFont typeface="Arial" panose="020B0604020202020204" pitchFamily="34" charset="0"/>
              <a:buChar char="•"/>
              <a:tabLst/>
              <a:defRPr/>
            </a:pPr>
            <a:r>
              <a:rPr lang="en-US" sz="2400" dirty="0">
                <a:solidFill>
                  <a:schemeClr val="bg1"/>
                </a:solidFill>
                <a:latin typeface="Avenir Next LT Pro Light" panose="020B0304020202020204" pitchFamily="34" charset="0"/>
              </a:rPr>
              <a:t>Atlases y Portals</a:t>
            </a:r>
          </a:p>
        </p:txBody>
      </p:sp>
    </p:spTree>
    <p:extLst>
      <p:ext uri="{BB962C8B-B14F-4D97-AF65-F5344CB8AC3E}">
        <p14:creationId xmlns:p14="http://schemas.microsoft.com/office/powerpoint/2010/main" val="2999496951"/>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860982C-0000-FD7C-8FFC-CABFD2E64259}"/>
            </a:ext>
          </a:extLst>
        </p:cNvPr>
        <p:cNvGrpSpPr/>
        <p:nvPr/>
      </p:nvGrpSpPr>
      <p:grpSpPr>
        <a:xfrm>
          <a:off x="0" y="0"/>
          <a:ext cx="0" cy="0"/>
          <a:chOff x="0" y="0"/>
          <a:chExt cx="0" cy="0"/>
        </a:xfrm>
      </p:grpSpPr>
      <p:pic>
        <p:nvPicPr>
          <p:cNvPr id="32" name="Picture 31">
            <a:extLst>
              <a:ext uri="{FF2B5EF4-FFF2-40B4-BE49-F238E27FC236}">
                <a16:creationId xmlns:a16="http://schemas.microsoft.com/office/drawing/2014/main" id="{7B38DB3D-9030-A73F-F476-36F9F6CB6756}"/>
              </a:ext>
            </a:extLst>
          </p:cNvPr>
          <p:cNvPicPr>
            <a:picLocks noChangeAspect="1"/>
          </p:cNvPicPr>
          <p:nvPr/>
        </p:nvPicPr>
        <p:blipFill>
          <a:blip r:embed="rId2"/>
          <a:srcRect r="1791"/>
          <a:stretch/>
        </p:blipFill>
        <p:spPr>
          <a:xfrm>
            <a:off x="0" y="0"/>
            <a:ext cx="12192000" cy="6858000"/>
          </a:xfrm>
          <a:prstGeom prst="rect">
            <a:avLst/>
          </a:prstGeom>
        </p:spPr>
      </p:pic>
      <p:pic>
        <p:nvPicPr>
          <p:cNvPr id="11" name="Picture 10">
            <a:extLst>
              <a:ext uri="{FF2B5EF4-FFF2-40B4-BE49-F238E27FC236}">
                <a16:creationId xmlns:a16="http://schemas.microsoft.com/office/drawing/2014/main" id="{EC1B92BF-8EA2-A2D3-BE4B-5715A09E3C2A}"/>
              </a:ext>
            </a:extLst>
          </p:cNvPr>
          <p:cNvPicPr>
            <a:picLocks noChangeAspect="1"/>
          </p:cNvPicPr>
          <p:nvPr/>
        </p:nvPicPr>
        <p:blipFill>
          <a:blip r:embed="rId3"/>
          <a:srcRect l="23279" b="28070"/>
          <a:stretch/>
        </p:blipFill>
        <p:spPr>
          <a:xfrm>
            <a:off x="-38462" y="-1"/>
            <a:ext cx="12230462" cy="6592193"/>
          </a:xfrm>
          <a:prstGeom prst="rect">
            <a:avLst/>
          </a:prstGeom>
        </p:spPr>
      </p:pic>
      <p:sp>
        <p:nvSpPr>
          <p:cNvPr id="9" name="TextBox 8">
            <a:extLst>
              <a:ext uri="{FF2B5EF4-FFF2-40B4-BE49-F238E27FC236}">
                <a16:creationId xmlns:a16="http://schemas.microsoft.com/office/drawing/2014/main" id="{8B2209A9-89DA-0094-47F1-3133D5BB12C8}"/>
              </a:ext>
            </a:extLst>
          </p:cNvPr>
          <p:cNvSpPr txBox="1"/>
          <p:nvPr/>
        </p:nvSpPr>
        <p:spPr>
          <a:xfrm>
            <a:off x="2734823" y="780838"/>
            <a:ext cx="6722353" cy="461665"/>
          </a:xfrm>
          <a:prstGeom prst="rect">
            <a:avLst/>
          </a:prstGeom>
          <a:noFill/>
        </p:spPr>
        <p:txBody>
          <a:bodyPr wrap="square">
            <a:spAutoFit/>
          </a:bodyPr>
          <a:lstStyle/>
          <a:p>
            <a:pPr marR="0" lvl="0" algn="ctr" defTabSz="914400" rtl="0" eaLnBrk="1" fontAlgn="auto" latinLnBrk="0" hangingPunct="1">
              <a:lnSpc>
                <a:spcPct val="100000"/>
              </a:lnSpc>
              <a:spcBef>
                <a:spcPts val="0"/>
              </a:spcBef>
              <a:spcAft>
                <a:spcPts val="600"/>
              </a:spcAft>
              <a:buClrTx/>
              <a:buSzTx/>
              <a:tabLst/>
              <a:defRPr/>
            </a:pPr>
            <a:r>
              <a:rPr kumimoji="0" lang="en-US" sz="2400" b="1" u="none" strike="noStrike" kern="1200" cap="none" spc="0" normalizeH="0" baseline="0" noProof="0" dirty="0">
                <a:ln>
                  <a:noFill/>
                </a:ln>
                <a:solidFill>
                  <a:schemeClr val="bg1"/>
                </a:solidFill>
                <a:effectLst/>
                <a:uLnTx/>
                <a:uFillTx/>
                <a:latin typeface="Avenir Next LT Pro Light" panose="020B0304020202020204" pitchFamily="34" charset="0"/>
                <a:ea typeface="+mn-ea"/>
                <a:cs typeface="+mn-cs"/>
              </a:rPr>
              <a:t>ESRI</a:t>
            </a:r>
            <a:endParaRPr kumimoji="0" lang="en-US" sz="2400" b="1" u="none" strike="noStrike" kern="1200" cap="none" spc="0" normalizeH="0" baseline="0" noProof="0" dirty="0">
              <a:ln>
                <a:noFill/>
              </a:ln>
              <a:solidFill>
                <a:schemeClr val="bg1"/>
              </a:solidFill>
              <a:effectLst/>
              <a:uLnTx/>
              <a:uFillTx/>
              <a:latin typeface="Avenir Next LT Pro" panose="020B0504020202020204" pitchFamily="34" charset="0"/>
            </a:endParaRPr>
          </a:p>
        </p:txBody>
      </p:sp>
      <p:cxnSp>
        <p:nvCxnSpPr>
          <p:cNvPr id="12" name="Straight Connector 11">
            <a:extLst>
              <a:ext uri="{FF2B5EF4-FFF2-40B4-BE49-F238E27FC236}">
                <a16:creationId xmlns:a16="http://schemas.microsoft.com/office/drawing/2014/main" id="{172FAB5D-1D87-A6E3-056F-873BE13B4506}"/>
              </a:ext>
            </a:extLst>
          </p:cNvPr>
          <p:cNvCxnSpPr>
            <a:cxnSpLocks/>
          </p:cNvCxnSpPr>
          <p:nvPr/>
        </p:nvCxnSpPr>
        <p:spPr>
          <a:xfrm rot="16200000">
            <a:off x="6281944" y="472415"/>
            <a:ext cx="0" cy="4114800"/>
          </a:xfrm>
          <a:prstGeom prst="line">
            <a:avLst/>
          </a:prstGeom>
          <a:ln w="38100">
            <a:solidFill>
              <a:srgbClr val="00E6D0"/>
            </a:solidFill>
            <a:prstDash val="sysDot"/>
          </a:ln>
        </p:spPr>
        <p:style>
          <a:lnRef idx="2">
            <a:schemeClr val="accent1"/>
          </a:lnRef>
          <a:fillRef idx="0">
            <a:schemeClr val="accent1"/>
          </a:fillRef>
          <a:effectRef idx="1">
            <a:schemeClr val="accent1"/>
          </a:effectRef>
          <a:fontRef idx="minor">
            <a:schemeClr val="tx1"/>
          </a:fontRef>
        </p:style>
      </p:cxnSp>
      <p:sp>
        <p:nvSpPr>
          <p:cNvPr id="19" name="Rectangle 18">
            <a:extLst>
              <a:ext uri="{FF2B5EF4-FFF2-40B4-BE49-F238E27FC236}">
                <a16:creationId xmlns:a16="http://schemas.microsoft.com/office/drawing/2014/main" id="{872F4C22-ECD3-15FA-9419-09D7E7B7CF29}"/>
              </a:ext>
            </a:extLst>
          </p:cNvPr>
          <p:cNvSpPr/>
          <p:nvPr/>
        </p:nvSpPr>
        <p:spPr>
          <a:xfrm>
            <a:off x="-38462" y="1695236"/>
            <a:ext cx="12230462" cy="5179405"/>
          </a:xfrm>
          <a:prstGeom prst="rect">
            <a:avLst/>
          </a:prstGeom>
          <a:solidFill>
            <a:srgbClr val="0870C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a:extLst>
              <a:ext uri="{FF2B5EF4-FFF2-40B4-BE49-F238E27FC236}">
                <a16:creationId xmlns:a16="http://schemas.microsoft.com/office/drawing/2014/main" id="{B4386777-FB84-5C7D-148B-7FB55E49BFC1}"/>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81033" y="1242503"/>
            <a:ext cx="5214072" cy="5609997"/>
          </a:xfrm>
          <a:prstGeom prst="rect">
            <a:avLst/>
          </a:prstGeom>
          <a:noFill/>
          <a:ln>
            <a:solidFill>
              <a:schemeClr val="tx1">
                <a:lumMod val="50000"/>
                <a:lumOff val="50000"/>
              </a:schemeClr>
            </a:solidFill>
          </a:ln>
        </p:spPr>
      </p:pic>
      <p:sp>
        <p:nvSpPr>
          <p:cNvPr id="8" name="TextBox 7">
            <a:extLst>
              <a:ext uri="{FF2B5EF4-FFF2-40B4-BE49-F238E27FC236}">
                <a16:creationId xmlns:a16="http://schemas.microsoft.com/office/drawing/2014/main" id="{77D175CF-4DD8-824D-E901-FE103E6A7B9E}"/>
              </a:ext>
            </a:extLst>
          </p:cNvPr>
          <p:cNvSpPr txBox="1"/>
          <p:nvPr/>
        </p:nvSpPr>
        <p:spPr>
          <a:xfrm>
            <a:off x="6447437" y="3203546"/>
            <a:ext cx="4636196" cy="1200329"/>
          </a:xfrm>
          <a:prstGeom prst="rect">
            <a:avLst/>
          </a:prstGeom>
          <a:noFill/>
        </p:spPr>
        <p:txBody>
          <a:bodyPr wrap="square">
            <a:spAutoFit/>
          </a:bodyPr>
          <a:lstStyle/>
          <a:p>
            <a:r>
              <a:rPr lang="en-US" sz="2400" dirty="0">
                <a:solidFill>
                  <a:schemeClr val="bg1"/>
                </a:solidFill>
                <a:latin typeface="Avenir Next LT Pro" panose="020B0504020202020204" pitchFamily="34" charset="0"/>
              </a:rPr>
              <a:t>Examples of spatial layers in ESRI owned by the Panama Land Use Plan office</a:t>
            </a:r>
          </a:p>
        </p:txBody>
      </p:sp>
      <p:sp>
        <p:nvSpPr>
          <p:cNvPr id="2" name="TextBox 1">
            <a:extLst>
              <a:ext uri="{FF2B5EF4-FFF2-40B4-BE49-F238E27FC236}">
                <a16:creationId xmlns:a16="http://schemas.microsoft.com/office/drawing/2014/main" id="{D7E5AB2E-1DED-FBF6-7D77-E44791677F66}"/>
              </a:ext>
            </a:extLst>
          </p:cNvPr>
          <p:cNvSpPr txBox="1"/>
          <p:nvPr/>
        </p:nvSpPr>
        <p:spPr>
          <a:xfrm>
            <a:off x="1257737" y="106315"/>
            <a:ext cx="9878980"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chemeClr val="bg1"/>
                </a:solidFill>
                <a:effectLst>
                  <a:outerShdw blurRad="38100" dist="38100" dir="2700000" algn="tl">
                    <a:srgbClr val="000000">
                      <a:alpha val="43137"/>
                    </a:srgbClr>
                  </a:outerShdw>
                </a:effectLst>
                <a:uLnTx/>
                <a:uFillTx/>
                <a:latin typeface="Avenir Next LT Pro Demi" panose="020B0704020202020204" pitchFamily="34" charset="0"/>
                <a:ea typeface="+mn-ea"/>
                <a:cs typeface="+mn-cs"/>
              </a:rPr>
              <a:t>Results</a:t>
            </a:r>
          </a:p>
        </p:txBody>
      </p:sp>
      <p:sp>
        <p:nvSpPr>
          <p:cNvPr id="7" name="TextBox 6">
            <a:extLst>
              <a:ext uri="{FF2B5EF4-FFF2-40B4-BE49-F238E27FC236}">
                <a16:creationId xmlns:a16="http://schemas.microsoft.com/office/drawing/2014/main" id="{20A5BEFA-0F65-D0B7-CA12-8039F5311F6C}"/>
              </a:ext>
            </a:extLst>
          </p:cNvPr>
          <p:cNvSpPr txBox="1"/>
          <p:nvPr/>
        </p:nvSpPr>
        <p:spPr>
          <a:xfrm>
            <a:off x="119234" y="208255"/>
            <a:ext cx="6185043" cy="984885"/>
          </a:xfrm>
          <a:prstGeom prst="rect">
            <a:avLst/>
          </a:prstGeom>
          <a:noFill/>
        </p:spPr>
        <p:txBody>
          <a:bodyPr wrap="square">
            <a:spAutoFit/>
          </a:bodyPr>
          <a:lstStyle/>
          <a:p>
            <a:pPr>
              <a:spcBef>
                <a:spcPts val="600"/>
              </a:spcBef>
              <a:spcAft>
                <a:spcPts val="600"/>
              </a:spcAft>
              <a:defRPr/>
            </a:pPr>
            <a:r>
              <a:rPr lang="en-US" sz="2400" b="1" dirty="0">
                <a:solidFill>
                  <a:srgbClr val="FFFF00"/>
                </a:solidFill>
                <a:latin typeface="Avenir Next LT Pro Light" panose="020B0304020202020204" pitchFamily="34" charset="0"/>
              </a:rPr>
              <a:t>Available </a:t>
            </a:r>
            <a:r>
              <a:rPr kumimoji="0" lang="en-US" sz="2400" b="1" i="0" u="none" strike="noStrike" kern="1200" cap="none" spc="0" normalizeH="0" baseline="0" noProof="0" dirty="0">
                <a:ln>
                  <a:noFill/>
                </a:ln>
                <a:solidFill>
                  <a:srgbClr val="FFFF00"/>
                </a:solidFill>
                <a:effectLst/>
                <a:uLnTx/>
                <a:uFillTx/>
                <a:latin typeface="Avenir Next LT Pro Light" panose="020B0304020202020204" pitchFamily="34" charset="0"/>
                <a:ea typeface="+mn-ea"/>
                <a:cs typeface="+mn-cs"/>
              </a:rPr>
              <a:t>information:</a:t>
            </a:r>
          </a:p>
          <a:p>
            <a:pPr marL="461963" marR="0" lvl="0" indent="-166688" algn="l" defTabSz="914400" rtl="0" eaLnBrk="1" fontAlgn="auto" latinLnBrk="0" hangingPunct="1">
              <a:lnSpc>
                <a:spcPct val="100000"/>
              </a:lnSpc>
              <a:spcBef>
                <a:spcPts val="600"/>
              </a:spcBef>
              <a:spcAft>
                <a:spcPts val="600"/>
              </a:spcAft>
              <a:buClrTx/>
              <a:buSzTx/>
              <a:buFont typeface="Arial" panose="020B0604020202020204" pitchFamily="34" charset="0"/>
              <a:buChar char="•"/>
              <a:tabLst/>
              <a:defRPr/>
            </a:pPr>
            <a:r>
              <a:rPr lang="en-US" sz="2400" dirty="0">
                <a:solidFill>
                  <a:schemeClr val="bg1"/>
                </a:solidFill>
                <a:latin typeface="Avenir Next LT Pro Light" panose="020B0304020202020204" pitchFamily="34" charset="0"/>
              </a:rPr>
              <a:t>Atlases y Portals</a:t>
            </a:r>
          </a:p>
        </p:txBody>
      </p:sp>
    </p:spTree>
    <p:extLst>
      <p:ext uri="{BB962C8B-B14F-4D97-AF65-F5344CB8AC3E}">
        <p14:creationId xmlns:p14="http://schemas.microsoft.com/office/powerpoint/2010/main" val="134365417"/>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8A05A0D-8101-32C7-3125-A6EE1CA47B09}"/>
            </a:ext>
          </a:extLst>
        </p:cNvPr>
        <p:cNvGrpSpPr/>
        <p:nvPr/>
      </p:nvGrpSpPr>
      <p:grpSpPr>
        <a:xfrm>
          <a:off x="0" y="0"/>
          <a:ext cx="0" cy="0"/>
          <a:chOff x="0" y="0"/>
          <a:chExt cx="0" cy="0"/>
        </a:xfrm>
      </p:grpSpPr>
      <p:pic>
        <p:nvPicPr>
          <p:cNvPr id="32" name="Picture 31">
            <a:extLst>
              <a:ext uri="{FF2B5EF4-FFF2-40B4-BE49-F238E27FC236}">
                <a16:creationId xmlns:a16="http://schemas.microsoft.com/office/drawing/2014/main" id="{BD4A07C4-2844-38BE-22D9-31C3FE95AEEB}"/>
              </a:ext>
            </a:extLst>
          </p:cNvPr>
          <p:cNvPicPr>
            <a:picLocks noChangeAspect="1"/>
          </p:cNvPicPr>
          <p:nvPr/>
        </p:nvPicPr>
        <p:blipFill>
          <a:blip r:embed="rId3"/>
          <a:srcRect r="1791"/>
          <a:stretch/>
        </p:blipFill>
        <p:spPr>
          <a:xfrm>
            <a:off x="0" y="0"/>
            <a:ext cx="12192000" cy="6858000"/>
          </a:xfrm>
          <a:prstGeom prst="rect">
            <a:avLst/>
          </a:prstGeom>
        </p:spPr>
      </p:pic>
      <p:pic>
        <p:nvPicPr>
          <p:cNvPr id="11" name="Picture 10">
            <a:extLst>
              <a:ext uri="{FF2B5EF4-FFF2-40B4-BE49-F238E27FC236}">
                <a16:creationId xmlns:a16="http://schemas.microsoft.com/office/drawing/2014/main" id="{90BCA195-4A8C-9211-C212-CEABB735FC94}"/>
              </a:ext>
            </a:extLst>
          </p:cNvPr>
          <p:cNvPicPr>
            <a:picLocks noChangeAspect="1"/>
          </p:cNvPicPr>
          <p:nvPr/>
        </p:nvPicPr>
        <p:blipFill>
          <a:blip r:embed="rId4"/>
          <a:srcRect l="23279" b="28070"/>
          <a:stretch/>
        </p:blipFill>
        <p:spPr>
          <a:xfrm>
            <a:off x="-38462" y="-1"/>
            <a:ext cx="12230462" cy="6592193"/>
          </a:xfrm>
          <a:prstGeom prst="rect">
            <a:avLst/>
          </a:prstGeom>
        </p:spPr>
      </p:pic>
      <p:cxnSp>
        <p:nvCxnSpPr>
          <p:cNvPr id="12" name="Straight Connector 11">
            <a:extLst>
              <a:ext uri="{FF2B5EF4-FFF2-40B4-BE49-F238E27FC236}">
                <a16:creationId xmlns:a16="http://schemas.microsoft.com/office/drawing/2014/main" id="{158AB505-3AF0-FF1B-4242-2E3282A2E85D}"/>
              </a:ext>
            </a:extLst>
          </p:cNvPr>
          <p:cNvCxnSpPr>
            <a:cxnSpLocks/>
          </p:cNvCxnSpPr>
          <p:nvPr/>
        </p:nvCxnSpPr>
        <p:spPr>
          <a:xfrm rot="16200000">
            <a:off x="6281944" y="472415"/>
            <a:ext cx="0" cy="4114800"/>
          </a:xfrm>
          <a:prstGeom prst="line">
            <a:avLst/>
          </a:prstGeom>
          <a:ln w="38100">
            <a:solidFill>
              <a:srgbClr val="00E6D0"/>
            </a:solidFill>
            <a:prstDash val="sysDot"/>
          </a:ln>
        </p:spPr>
        <p:style>
          <a:lnRef idx="2">
            <a:schemeClr val="accent1"/>
          </a:lnRef>
          <a:fillRef idx="0">
            <a:schemeClr val="accent1"/>
          </a:fillRef>
          <a:effectRef idx="1">
            <a:schemeClr val="accent1"/>
          </a:effectRef>
          <a:fontRef idx="minor">
            <a:schemeClr val="tx1"/>
          </a:fontRef>
        </p:style>
      </p:cxnSp>
      <p:sp>
        <p:nvSpPr>
          <p:cNvPr id="19" name="Rectangle 18">
            <a:extLst>
              <a:ext uri="{FF2B5EF4-FFF2-40B4-BE49-F238E27FC236}">
                <a16:creationId xmlns:a16="http://schemas.microsoft.com/office/drawing/2014/main" id="{E0CBED05-FB9A-D322-3512-9510F2777F69}"/>
              </a:ext>
            </a:extLst>
          </p:cNvPr>
          <p:cNvSpPr/>
          <p:nvPr/>
        </p:nvSpPr>
        <p:spPr>
          <a:xfrm>
            <a:off x="-38462" y="1695236"/>
            <a:ext cx="12230462" cy="5179405"/>
          </a:xfrm>
          <a:prstGeom prst="rect">
            <a:avLst/>
          </a:prstGeom>
          <a:solidFill>
            <a:srgbClr val="0870C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Picture 1" descr="A screenshot of a computer&#10;&#10;AI-generated content may be incorrect.">
            <a:extLst>
              <a:ext uri="{FF2B5EF4-FFF2-40B4-BE49-F238E27FC236}">
                <a16:creationId xmlns:a16="http://schemas.microsoft.com/office/drawing/2014/main" id="{412EA31D-7243-1714-7862-8274E768DA7B}"/>
              </a:ext>
            </a:extLst>
          </p:cNvPr>
          <p:cNvPicPr>
            <a:picLocks noChangeAspect="1"/>
          </p:cNvPicPr>
          <p:nvPr/>
        </p:nvPicPr>
        <p:blipFill>
          <a:blip r:embed="rId5"/>
          <a:stretch>
            <a:fillRect/>
          </a:stretch>
        </p:blipFill>
        <p:spPr>
          <a:xfrm>
            <a:off x="223844" y="1234153"/>
            <a:ext cx="6896147" cy="5524654"/>
          </a:xfrm>
          <a:prstGeom prst="rect">
            <a:avLst/>
          </a:prstGeom>
        </p:spPr>
      </p:pic>
      <p:sp>
        <p:nvSpPr>
          <p:cNvPr id="9" name="TextBox 8">
            <a:extLst>
              <a:ext uri="{FF2B5EF4-FFF2-40B4-BE49-F238E27FC236}">
                <a16:creationId xmlns:a16="http://schemas.microsoft.com/office/drawing/2014/main" id="{603BEA72-A815-3C5A-EDC8-26772C9C94DB}"/>
              </a:ext>
            </a:extLst>
          </p:cNvPr>
          <p:cNvSpPr txBox="1"/>
          <p:nvPr/>
        </p:nvSpPr>
        <p:spPr>
          <a:xfrm>
            <a:off x="7494615" y="3314508"/>
            <a:ext cx="4473541" cy="830997"/>
          </a:xfrm>
          <a:prstGeom prst="rect">
            <a:avLst/>
          </a:prstGeom>
          <a:noFill/>
        </p:spPr>
        <p:txBody>
          <a:bodyPr wrap="square">
            <a:spAutoFit/>
          </a:bodyPr>
          <a:lstStyle/>
          <a:p>
            <a:pPr marR="0" lvl="0" algn="ctr" defTabSz="914400" rtl="0" eaLnBrk="1" fontAlgn="auto" latinLnBrk="0" hangingPunct="1">
              <a:lnSpc>
                <a:spcPct val="100000"/>
              </a:lnSpc>
              <a:spcBef>
                <a:spcPts val="0"/>
              </a:spcBef>
              <a:spcAft>
                <a:spcPts val="600"/>
              </a:spcAft>
              <a:buClrTx/>
              <a:buSzTx/>
              <a:tabLst/>
              <a:defRPr/>
            </a:pPr>
            <a:r>
              <a:rPr kumimoji="0" lang="en-US" sz="2400" b="1" u="none" strike="noStrike" kern="1200" cap="none" spc="0" normalizeH="0" baseline="0" noProof="0">
                <a:ln>
                  <a:noFill/>
                </a:ln>
                <a:solidFill>
                  <a:schemeClr val="bg1"/>
                </a:solidFill>
                <a:effectLst/>
                <a:uLnTx/>
                <a:uFillTx/>
                <a:latin typeface="Avenir Next LT Pro Light" panose="020B0304020202020204" pitchFamily="34" charset="0"/>
                <a:ea typeface="+mn-ea"/>
                <a:cs typeface="+mn-cs"/>
              </a:rPr>
              <a:t>Global Biodiversity Information— GBIF</a:t>
            </a:r>
            <a:endParaRPr kumimoji="0" lang="en-US" sz="2400" b="1" u="none" strike="noStrike" kern="1200" cap="none" spc="0" normalizeH="0" baseline="0" noProof="0">
              <a:ln>
                <a:noFill/>
              </a:ln>
              <a:solidFill>
                <a:schemeClr val="bg1"/>
              </a:solidFill>
              <a:effectLst/>
              <a:uLnTx/>
              <a:uFillTx/>
              <a:latin typeface="Avenir Next LT Pro" panose="020B0504020202020204" pitchFamily="34" charset="0"/>
            </a:endParaRPr>
          </a:p>
        </p:txBody>
      </p:sp>
      <p:sp>
        <p:nvSpPr>
          <p:cNvPr id="8" name="TextBox 7">
            <a:extLst>
              <a:ext uri="{FF2B5EF4-FFF2-40B4-BE49-F238E27FC236}">
                <a16:creationId xmlns:a16="http://schemas.microsoft.com/office/drawing/2014/main" id="{830518A5-FA89-724D-840F-D17E88819860}"/>
              </a:ext>
            </a:extLst>
          </p:cNvPr>
          <p:cNvSpPr txBox="1"/>
          <p:nvPr/>
        </p:nvSpPr>
        <p:spPr>
          <a:xfrm>
            <a:off x="1257737" y="106315"/>
            <a:ext cx="9878980"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chemeClr val="bg1"/>
                </a:solidFill>
                <a:effectLst>
                  <a:outerShdw blurRad="38100" dist="38100" dir="2700000" algn="tl">
                    <a:srgbClr val="000000">
                      <a:alpha val="43137"/>
                    </a:srgbClr>
                  </a:outerShdw>
                </a:effectLst>
                <a:uLnTx/>
                <a:uFillTx/>
                <a:latin typeface="Avenir Next LT Pro Demi" panose="020B0704020202020204" pitchFamily="34" charset="0"/>
                <a:ea typeface="+mn-ea"/>
                <a:cs typeface="+mn-cs"/>
              </a:rPr>
              <a:t>Results</a:t>
            </a:r>
          </a:p>
        </p:txBody>
      </p:sp>
      <p:sp>
        <p:nvSpPr>
          <p:cNvPr id="10" name="TextBox 9">
            <a:extLst>
              <a:ext uri="{FF2B5EF4-FFF2-40B4-BE49-F238E27FC236}">
                <a16:creationId xmlns:a16="http://schemas.microsoft.com/office/drawing/2014/main" id="{389D5C01-3D6E-2C4F-A506-DF45FDAC3AC3}"/>
              </a:ext>
            </a:extLst>
          </p:cNvPr>
          <p:cNvSpPr txBox="1"/>
          <p:nvPr/>
        </p:nvSpPr>
        <p:spPr>
          <a:xfrm>
            <a:off x="119234" y="208255"/>
            <a:ext cx="6185043" cy="984885"/>
          </a:xfrm>
          <a:prstGeom prst="rect">
            <a:avLst/>
          </a:prstGeom>
          <a:noFill/>
        </p:spPr>
        <p:txBody>
          <a:bodyPr wrap="square">
            <a:spAutoFit/>
          </a:bodyPr>
          <a:lstStyle/>
          <a:p>
            <a:pPr>
              <a:spcBef>
                <a:spcPts val="600"/>
              </a:spcBef>
              <a:spcAft>
                <a:spcPts val="600"/>
              </a:spcAft>
              <a:defRPr/>
            </a:pPr>
            <a:r>
              <a:rPr lang="en-US" sz="2400" b="1" dirty="0">
                <a:solidFill>
                  <a:srgbClr val="FFFF00"/>
                </a:solidFill>
                <a:latin typeface="Avenir Next LT Pro Light" panose="020B0304020202020204" pitchFamily="34" charset="0"/>
              </a:rPr>
              <a:t>Available </a:t>
            </a:r>
            <a:r>
              <a:rPr kumimoji="0" lang="en-US" sz="2400" b="1" i="0" u="none" strike="noStrike" kern="1200" cap="none" spc="0" normalizeH="0" baseline="0" noProof="0" dirty="0">
                <a:ln>
                  <a:noFill/>
                </a:ln>
                <a:solidFill>
                  <a:srgbClr val="FFFF00"/>
                </a:solidFill>
                <a:effectLst/>
                <a:uLnTx/>
                <a:uFillTx/>
                <a:latin typeface="Avenir Next LT Pro Light" panose="020B0304020202020204" pitchFamily="34" charset="0"/>
                <a:ea typeface="+mn-ea"/>
                <a:cs typeface="+mn-cs"/>
              </a:rPr>
              <a:t>information:</a:t>
            </a:r>
          </a:p>
          <a:p>
            <a:pPr marL="461963" marR="0" lvl="0" indent="-166688" algn="l" defTabSz="914400" rtl="0" eaLnBrk="1" fontAlgn="auto" latinLnBrk="0" hangingPunct="1">
              <a:lnSpc>
                <a:spcPct val="100000"/>
              </a:lnSpc>
              <a:spcBef>
                <a:spcPts val="600"/>
              </a:spcBef>
              <a:spcAft>
                <a:spcPts val="600"/>
              </a:spcAft>
              <a:buClrTx/>
              <a:buSzTx/>
              <a:buFont typeface="Arial" panose="020B0604020202020204" pitchFamily="34" charset="0"/>
              <a:buChar char="•"/>
              <a:tabLst/>
              <a:defRPr/>
            </a:pPr>
            <a:r>
              <a:rPr lang="en-US" sz="2400" dirty="0">
                <a:solidFill>
                  <a:schemeClr val="bg1"/>
                </a:solidFill>
                <a:latin typeface="Avenir Next LT Pro Light" panose="020B0304020202020204" pitchFamily="34" charset="0"/>
              </a:rPr>
              <a:t>Atlases y Portals</a:t>
            </a:r>
          </a:p>
        </p:txBody>
      </p:sp>
    </p:spTree>
    <p:extLst>
      <p:ext uri="{BB962C8B-B14F-4D97-AF65-F5344CB8AC3E}">
        <p14:creationId xmlns:p14="http://schemas.microsoft.com/office/powerpoint/2010/main" val="2709102767"/>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7493127-B517-2D4A-1E05-3D19847CF430}"/>
            </a:ext>
          </a:extLst>
        </p:cNvPr>
        <p:cNvGrpSpPr/>
        <p:nvPr/>
      </p:nvGrpSpPr>
      <p:grpSpPr>
        <a:xfrm>
          <a:off x="0" y="0"/>
          <a:ext cx="0" cy="0"/>
          <a:chOff x="0" y="0"/>
          <a:chExt cx="0" cy="0"/>
        </a:xfrm>
      </p:grpSpPr>
      <p:pic>
        <p:nvPicPr>
          <p:cNvPr id="32" name="Picture 31">
            <a:extLst>
              <a:ext uri="{FF2B5EF4-FFF2-40B4-BE49-F238E27FC236}">
                <a16:creationId xmlns:a16="http://schemas.microsoft.com/office/drawing/2014/main" id="{639CE864-846D-9EF8-E912-5DBDE81D6678}"/>
              </a:ext>
            </a:extLst>
          </p:cNvPr>
          <p:cNvPicPr>
            <a:picLocks noChangeAspect="1"/>
          </p:cNvPicPr>
          <p:nvPr/>
        </p:nvPicPr>
        <p:blipFill>
          <a:blip r:embed="rId3"/>
          <a:srcRect r="1791"/>
          <a:stretch/>
        </p:blipFill>
        <p:spPr>
          <a:xfrm>
            <a:off x="0" y="0"/>
            <a:ext cx="12192000" cy="6858000"/>
          </a:xfrm>
          <a:prstGeom prst="rect">
            <a:avLst/>
          </a:prstGeom>
        </p:spPr>
      </p:pic>
      <p:pic>
        <p:nvPicPr>
          <p:cNvPr id="11" name="Picture 10">
            <a:extLst>
              <a:ext uri="{FF2B5EF4-FFF2-40B4-BE49-F238E27FC236}">
                <a16:creationId xmlns:a16="http://schemas.microsoft.com/office/drawing/2014/main" id="{2A2D23D6-42F4-84FE-1833-D82E73BC904D}"/>
              </a:ext>
            </a:extLst>
          </p:cNvPr>
          <p:cNvPicPr>
            <a:picLocks noChangeAspect="1"/>
          </p:cNvPicPr>
          <p:nvPr/>
        </p:nvPicPr>
        <p:blipFill>
          <a:blip r:embed="rId4"/>
          <a:srcRect l="23279" b="28070"/>
          <a:stretch/>
        </p:blipFill>
        <p:spPr>
          <a:xfrm>
            <a:off x="-38462" y="-1"/>
            <a:ext cx="12230462" cy="6592193"/>
          </a:xfrm>
          <a:prstGeom prst="rect">
            <a:avLst/>
          </a:prstGeom>
        </p:spPr>
      </p:pic>
      <p:cxnSp>
        <p:nvCxnSpPr>
          <p:cNvPr id="12" name="Straight Connector 11">
            <a:extLst>
              <a:ext uri="{FF2B5EF4-FFF2-40B4-BE49-F238E27FC236}">
                <a16:creationId xmlns:a16="http://schemas.microsoft.com/office/drawing/2014/main" id="{9E2E4DEE-54BA-ADF9-EA48-A48BA8CE2665}"/>
              </a:ext>
            </a:extLst>
          </p:cNvPr>
          <p:cNvCxnSpPr>
            <a:cxnSpLocks/>
          </p:cNvCxnSpPr>
          <p:nvPr/>
        </p:nvCxnSpPr>
        <p:spPr>
          <a:xfrm rot="16200000">
            <a:off x="6281944" y="472415"/>
            <a:ext cx="0" cy="4114800"/>
          </a:xfrm>
          <a:prstGeom prst="line">
            <a:avLst/>
          </a:prstGeom>
          <a:ln w="38100">
            <a:solidFill>
              <a:srgbClr val="00E6D0"/>
            </a:solidFill>
            <a:prstDash val="sysDot"/>
          </a:ln>
        </p:spPr>
        <p:style>
          <a:lnRef idx="2">
            <a:schemeClr val="accent1"/>
          </a:lnRef>
          <a:fillRef idx="0">
            <a:schemeClr val="accent1"/>
          </a:fillRef>
          <a:effectRef idx="1">
            <a:schemeClr val="accent1"/>
          </a:effectRef>
          <a:fontRef idx="minor">
            <a:schemeClr val="tx1"/>
          </a:fontRef>
        </p:style>
      </p:cxnSp>
      <p:sp>
        <p:nvSpPr>
          <p:cNvPr id="19" name="Rectangle 18">
            <a:extLst>
              <a:ext uri="{FF2B5EF4-FFF2-40B4-BE49-F238E27FC236}">
                <a16:creationId xmlns:a16="http://schemas.microsoft.com/office/drawing/2014/main" id="{625F224E-1630-C672-1571-AF8FBB8F43D4}"/>
              </a:ext>
            </a:extLst>
          </p:cNvPr>
          <p:cNvSpPr/>
          <p:nvPr/>
        </p:nvSpPr>
        <p:spPr>
          <a:xfrm>
            <a:off x="-38462" y="1695236"/>
            <a:ext cx="12230462" cy="5179405"/>
          </a:xfrm>
          <a:prstGeom prst="rect">
            <a:avLst/>
          </a:prstGeom>
          <a:solidFill>
            <a:srgbClr val="0870C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descr="A screenshot of a computer&#10;&#10;AI-generated content may be incorrect.">
            <a:extLst>
              <a:ext uri="{FF2B5EF4-FFF2-40B4-BE49-F238E27FC236}">
                <a16:creationId xmlns:a16="http://schemas.microsoft.com/office/drawing/2014/main" id="{D1ECADD6-D1DE-91C4-7178-4A55C6F8ECF2}"/>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6901" y="2261366"/>
            <a:ext cx="6514381" cy="3979537"/>
          </a:xfrm>
          <a:prstGeom prst="rect">
            <a:avLst/>
          </a:prstGeom>
          <a:ln>
            <a:solidFill>
              <a:schemeClr val="tx1">
                <a:lumMod val="50000"/>
                <a:lumOff val="50000"/>
              </a:schemeClr>
            </a:solidFill>
          </a:ln>
        </p:spPr>
      </p:pic>
      <p:sp>
        <p:nvSpPr>
          <p:cNvPr id="9" name="TextBox 8">
            <a:extLst>
              <a:ext uri="{FF2B5EF4-FFF2-40B4-BE49-F238E27FC236}">
                <a16:creationId xmlns:a16="http://schemas.microsoft.com/office/drawing/2014/main" id="{1015F9FD-9273-49D5-9116-54809913E9A5}"/>
              </a:ext>
            </a:extLst>
          </p:cNvPr>
          <p:cNvSpPr txBox="1"/>
          <p:nvPr/>
        </p:nvSpPr>
        <p:spPr>
          <a:xfrm>
            <a:off x="685524" y="1764726"/>
            <a:ext cx="4473541" cy="461665"/>
          </a:xfrm>
          <a:prstGeom prst="rect">
            <a:avLst/>
          </a:prstGeom>
          <a:noFill/>
        </p:spPr>
        <p:txBody>
          <a:bodyPr wrap="square">
            <a:spAutoFit/>
          </a:bodyPr>
          <a:lstStyle/>
          <a:p>
            <a:pPr marR="0" lvl="0" algn="ctr" defTabSz="914400" rtl="0" eaLnBrk="1" fontAlgn="auto" latinLnBrk="0" hangingPunct="1">
              <a:lnSpc>
                <a:spcPct val="100000"/>
              </a:lnSpc>
              <a:spcBef>
                <a:spcPts val="0"/>
              </a:spcBef>
              <a:spcAft>
                <a:spcPts val="600"/>
              </a:spcAft>
              <a:buClrTx/>
              <a:buSzTx/>
              <a:tabLst/>
              <a:defRPr/>
            </a:pPr>
            <a:r>
              <a:rPr kumimoji="0" lang="en-US" sz="2400" b="1" u="none" strike="noStrike" kern="1200" cap="none" spc="0" normalizeH="0" baseline="0" noProof="0" dirty="0">
                <a:ln>
                  <a:noFill/>
                </a:ln>
                <a:solidFill>
                  <a:schemeClr val="bg1"/>
                </a:solidFill>
                <a:effectLst/>
                <a:uLnTx/>
                <a:uFillTx/>
                <a:latin typeface="Avenir Next LT Pro Light" panose="020B0304020202020204" pitchFamily="34" charset="0"/>
                <a:ea typeface="+mn-ea"/>
                <a:cs typeface="+mn-cs"/>
              </a:rPr>
              <a:t>Skylight</a:t>
            </a:r>
            <a:endParaRPr kumimoji="0" lang="en-US" sz="2400" b="1" u="none" strike="noStrike" kern="1200" cap="none" spc="0" normalizeH="0" baseline="0" noProof="0" dirty="0">
              <a:ln>
                <a:noFill/>
              </a:ln>
              <a:solidFill>
                <a:schemeClr val="bg1"/>
              </a:solidFill>
              <a:effectLst/>
              <a:uLnTx/>
              <a:uFillTx/>
              <a:latin typeface="Avenir Next LT Pro" panose="020B0504020202020204" pitchFamily="34" charset="0"/>
            </a:endParaRPr>
          </a:p>
        </p:txBody>
      </p:sp>
      <p:pic>
        <p:nvPicPr>
          <p:cNvPr id="7" name="Picture 6" descr="A screenshot of a computer screen&#10;&#10;AI-generated content may be incorrect.">
            <a:extLst>
              <a:ext uri="{FF2B5EF4-FFF2-40B4-BE49-F238E27FC236}">
                <a16:creationId xmlns:a16="http://schemas.microsoft.com/office/drawing/2014/main" id="{A1215EC9-CE12-0C70-1026-534C9D78409C}"/>
              </a:ext>
            </a:extLst>
          </p:cNvPr>
          <p:cNvPicPr>
            <a:picLocks noChangeAspect="1"/>
          </p:cNvPicPr>
          <p:nvPr/>
        </p:nvPicPr>
        <p:blipFill>
          <a:blip r:embed="rId6"/>
          <a:srcRect l="13313" t="35506" r="60535" b="22397"/>
          <a:stretch/>
        </p:blipFill>
        <p:spPr>
          <a:xfrm>
            <a:off x="7429345" y="2226390"/>
            <a:ext cx="3707372" cy="4218569"/>
          </a:xfrm>
          <a:prstGeom prst="rect">
            <a:avLst/>
          </a:prstGeom>
        </p:spPr>
      </p:pic>
      <p:sp>
        <p:nvSpPr>
          <p:cNvPr id="8" name="TextBox 7">
            <a:extLst>
              <a:ext uri="{FF2B5EF4-FFF2-40B4-BE49-F238E27FC236}">
                <a16:creationId xmlns:a16="http://schemas.microsoft.com/office/drawing/2014/main" id="{06925A36-555A-5554-FEBC-72854D186BB2}"/>
              </a:ext>
            </a:extLst>
          </p:cNvPr>
          <p:cNvSpPr txBox="1"/>
          <p:nvPr/>
        </p:nvSpPr>
        <p:spPr>
          <a:xfrm>
            <a:off x="7046260" y="1703093"/>
            <a:ext cx="4473541" cy="461665"/>
          </a:xfrm>
          <a:prstGeom prst="rect">
            <a:avLst/>
          </a:prstGeom>
          <a:noFill/>
        </p:spPr>
        <p:txBody>
          <a:bodyPr wrap="square">
            <a:spAutoFit/>
          </a:bodyPr>
          <a:lstStyle/>
          <a:p>
            <a:pPr marR="0" lvl="0" algn="ctr" defTabSz="914400" rtl="0" eaLnBrk="1" fontAlgn="auto" latinLnBrk="0" hangingPunct="1">
              <a:lnSpc>
                <a:spcPct val="100000"/>
              </a:lnSpc>
              <a:spcBef>
                <a:spcPts val="0"/>
              </a:spcBef>
              <a:spcAft>
                <a:spcPts val="600"/>
              </a:spcAft>
              <a:buClrTx/>
              <a:buSzTx/>
              <a:tabLst/>
              <a:defRPr/>
            </a:pPr>
            <a:r>
              <a:rPr kumimoji="0" lang="en-US" sz="2400" b="1" u="none" strike="noStrike" kern="1200" cap="none" spc="0" normalizeH="0" baseline="0" noProof="0" dirty="0">
                <a:ln>
                  <a:noFill/>
                </a:ln>
                <a:solidFill>
                  <a:schemeClr val="bg1"/>
                </a:solidFill>
                <a:effectLst/>
                <a:uLnTx/>
                <a:uFillTx/>
                <a:latin typeface="Avenir Next LT Pro Light" panose="020B0304020202020204" pitchFamily="34" charset="0"/>
                <a:ea typeface="+mn-ea"/>
                <a:cs typeface="+mn-cs"/>
              </a:rPr>
              <a:t>Marine Traffic</a:t>
            </a:r>
            <a:endParaRPr kumimoji="0" lang="en-US" sz="2400" b="1" u="none" strike="noStrike" kern="1200" cap="none" spc="0" normalizeH="0" baseline="0" noProof="0" dirty="0">
              <a:ln>
                <a:noFill/>
              </a:ln>
              <a:solidFill>
                <a:schemeClr val="bg1"/>
              </a:solidFill>
              <a:effectLst/>
              <a:uLnTx/>
              <a:uFillTx/>
              <a:latin typeface="Avenir Next LT Pro" panose="020B0504020202020204" pitchFamily="34" charset="0"/>
            </a:endParaRPr>
          </a:p>
        </p:txBody>
      </p:sp>
      <p:sp>
        <p:nvSpPr>
          <p:cNvPr id="2" name="TextBox 1">
            <a:extLst>
              <a:ext uri="{FF2B5EF4-FFF2-40B4-BE49-F238E27FC236}">
                <a16:creationId xmlns:a16="http://schemas.microsoft.com/office/drawing/2014/main" id="{CBB95FBE-11BE-AC2B-93FF-2052A464171D}"/>
              </a:ext>
            </a:extLst>
          </p:cNvPr>
          <p:cNvSpPr txBox="1"/>
          <p:nvPr/>
        </p:nvSpPr>
        <p:spPr>
          <a:xfrm>
            <a:off x="1257737" y="106315"/>
            <a:ext cx="9878980"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chemeClr val="bg1"/>
                </a:solidFill>
                <a:effectLst>
                  <a:outerShdw blurRad="38100" dist="38100" dir="2700000" algn="tl">
                    <a:srgbClr val="000000">
                      <a:alpha val="43137"/>
                    </a:srgbClr>
                  </a:outerShdw>
                </a:effectLst>
                <a:uLnTx/>
                <a:uFillTx/>
                <a:latin typeface="Avenir Next LT Pro Demi" panose="020B0704020202020204" pitchFamily="34" charset="0"/>
                <a:ea typeface="+mn-ea"/>
                <a:cs typeface="+mn-cs"/>
              </a:rPr>
              <a:t>Results</a:t>
            </a:r>
          </a:p>
        </p:txBody>
      </p:sp>
      <p:sp>
        <p:nvSpPr>
          <p:cNvPr id="10" name="TextBox 9">
            <a:extLst>
              <a:ext uri="{FF2B5EF4-FFF2-40B4-BE49-F238E27FC236}">
                <a16:creationId xmlns:a16="http://schemas.microsoft.com/office/drawing/2014/main" id="{6CD0A7E3-9844-71A0-2F77-91CC3174B120}"/>
              </a:ext>
            </a:extLst>
          </p:cNvPr>
          <p:cNvSpPr txBox="1"/>
          <p:nvPr/>
        </p:nvSpPr>
        <p:spPr>
          <a:xfrm>
            <a:off x="119234" y="208255"/>
            <a:ext cx="6185043" cy="984885"/>
          </a:xfrm>
          <a:prstGeom prst="rect">
            <a:avLst/>
          </a:prstGeom>
          <a:noFill/>
        </p:spPr>
        <p:txBody>
          <a:bodyPr wrap="square">
            <a:spAutoFit/>
          </a:bodyPr>
          <a:lstStyle/>
          <a:p>
            <a:pPr>
              <a:spcBef>
                <a:spcPts val="600"/>
              </a:spcBef>
              <a:spcAft>
                <a:spcPts val="600"/>
              </a:spcAft>
              <a:defRPr/>
            </a:pPr>
            <a:r>
              <a:rPr lang="en-US" sz="2400" b="1" dirty="0">
                <a:solidFill>
                  <a:srgbClr val="FFFF00"/>
                </a:solidFill>
                <a:latin typeface="Avenir Next LT Pro Light" panose="020B0304020202020204" pitchFamily="34" charset="0"/>
              </a:rPr>
              <a:t>Available </a:t>
            </a:r>
            <a:r>
              <a:rPr kumimoji="0" lang="en-US" sz="2400" b="1" i="0" u="none" strike="noStrike" kern="1200" cap="none" spc="0" normalizeH="0" baseline="0" noProof="0" dirty="0">
                <a:ln>
                  <a:noFill/>
                </a:ln>
                <a:solidFill>
                  <a:srgbClr val="FFFF00"/>
                </a:solidFill>
                <a:effectLst/>
                <a:uLnTx/>
                <a:uFillTx/>
                <a:latin typeface="Avenir Next LT Pro Light" panose="020B0304020202020204" pitchFamily="34" charset="0"/>
                <a:ea typeface="+mn-ea"/>
                <a:cs typeface="+mn-cs"/>
              </a:rPr>
              <a:t>information:</a:t>
            </a:r>
          </a:p>
          <a:p>
            <a:pPr marL="461963" marR="0" lvl="0" indent="-166688" algn="l" defTabSz="914400" rtl="0" eaLnBrk="1" fontAlgn="auto" latinLnBrk="0" hangingPunct="1">
              <a:lnSpc>
                <a:spcPct val="100000"/>
              </a:lnSpc>
              <a:spcBef>
                <a:spcPts val="600"/>
              </a:spcBef>
              <a:spcAft>
                <a:spcPts val="600"/>
              </a:spcAft>
              <a:buClrTx/>
              <a:buSzTx/>
              <a:buFont typeface="Arial" panose="020B0604020202020204" pitchFamily="34" charset="0"/>
              <a:buChar char="•"/>
              <a:tabLst/>
              <a:defRPr/>
            </a:pPr>
            <a:r>
              <a:rPr lang="en-US" sz="2400" dirty="0">
                <a:solidFill>
                  <a:schemeClr val="bg1"/>
                </a:solidFill>
                <a:latin typeface="Avenir Next LT Pro Light" panose="020B0304020202020204" pitchFamily="34" charset="0"/>
              </a:rPr>
              <a:t>Atlases y Portals</a:t>
            </a:r>
          </a:p>
        </p:txBody>
      </p:sp>
    </p:spTree>
    <p:extLst>
      <p:ext uri="{BB962C8B-B14F-4D97-AF65-F5344CB8AC3E}">
        <p14:creationId xmlns:p14="http://schemas.microsoft.com/office/powerpoint/2010/main" val="3676242807"/>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508A74F-5A84-84CA-2CB8-0862BC5B8E13}"/>
            </a:ext>
          </a:extLst>
        </p:cNvPr>
        <p:cNvGrpSpPr/>
        <p:nvPr/>
      </p:nvGrpSpPr>
      <p:grpSpPr>
        <a:xfrm>
          <a:off x="0" y="0"/>
          <a:ext cx="0" cy="0"/>
          <a:chOff x="0" y="0"/>
          <a:chExt cx="0" cy="0"/>
        </a:xfrm>
      </p:grpSpPr>
      <p:pic>
        <p:nvPicPr>
          <p:cNvPr id="32" name="Picture 31">
            <a:extLst>
              <a:ext uri="{FF2B5EF4-FFF2-40B4-BE49-F238E27FC236}">
                <a16:creationId xmlns:a16="http://schemas.microsoft.com/office/drawing/2014/main" id="{DE08A2B9-5B17-DF30-7E30-195B5EFA57E1}"/>
              </a:ext>
            </a:extLst>
          </p:cNvPr>
          <p:cNvPicPr>
            <a:picLocks noChangeAspect="1"/>
          </p:cNvPicPr>
          <p:nvPr/>
        </p:nvPicPr>
        <p:blipFill>
          <a:blip r:embed="rId2"/>
          <a:srcRect r="1791"/>
          <a:stretch/>
        </p:blipFill>
        <p:spPr>
          <a:xfrm>
            <a:off x="0" y="0"/>
            <a:ext cx="12192000" cy="6858000"/>
          </a:xfrm>
          <a:prstGeom prst="rect">
            <a:avLst/>
          </a:prstGeom>
        </p:spPr>
      </p:pic>
      <p:pic>
        <p:nvPicPr>
          <p:cNvPr id="34" name="Picture 33">
            <a:extLst>
              <a:ext uri="{FF2B5EF4-FFF2-40B4-BE49-F238E27FC236}">
                <a16:creationId xmlns:a16="http://schemas.microsoft.com/office/drawing/2014/main" id="{895B479A-35FA-3094-C5FF-E2B08CB3C3C3}"/>
              </a:ext>
            </a:extLst>
          </p:cNvPr>
          <p:cNvPicPr>
            <a:picLocks noChangeAspect="1"/>
          </p:cNvPicPr>
          <p:nvPr/>
        </p:nvPicPr>
        <p:blipFill>
          <a:blip r:embed="rId3"/>
          <a:stretch>
            <a:fillRect/>
          </a:stretch>
        </p:blipFill>
        <p:spPr>
          <a:xfrm>
            <a:off x="-2019869" y="0"/>
            <a:ext cx="14211869" cy="7994176"/>
          </a:xfrm>
          <a:prstGeom prst="rect">
            <a:avLst/>
          </a:prstGeom>
        </p:spPr>
      </p:pic>
      <p:sp>
        <p:nvSpPr>
          <p:cNvPr id="7" name="TextBox 6">
            <a:extLst>
              <a:ext uri="{FF2B5EF4-FFF2-40B4-BE49-F238E27FC236}">
                <a16:creationId xmlns:a16="http://schemas.microsoft.com/office/drawing/2014/main" id="{25B0E646-B5DA-01A2-4210-D29C1D38DC5C}"/>
              </a:ext>
            </a:extLst>
          </p:cNvPr>
          <p:cNvSpPr txBox="1"/>
          <p:nvPr/>
        </p:nvSpPr>
        <p:spPr>
          <a:xfrm>
            <a:off x="2344310" y="6269945"/>
            <a:ext cx="1199819" cy="461665"/>
          </a:xfrm>
          <a:prstGeom prst="rect">
            <a:avLst/>
          </a:prstGeom>
          <a:noFill/>
          <a:ln>
            <a:noFill/>
          </a:ln>
        </p:spPr>
        <p:txBody>
          <a:bodyPr wrap="square">
            <a:spAutoFit/>
          </a:bodyPr>
          <a:lstStyle/>
          <a:p>
            <a:pPr algn="ctr"/>
            <a:r>
              <a:rPr lang="es-GT" sz="1200" spc="300" noProof="0" dirty="0">
                <a:solidFill>
                  <a:schemeClr val="bg1"/>
                </a:solidFill>
                <a:effectLst>
                  <a:glow rad="63500">
                    <a:schemeClr val="accent4">
                      <a:satMod val="175000"/>
                      <a:alpha val="40000"/>
                    </a:schemeClr>
                  </a:glow>
                </a:effectLst>
                <a:latin typeface="Abadi Extra Light" panose="020B0204020104020204" pitchFamily="34" charset="0"/>
              </a:rPr>
              <a:t>Chiriquí Grande</a:t>
            </a:r>
          </a:p>
        </p:txBody>
      </p:sp>
      <p:sp>
        <p:nvSpPr>
          <p:cNvPr id="8" name="TextBox 7">
            <a:extLst>
              <a:ext uri="{FF2B5EF4-FFF2-40B4-BE49-F238E27FC236}">
                <a16:creationId xmlns:a16="http://schemas.microsoft.com/office/drawing/2014/main" id="{55F2AD5C-F214-82B0-5773-26428DDFCC21}"/>
              </a:ext>
            </a:extLst>
          </p:cNvPr>
          <p:cNvSpPr txBox="1"/>
          <p:nvPr/>
        </p:nvSpPr>
        <p:spPr>
          <a:xfrm>
            <a:off x="2344310" y="4899590"/>
            <a:ext cx="1199819" cy="461665"/>
          </a:xfrm>
          <a:prstGeom prst="rect">
            <a:avLst/>
          </a:prstGeom>
          <a:noFill/>
          <a:ln>
            <a:noFill/>
          </a:ln>
        </p:spPr>
        <p:txBody>
          <a:bodyPr wrap="square">
            <a:spAutoFit/>
          </a:bodyPr>
          <a:lstStyle/>
          <a:p>
            <a:pPr algn="ctr"/>
            <a:r>
              <a:rPr lang="es-GT" sz="1200" i="1" spc="300" dirty="0">
                <a:solidFill>
                  <a:schemeClr val="bg1"/>
                </a:solidFill>
                <a:effectLst/>
                <a:latin typeface="Abadi Extra Light" panose="020B0204020104020204" pitchFamily="34" charset="0"/>
              </a:rPr>
              <a:t>Laguna de Chiriquí </a:t>
            </a:r>
            <a:endParaRPr lang="es-GT" sz="1200" i="1" spc="300" noProof="0" dirty="0">
              <a:solidFill>
                <a:schemeClr val="bg1"/>
              </a:solidFill>
              <a:effectLst/>
              <a:latin typeface="Abadi Extra Light" panose="020B0204020104020204" pitchFamily="34" charset="0"/>
            </a:endParaRPr>
          </a:p>
        </p:txBody>
      </p:sp>
      <p:sp>
        <p:nvSpPr>
          <p:cNvPr id="28" name="TextBox 27">
            <a:extLst>
              <a:ext uri="{FF2B5EF4-FFF2-40B4-BE49-F238E27FC236}">
                <a16:creationId xmlns:a16="http://schemas.microsoft.com/office/drawing/2014/main" id="{36553C4E-95BF-44D4-535F-394AA9D6D360}"/>
              </a:ext>
            </a:extLst>
          </p:cNvPr>
          <p:cNvSpPr txBox="1"/>
          <p:nvPr/>
        </p:nvSpPr>
        <p:spPr>
          <a:xfrm>
            <a:off x="-204466" y="3214749"/>
            <a:ext cx="1199819" cy="276999"/>
          </a:xfrm>
          <a:prstGeom prst="rect">
            <a:avLst/>
          </a:prstGeom>
          <a:noFill/>
          <a:ln>
            <a:noFill/>
          </a:ln>
        </p:spPr>
        <p:txBody>
          <a:bodyPr wrap="square">
            <a:spAutoFit/>
          </a:bodyPr>
          <a:lstStyle/>
          <a:p>
            <a:pPr algn="ctr"/>
            <a:r>
              <a:rPr lang="es-GT" sz="1200" spc="300" noProof="0" dirty="0">
                <a:solidFill>
                  <a:schemeClr val="bg1"/>
                </a:solidFill>
                <a:effectLst>
                  <a:glow rad="63500">
                    <a:schemeClr val="accent4">
                      <a:satMod val="175000"/>
                      <a:alpha val="40000"/>
                    </a:schemeClr>
                  </a:glow>
                </a:effectLst>
                <a:latin typeface="Abadi Extra Light" panose="020B0204020104020204" pitchFamily="34" charset="0"/>
              </a:rPr>
              <a:t>Almirante</a:t>
            </a:r>
          </a:p>
        </p:txBody>
      </p:sp>
      <p:sp>
        <p:nvSpPr>
          <p:cNvPr id="29" name="TextBox 28">
            <a:extLst>
              <a:ext uri="{FF2B5EF4-FFF2-40B4-BE49-F238E27FC236}">
                <a16:creationId xmlns:a16="http://schemas.microsoft.com/office/drawing/2014/main" id="{3785CB39-4582-DF00-FC29-1C72BD861C44}"/>
              </a:ext>
            </a:extLst>
          </p:cNvPr>
          <p:cNvSpPr txBox="1"/>
          <p:nvPr/>
        </p:nvSpPr>
        <p:spPr>
          <a:xfrm>
            <a:off x="960287" y="2465608"/>
            <a:ext cx="1199819" cy="461665"/>
          </a:xfrm>
          <a:prstGeom prst="rect">
            <a:avLst/>
          </a:prstGeom>
          <a:noFill/>
          <a:ln>
            <a:noFill/>
          </a:ln>
        </p:spPr>
        <p:txBody>
          <a:bodyPr wrap="square">
            <a:spAutoFit/>
          </a:bodyPr>
          <a:lstStyle/>
          <a:p>
            <a:pPr algn="ctr"/>
            <a:r>
              <a:rPr lang="es-GT" sz="1200" spc="300" noProof="0" dirty="0">
                <a:solidFill>
                  <a:schemeClr val="bg1"/>
                </a:solidFill>
                <a:effectLst>
                  <a:glow rad="63500">
                    <a:schemeClr val="accent4">
                      <a:satMod val="175000"/>
                      <a:alpha val="40000"/>
                    </a:schemeClr>
                  </a:glow>
                </a:effectLst>
                <a:latin typeface="Abadi Extra Light" panose="020B0204020104020204" pitchFamily="34" charset="0"/>
              </a:rPr>
              <a:t>Isla </a:t>
            </a:r>
          </a:p>
          <a:p>
            <a:pPr algn="ctr"/>
            <a:r>
              <a:rPr lang="es-GT" sz="1200" spc="300" noProof="0" dirty="0">
                <a:solidFill>
                  <a:schemeClr val="bg1"/>
                </a:solidFill>
                <a:effectLst>
                  <a:glow rad="63500">
                    <a:schemeClr val="accent4">
                      <a:satMod val="175000"/>
                      <a:alpha val="40000"/>
                    </a:schemeClr>
                  </a:glow>
                </a:effectLst>
                <a:latin typeface="Abadi Extra Light" panose="020B0204020104020204" pitchFamily="34" charset="0"/>
              </a:rPr>
              <a:t>Colon</a:t>
            </a:r>
          </a:p>
        </p:txBody>
      </p:sp>
      <p:sp>
        <p:nvSpPr>
          <p:cNvPr id="30" name="TextBox 29">
            <a:extLst>
              <a:ext uri="{FF2B5EF4-FFF2-40B4-BE49-F238E27FC236}">
                <a16:creationId xmlns:a16="http://schemas.microsoft.com/office/drawing/2014/main" id="{0BA25FEA-5B5F-EB6F-B35F-22A546B616DF}"/>
              </a:ext>
            </a:extLst>
          </p:cNvPr>
          <p:cNvSpPr txBox="1"/>
          <p:nvPr/>
        </p:nvSpPr>
        <p:spPr>
          <a:xfrm>
            <a:off x="3181816" y="4306746"/>
            <a:ext cx="1199819" cy="276999"/>
          </a:xfrm>
          <a:prstGeom prst="rect">
            <a:avLst/>
          </a:prstGeom>
          <a:noFill/>
          <a:ln>
            <a:noFill/>
          </a:ln>
        </p:spPr>
        <p:txBody>
          <a:bodyPr wrap="square">
            <a:spAutoFit/>
          </a:bodyPr>
          <a:lstStyle/>
          <a:p>
            <a:pPr algn="ctr"/>
            <a:r>
              <a:rPr lang="es-GT" sz="1200" spc="300" noProof="0" dirty="0">
                <a:solidFill>
                  <a:schemeClr val="bg1"/>
                </a:solidFill>
                <a:effectLst>
                  <a:glow rad="63500">
                    <a:schemeClr val="accent4">
                      <a:satMod val="175000"/>
                      <a:alpha val="40000"/>
                    </a:schemeClr>
                  </a:glow>
                </a:effectLst>
                <a:latin typeface="Abadi Extra Light" panose="020B0204020104020204" pitchFamily="34" charset="0"/>
              </a:rPr>
              <a:t>Kusapín</a:t>
            </a:r>
          </a:p>
        </p:txBody>
      </p:sp>
      <p:sp>
        <p:nvSpPr>
          <p:cNvPr id="31" name="TextBox 30">
            <a:extLst>
              <a:ext uri="{FF2B5EF4-FFF2-40B4-BE49-F238E27FC236}">
                <a16:creationId xmlns:a16="http://schemas.microsoft.com/office/drawing/2014/main" id="{9F62ED3B-8411-0957-A788-BC2C06F545B3}"/>
              </a:ext>
            </a:extLst>
          </p:cNvPr>
          <p:cNvSpPr txBox="1"/>
          <p:nvPr/>
        </p:nvSpPr>
        <p:spPr>
          <a:xfrm>
            <a:off x="1855524" y="3270023"/>
            <a:ext cx="1391778" cy="276999"/>
          </a:xfrm>
          <a:prstGeom prst="rect">
            <a:avLst/>
          </a:prstGeom>
          <a:noFill/>
          <a:ln>
            <a:noFill/>
          </a:ln>
        </p:spPr>
        <p:txBody>
          <a:bodyPr wrap="square">
            <a:spAutoFit/>
          </a:bodyPr>
          <a:lstStyle/>
          <a:p>
            <a:pPr algn="ctr"/>
            <a:r>
              <a:rPr lang="es-GT" sz="1200" spc="300" noProof="0" dirty="0">
                <a:solidFill>
                  <a:schemeClr val="bg1"/>
                </a:solidFill>
                <a:effectLst>
                  <a:glow rad="63500">
                    <a:schemeClr val="accent4">
                      <a:satMod val="175000"/>
                      <a:alpha val="40000"/>
                    </a:schemeClr>
                  </a:glow>
                </a:effectLst>
                <a:latin typeface="Abadi Extra Light" panose="020B0204020104020204" pitchFamily="34" charset="0"/>
              </a:rPr>
              <a:t>Bastimentos</a:t>
            </a:r>
          </a:p>
        </p:txBody>
      </p:sp>
      <p:sp>
        <p:nvSpPr>
          <p:cNvPr id="2" name="TextBox 1">
            <a:extLst>
              <a:ext uri="{FF2B5EF4-FFF2-40B4-BE49-F238E27FC236}">
                <a16:creationId xmlns:a16="http://schemas.microsoft.com/office/drawing/2014/main" id="{9464D7CA-DC0F-F22F-0498-10F52216520F}"/>
              </a:ext>
            </a:extLst>
          </p:cNvPr>
          <p:cNvSpPr txBox="1"/>
          <p:nvPr/>
        </p:nvSpPr>
        <p:spPr>
          <a:xfrm>
            <a:off x="2344310" y="664628"/>
            <a:ext cx="9358906" cy="4970591"/>
          </a:xfrm>
          <a:prstGeom prst="rect">
            <a:avLst/>
          </a:prstGeom>
          <a:noFill/>
        </p:spPr>
        <p:txBody>
          <a:bodyPr wrap="square">
            <a:spAutoFit/>
          </a:bodyPr>
          <a:lstStyle/>
          <a:p>
            <a:pPr marL="0" marR="0" lvl="0" indent="0" algn="r" defTabSz="914400" rtl="0" eaLnBrk="1" fontAlgn="auto" latinLnBrk="0" hangingPunct="1">
              <a:lnSpc>
                <a:spcPct val="100000"/>
              </a:lnSpc>
              <a:spcBef>
                <a:spcPts val="0"/>
              </a:spcBef>
              <a:spcAft>
                <a:spcPts val="1800"/>
              </a:spcAft>
              <a:buClrTx/>
              <a:buSzTx/>
              <a:buFontTx/>
              <a:buNone/>
              <a:tabLst/>
              <a:defRPr/>
            </a:pPr>
            <a:r>
              <a:rPr lang="en-US" sz="2800" b="0" i="0" noProof="0" dirty="0">
                <a:solidFill>
                  <a:schemeClr val="bg1"/>
                </a:solidFill>
                <a:effectLst/>
                <a:latin typeface="Aptos Light" panose="020B0004020202020204" pitchFamily="34" charset="0"/>
              </a:rPr>
              <a:t>WELCOME AND WORKSHOP SUMMARY</a:t>
            </a:r>
          </a:p>
          <a:p>
            <a:pPr marL="0" marR="0" lvl="0" indent="0" algn="r" defTabSz="914400" rtl="0" eaLnBrk="1" fontAlgn="auto" latinLnBrk="0" hangingPunct="1">
              <a:lnSpc>
                <a:spcPct val="100000"/>
              </a:lnSpc>
              <a:spcBef>
                <a:spcPts val="0"/>
              </a:spcBef>
              <a:spcAft>
                <a:spcPts val="1800"/>
              </a:spcAft>
              <a:buClrTx/>
              <a:buSzTx/>
              <a:buFontTx/>
              <a:buNone/>
              <a:tabLst/>
              <a:defRPr/>
            </a:pPr>
            <a:r>
              <a:rPr lang="en-US" sz="2800" b="0" i="0" noProof="0" dirty="0">
                <a:solidFill>
                  <a:schemeClr val="bg1"/>
                </a:solidFill>
                <a:effectLst/>
                <a:latin typeface="Aptos Light" panose="020B0004020202020204" pitchFamily="34" charset="0"/>
              </a:rPr>
              <a:t>SUMMARY OF BE CLME+ PROYECT</a:t>
            </a:r>
          </a:p>
          <a:p>
            <a:pPr marL="0" marR="0" lvl="0" indent="0" algn="r" defTabSz="914400" rtl="0" eaLnBrk="1" fontAlgn="auto" latinLnBrk="0" hangingPunct="1">
              <a:lnSpc>
                <a:spcPct val="100000"/>
              </a:lnSpc>
              <a:spcBef>
                <a:spcPts val="0"/>
              </a:spcBef>
              <a:spcAft>
                <a:spcPts val="600"/>
              </a:spcAft>
              <a:buClrTx/>
              <a:buSzTx/>
              <a:buFontTx/>
              <a:buNone/>
              <a:tabLst/>
              <a:defRPr/>
            </a:pPr>
            <a:r>
              <a:rPr lang="en-US" sz="2800" b="0" i="0" noProof="0" dirty="0">
                <a:solidFill>
                  <a:schemeClr val="bg1"/>
                </a:solidFill>
                <a:effectLst/>
                <a:latin typeface="Aptos Light" panose="020B0004020202020204" pitchFamily="34" charset="0"/>
              </a:rPr>
              <a:t>DATA GAP AND NEEDS ASSESSMENT TO INFORM MSP IN BOCAS DEL TORO </a:t>
            </a:r>
          </a:p>
          <a:p>
            <a:pPr marL="0" marR="0" lvl="0" indent="0" algn="r" defTabSz="914400" rtl="0" eaLnBrk="1" fontAlgn="auto" latinLnBrk="0" hangingPunct="1">
              <a:lnSpc>
                <a:spcPct val="100000"/>
              </a:lnSpc>
              <a:spcBef>
                <a:spcPts val="0"/>
              </a:spcBef>
              <a:spcAft>
                <a:spcPts val="600"/>
              </a:spcAft>
              <a:buClrTx/>
              <a:buSzTx/>
              <a:buFontTx/>
              <a:buNone/>
              <a:tabLst/>
              <a:defRPr/>
            </a:pPr>
            <a:r>
              <a:rPr lang="en-US" sz="2800" b="0" i="0" noProof="0" dirty="0">
                <a:solidFill>
                  <a:schemeClr val="bg1"/>
                </a:solidFill>
                <a:effectLst/>
                <a:latin typeface="Aptos Light" panose="020B0004020202020204" pitchFamily="34" charset="0"/>
              </a:rPr>
              <a:t>Available information</a:t>
            </a:r>
          </a:p>
          <a:p>
            <a:pPr marL="0" marR="0" lvl="0" indent="0" algn="r" defTabSz="914400" rtl="0" eaLnBrk="1" fontAlgn="auto" latinLnBrk="0" hangingPunct="1">
              <a:lnSpc>
                <a:spcPct val="100000"/>
              </a:lnSpc>
              <a:spcBef>
                <a:spcPts val="0"/>
              </a:spcBef>
              <a:spcAft>
                <a:spcPts val="600"/>
              </a:spcAft>
              <a:buClrTx/>
              <a:buSzTx/>
              <a:buFontTx/>
              <a:buNone/>
              <a:tabLst/>
              <a:defRPr/>
            </a:pPr>
            <a:r>
              <a:rPr lang="en-US" sz="2800" b="0" i="0" noProof="0" dirty="0">
                <a:solidFill>
                  <a:schemeClr val="bg1"/>
                </a:solidFill>
                <a:effectLst/>
                <a:latin typeface="Aptos Light" panose="020B0004020202020204" pitchFamily="34" charset="0"/>
              </a:rPr>
              <a:t>Data gaps</a:t>
            </a:r>
          </a:p>
          <a:p>
            <a:pPr marL="0" marR="0" lvl="0" indent="0" algn="r" defTabSz="914400" rtl="0" eaLnBrk="1" fontAlgn="auto" latinLnBrk="0" hangingPunct="1">
              <a:lnSpc>
                <a:spcPct val="100000"/>
              </a:lnSpc>
              <a:spcBef>
                <a:spcPts val="0"/>
              </a:spcBef>
              <a:spcAft>
                <a:spcPts val="600"/>
              </a:spcAft>
              <a:buClrTx/>
              <a:buSzTx/>
              <a:buFontTx/>
              <a:buNone/>
              <a:tabLst/>
              <a:defRPr/>
            </a:pPr>
            <a:r>
              <a:rPr lang="en-US" sz="2800" b="0" i="0" noProof="0" dirty="0">
                <a:solidFill>
                  <a:schemeClr val="bg1"/>
                </a:solidFill>
                <a:effectLst/>
                <a:latin typeface="Aptos Light" panose="020B0004020202020204" pitchFamily="34" charset="0"/>
              </a:rPr>
              <a:t>Data needs</a:t>
            </a:r>
          </a:p>
          <a:p>
            <a:pPr marL="0" marR="0" lvl="0" indent="0" algn="r" defTabSz="914400" rtl="0" eaLnBrk="1" fontAlgn="auto" latinLnBrk="0" hangingPunct="1">
              <a:lnSpc>
                <a:spcPct val="100000"/>
              </a:lnSpc>
              <a:spcBef>
                <a:spcPts val="0"/>
              </a:spcBef>
              <a:spcAft>
                <a:spcPts val="1800"/>
              </a:spcAft>
              <a:buClrTx/>
              <a:buSzTx/>
              <a:buFontTx/>
              <a:buNone/>
              <a:tabLst/>
              <a:defRPr/>
            </a:pPr>
            <a:r>
              <a:rPr lang="en-US" sz="2800" b="0" i="0" noProof="0" dirty="0">
                <a:solidFill>
                  <a:schemeClr val="bg1"/>
                </a:solidFill>
                <a:effectLst/>
                <a:latin typeface="Aptos Light" panose="020B0004020202020204" pitchFamily="34" charset="0"/>
              </a:rPr>
              <a:t>Capacitation and resources </a:t>
            </a:r>
          </a:p>
          <a:p>
            <a:pPr marL="0" marR="0" lvl="0" indent="0" algn="r" defTabSz="914400" rtl="0" eaLnBrk="1" fontAlgn="auto" latinLnBrk="0" hangingPunct="1">
              <a:lnSpc>
                <a:spcPct val="100000"/>
              </a:lnSpc>
              <a:spcBef>
                <a:spcPts val="0"/>
              </a:spcBef>
              <a:spcAft>
                <a:spcPts val="1800"/>
              </a:spcAft>
              <a:buClrTx/>
              <a:buSzTx/>
              <a:buFontTx/>
              <a:buNone/>
              <a:tabLst/>
              <a:defRPr/>
            </a:pPr>
            <a:r>
              <a:rPr lang="en-US" sz="2800" b="0" i="0" noProof="0" dirty="0">
                <a:solidFill>
                  <a:schemeClr val="bg1"/>
                </a:solidFill>
                <a:effectLst/>
                <a:latin typeface="Aptos Light" panose="020B0004020202020204" pitchFamily="34" charset="0"/>
              </a:rPr>
              <a:t>RECOMENDA</a:t>
            </a:r>
            <a:r>
              <a:rPr lang="en-US" sz="2800" noProof="0" dirty="0">
                <a:solidFill>
                  <a:schemeClr val="bg1"/>
                </a:solidFill>
                <a:latin typeface="Aptos Light" panose="020B0004020202020204" pitchFamily="34" charset="0"/>
              </a:rPr>
              <a:t>T</a:t>
            </a:r>
            <a:r>
              <a:rPr lang="en-US" sz="2800" b="0" i="0" noProof="0" dirty="0">
                <a:solidFill>
                  <a:schemeClr val="bg1"/>
                </a:solidFill>
                <a:effectLst/>
                <a:latin typeface="Aptos Light" panose="020B0004020202020204" pitchFamily="34" charset="0"/>
              </a:rPr>
              <a:t>IONES</a:t>
            </a:r>
            <a:endParaRPr kumimoji="0" lang="en-US" sz="2600" b="0" i="0" u="none" strike="noStrike" kern="1200" cap="none" spc="0" normalizeH="0" baseline="0" noProof="0" dirty="0">
              <a:ln>
                <a:noFill/>
              </a:ln>
              <a:solidFill>
                <a:schemeClr val="bg1"/>
              </a:solidFill>
              <a:effectLst/>
              <a:uLnTx/>
              <a:uFillTx/>
              <a:latin typeface="Aptos Light" panose="020B0004020202020204" pitchFamily="34" charset="0"/>
            </a:endParaRPr>
          </a:p>
        </p:txBody>
      </p:sp>
      <p:sp>
        <p:nvSpPr>
          <p:cNvPr id="4" name="TextBox 3">
            <a:extLst>
              <a:ext uri="{FF2B5EF4-FFF2-40B4-BE49-F238E27FC236}">
                <a16:creationId xmlns:a16="http://schemas.microsoft.com/office/drawing/2014/main" id="{05616CCF-C09E-D8CB-2D9B-32F14C1294B1}"/>
              </a:ext>
            </a:extLst>
          </p:cNvPr>
          <p:cNvSpPr txBox="1"/>
          <p:nvPr/>
        </p:nvSpPr>
        <p:spPr>
          <a:xfrm>
            <a:off x="8612948" y="14344"/>
            <a:ext cx="3394849" cy="707886"/>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uLnTx/>
                <a:uFillTx/>
                <a:latin typeface="Aptos Display" panose="020B0004020202020204" pitchFamily="34" charset="0"/>
              </a:rPr>
              <a:t>Agenda</a:t>
            </a:r>
          </a:p>
        </p:txBody>
      </p:sp>
      <p:sp>
        <p:nvSpPr>
          <p:cNvPr id="5" name="TextBox 4">
            <a:extLst>
              <a:ext uri="{FF2B5EF4-FFF2-40B4-BE49-F238E27FC236}">
                <a16:creationId xmlns:a16="http://schemas.microsoft.com/office/drawing/2014/main" id="{74E621BC-0123-5EE0-4915-A03F8FF6F9DD}"/>
              </a:ext>
            </a:extLst>
          </p:cNvPr>
          <p:cNvSpPr txBox="1"/>
          <p:nvPr/>
        </p:nvSpPr>
        <p:spPr>
          <a:xfrm>
            <a:off x="11662892" y="667638"/>
            <a:ext cx="344905" cy="4985980"/>
          </a:xfrm>
          <a:prstGeom prst="rect">
            <a:avLst/>
          </a:prstGeom>
          <a:noFill/>
        </p:spPr>
        <p:txBody>
          <a:bodyPr wrap="square">
            <a:spAutoFit/>
          </a:bodyPr>
          <a:lstStyle/>
          <a:p>
            <a:pPr marL="0" marR="0" lvl="0" indent="0" algn="r" defTabSz="914400" rtl="0" eaLnBrk="1" fontAlgn="auto" latinLnBrk="0" hangingPunct="1">
              <a:lnSpc>
                <a:spcPct val="100000"/>
              </a:lnSpc>
              <a:spcBef>
                <a:spcPts val="0"/>
              </a:spcBef>
              <a:spcAft>
                <a:spcPts val="1800"/>
              </a:spcAft>
              <a:buClrTx/>
              <a:buSzTx/>
              <a:buFontTx/>
              <a:buNone/>
              <a:tabLst/>
              <a:defRPr/>
            </a:pPr>
            <a:r>
              <a:rPr kumimoji="0" lang="en-US" sz="2800" b="0" i="0" u="none" strike="noStrike" kern="1200" cap="none" spc="0" normalizeH="0" baseline="0" noProof="0" dirty="0">
                <a:ln>
                  <a:noFill/>
                </a:ln>
                <a:solidFill>
                  <a:srgbClr val="00E6D0"/>
                </a:solidFill>
                <a:effectLst/>
                <a:uLnTx/>
                <a:uFillTx/>
                <a:latin typeface="Aptos Black" panose="020B0004020202020204" pitchFamily="34" charset="0"/>
              </a:rPr>
              <a:t>1</a:t>
            </a:r>
          </a:p>
          <a:p>
            <a:pPr marL="0" marR="0" lvl="0" indent="0" algn="r" defTabSz="914400" rtl="0" eaLnBrk="1" fontAlgn="auto" latinLnBrk="0" hangingPunct="1">
              <a:lnSpc>
                <a:spcPct val="100000"/>
              </a:lnSpc>
              <a:spcBef>
                <a:spcPts val="0"/>
              </a:spcBef>
              <a:spcAft>
                <a:spcPts val="1800"/>
              </a:spcAft>
              <a:buClrTx/>
              <a:buSzTx/>
              <a:buFontTx/>
              <a:buNone/>
              <a:tabLst/>
              <a:defRPr/>
            </a:pPr>
            <a:r>
              <a:rPr lang="en-US" sz="2800" dirty="0">
                <a:solidFill>
                  <a:srgbClr val="00E6D0"/>
                </a:solidFill>
                <a:latin typeface="Aptos Black" panose="020B0004020202020204" pitchFamily="34" charset="0"/>
              </a:rPr>
              <a:t>2</a:t>
            </a:r>
          </a:p>
          <a:p>
            <a:pPr marL="0" marR="0" lvl="0" indent="0" algn="r" defTabSz="914400" rtl="0" eaLnBrk="1" fontAlgn="auto" latinLnBrk="0" hangingPunct="1">
              <a:lnSpc>
                <a:spcPct val="100000"/>
              </a:lnSpc>
              <a:spcBef>
                <a:spcPts val="0"/>
              </a:spcBef>
              <a:spcAft>
                <a:spcPts val="1800"/>
              </a:spcAft>
              <a:buClrTx/>
              <a:buSzTx/>
              <a:buFontTx/>
              <a:buNone/>
              <a:tabLst/>
              <a:defRPr/>
            </a:pPr>
            <a:r>
              <a:rPr kumimoji="0" lang="en-US" sz="2800" b="0" i="0" u="none" strike="noStrike" kern="1200" cap="none" spc="0" normalizeH="0" baseline="0" noProof="0" dirty="0">
                <a:ln>
                  <a:noFill/>
                </a:ln>
                <a:solidFill>
                  <a:srgbClr val="00E6D0"/>
                </a:solidFill>
                <a:effectLst/>
                <a:uLnTx/>
                <a:uFillTx/>
                <a:latin typeface="Aptos Black" panose="020B0004020202020204" pitchFamily="34" charset="0"/>
              </a:rPr>
              <a:t>3</a:t>
            </a:r>
          </a:p>
          <a:p>
            <a:pPr marL="0" marR="0" lvl="0" indent="0" algn="r" defTabSz="914400" rtl="0" eaLnBrk="1" fontAlgn="auto" latinLnBrk="0" hangingPunct="1">
              <a:lnSpc>
                <a:spcPct val="100000"/>
              </a:lnSpc>
              <a:spcBef>
                <a:spcPts val="0"/>
              </a:spcBef>
              <a:spcAft>
                <a:spcPts val="1800"/>
              </a:spcAft>
              <a:buClrTx/>
              <a:buSzTx/>
              <a:buFontTx/>
              <a:buNone/>
              <a:tabLst/>
              <a:defRPr/>
            </a:pPr>
            <a:endParaRPr lang="en-US" sz="2800" dirty="0">
              <a:solidFill>
                <a:srgbClr val="00E6D0"/>
              </a:solidFill>
              <a:latin typeface="Aptos Black" panose="020B0004020202020204" pitchFamily="34" charset="0"/>
            </a:endParaRPr>
          </a:p>
          <a:p>
            <a:pPr marL="0" marR="0" lvl="0" indent="0" algn="r" defTabSz="914400" rtl="0" eaLnBrk="1" fontAlgn="auto" latinLnBrk="0" hangingPunct="1">
              <a:lnSpc>
                <a:spcPct val="100000"/>
              </a:lnSpc>
              <a:spcBef>
                <a:spcPts val="0"/>
              </a:spcBef>
              <a:spcAft>
                <a:spcPts val="1800"/>
              </a:spcAft>
              <a:buClrTx/>
              <a:buSzTx/>
              <a:buFontTx/>
              <a:buNone/>
              <a:tabLst/>
              <a:defRPr/>
            </a:pPr>
            <a:endParaRPr lang="en-US" sz="6000" dirty="0">
              <a:solidFill>
                <a:srgbClr val="00E6D0"/>
              </a:solidFill>
              <a:latin typeface="Aptos Black" panose="020B0004020202020204" pitchFamily="34" charset="0"/>
            </a:endParaRPr>
          </a:p>
          <a:p>
            <a:pPr marL="0" marR="0" lvl="0" indent="0" algn="r" defTabSz="914400" rtl="0" eaLnBrk="1" fontAlgn="auto" latinLnBrk="0" hangingPunct="1">
              <a:lnSpc>
                <a:spcPct val="100000"/>
              </a:lnSpc>
              <a:spcBef>
                <a:spcPts val="0"/>
              </a:spcBef>
              <a:spcAft>
                <a:spcPts val="1800"/>
              </a:spcAft>
              <a:buClrTx/>
              <a:buSzTx/>
              <a:buFontTx/>
              <a:buNone/>
              <a:tabLst/>
              <a:defRPr/>
            </a:pPr>
            <a:endParaRPr lang="en-US" sz="2800" dirty="0">
              <a:solidFill>
                <a:srgbClr val="00E6D0"/>
              </a:solidFill>
              <a:latin typeface="Aptos Black" panose="020B0004020202020204" pitchFamily="34" charset="0"/>
            </a:endParaRPr>
          </a:p>
          <a:p>
            <a:pPr marL="0" marR="0" lvl="0" indent="0" algn="r" defTabSz="914400" rtl="0" eaLnBrk="1" fontAlgn="auto" latinLnBrk="0" hangingPunct="1">
              <a:lnSpc>
                <a:spcPct val="100000"/>
              </a:lnSpc>
              <a:spcBef>
                <a:spcPts val="0"/>
              </a:spcBef>
              <a:spcAft>
                <a:spcPts val="1800"/>
              </a:spcAft>
              <a:buClrTx/>
              <a:buSzTx/>
              <a:buFontTx/>
              <a:buNone/>
              <a:tabLst/>
              <a:defRPr/>
            </a:pPr>
            <a:r>
              <a:rPr lang="en-US" sz="2800" dirty="0">
                <a:solidFill>
                  <a:srgbClr val="00E6D0"/>
                </a:solidFill>
                <a:latin typeface="Aptos Black" panose="020B0004020202020204" pitchFamily="34" charset="0"/>
              </a:rPr>
              <a:t>4</a:t>
            </a:r>
            <a:endParaRPr kumimoji="0" lang="en-US" sz="2800" b="0" i="0" u="none" strike="noStrike" kern="1200" cap="none" spc="0" normalizeH="0" baseline="0" noProof="0" dirty="0">
              <a:ln>
                <a:noFill/>
              </a:ln>
              <a:solidFill>
                <a:srgbClr val="00E6D0"/>
              </a:solidFill>
              <a:effectLst/>
              <a:uLnTx/>
              <a:uFillTx/>
              <a:latin typeface="Aptos Black" panose="020B0004020202020204" pitchFamily="34" charset="0"/>
            </a:endParaRPr>
          </a:p>
        </p:txBody>
      </p:sp>
      <p:cxnSp>
        <p:nvCxnSpPr>
          <p:cNvPr id="6" name="Straight Connector 5">
            <a:extLst>
              <a:ext uri="{FF2B5EF4-FFF2-40B4-BE49-F238E27FC236}">
                <a16:creationId xmlns:a16="http://schemas.microsoft.com/office/drawing/2014/main" id="{CE16A04E-1B85-A587-DE46-CFE6A7ED95ED}"/>
              </a:ext>
            </a:extLst>
          </p:cNvPr>
          <p:cNvCxnSpPr>
            <a:cxnSpLocks/>
          </p:cNvCxnSpPr>
          <p:nvPr/>
        </p:nvCxnSpPr>
        <p:spPr>
          <a:xfrm>
            <a:off x="11662892" y="796106"/>
            <a:ext cx="0" cy="4996012"/>
          </a:xfrm>
          <a:prstGeom prst="line">
            <a:avLst/>
          </a:prstGeom>
          <a:ln w="38100">
            <a:solidFill>
              <a:srgbClr val="00E6D0"/>
            </a:solidFill>
            <a:prstDash val="sysDot"/>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50846452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FA7E137-821D-5D73-CDF9-E42DD047F6C4}"/>
            </a:ext>
          </a:extLst>
        </p:cNvPr>
        <p:cNvGrpSpPr/>
        <p:nvPr/>
      </p:nvGrpSpPr>
      <p:grpSpPr>
        <a:xfrm>
          <a:off x="0" y="0"/>
          <a:ext cx="0" cy="0"/>
          <a:chOff x="0" y="0"/>
          <a:chExt cx="0" cy="0"/>
        </a:xfrm>
      </p:grpSpPr>
      <p:pic>
        <p:nvPicPr>
          <p:cNvPr id="32" name="Picture 31">
            <a:extLst>
              <a:ext uri="{FF2B5EF4-FFF2-40B4-BE49-F238E27FC236}">
                <a16:creationId xmlns:a16="http://schemas.microsoft.com/office/drawing/2014/main" id="{64DDB66A-A1B8-7127-DAF9-09DE65CC03D9}"/>
              </a:ext>
            </a:extLst>
          </p:cNvPr>
          <p:cNvPicPr>
            <a:picLocks noChangeAspect="1"/>
          </p:cNvPicPr>
          <p:nvPr/>
        </p:nvPicPr>
        <p:blipFill>
          <a:blip r:embed="rId3"/>
          <a:srcRect r="1791"/>
          <a:stretch/>
        </p:blipFill>
        <p:spPr>
          <a:xfrm>
            <a:off x="0" y="0"/>
            <a:ext cx="12192000" cy="6858000"/>
          </a:xfrm>
          <a:prstGeom prst="rect">
            <a:avLst/>
          </a:prstGeom>
        </p:spPr>
      </p:pic>
      <p:pic>
        <p:nvPicPr>
          <p:cNvPr id="11" name="Picture 10">
            <a:extLst>
              <a:ext uri="{FF2B5EF4-FFF2-40B4-BE49-F238E27FC236}">
                <a16:creationId xmlns:a16="http://schemas.microsoft.com/office/drawing/2014/main" id="{57933352-50C8-D079-9DC3-17AE5F5D679F}"/>
              </a:ext>
            </a:extLst>
          </p:cNvPr>
          <p:cNvPicPr>
            <a:picLocks noChangeAspect="1"/>
          </p:cNvPicPr>
          <p:nvPr/>
        </p:nvPicPr>
        <p:blipFill>
          <a:blip r:embed="rId4"/>
          <a:srcRect l="23279" b="28070"/>
          <a:stretch/>
        </p:blipFill>
        <p:spPr>
          <a:xfrm>
            <a:off x="-38462" y="-1"/>
            <a:ext cx="12230462" cy="6592193"/>
          </a:xfrm>
          <a:prstGeom prst="rect">
            <a:avLst/>
          </a:prstGeom>
        </p:spPr>
      </p:pic>
      <p:cxnSp>
        <p:nvCxnSpPr>
          <p:cNvPr id="12" name="Straight Connector 11">
            <a:extLst>
              <a:ext uri="{FF2B5EF4-FFF2-40B4-BE49-F238E27FC236}">
                <a16:creationId xmlns:a16="http://schemas.microsoft.com/office/drawing/2014/main" id="{ED74B612-0100-B0C3-8222-CEC246F5C840}"/>
              </a:ext>
            </a:extLst>
          </p:cNvPr>
          <p:cNvCxnSpPr>
            <a:cxnSpLocks/>
          </p:cNvCxnSpPr>
          <p:nvPr/>
        </p:nvCxnSpPr>
        <p:spPr>
          <a:xfrm rot="16200000">
            <a:off x="6281944" y="472415"/>
            <a:ext cx="0" cy="4114800"/>
          </a:xfrm>
          <a:prstGeom prst="line">
            <a:avLst/>
          </a:prstGeom>
          <a:ln w="38100">
            <a:solidFill>
              <a:srgbClr val="00E6D0"/>
            </a:solidFill>
            <a:prstDash val="sysDot"/>
          </a:ln>
        </p:spPr>
        <p:style>
          <a:lnRef idx="2">
            <a:schemeClr val="accent1"/>
          </a:lnRef>
          <a:fillRef idx="0">
            <a:schemeClr val="accent1"/>
          </a:fillRef>
          <a:effectRef idx="1">
            <a:schemeClr val="accent1"/>
          </a:effectRef>
          <a:fontRef idx="minor">
            <a:schemeClr val="tx1"/>
          </a:fontRef>
        </p:style>
      </p:cxnSp>
      <p:sp>
        <p:nvSpPr>
          <p:cNvPr id="19" name="Rectangle 18">
            <a:extLst>
              <a:ext uri="{FF2B5EF4-FFF2-40B4-BE49-F238E27FC236}">
                <a16:creationId xmlns:a16="http://schemas.microsoft.com/office/drawing/2014/main" id="{DA6EBFA9-4BBC-A8D7-84E2-65354D85E961}"/>
              </a:ext>
            </a:extLst>
          </p:cNvPr>
          <p:cNvSpPr/>
          <p:nvPr/>
        </p:nvSpPr>
        <p:spPr>
          <a:xfrm>
            <a:off x="-38462" y="1695236"/>
            <a:ext cx="12230462" cy="5179405"/>
          </a:xfrm>
          <a:prstGeom prst="rect">
            <a:avLst/>
          </a:prstGeom>
          <a:solidFill>
            <a:srgbClr val="0870C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13" name="Table 12">
            <a:extLst>
              <a:ext uri="{FF2B5EF4-FFF2-40B4-BE49-F238E27FC236}">
                <a16:creationId xmlns:a16="http://schemas.microsoft.com/office/drawing/2014/main" id="{EDCB8654-F8B6-91A0-B54B-378268E58F21}"/>
              </a:ext>
            </a:extLst>
          </p:cNvPr>
          <p:cNvGraphicFramePr>
            <a:graphicFrameLocks noGrp="1"/>
          </p:cNvGraphicFramePr>
          <p:nvPr>
            <p:extLst>
              <p:ext uri="{D42A27DB-BD31-4B8C-83A1-F6EECF244321}">
                <p14:modId xmlns:p14="http://schemas.microsoft.com/office/powerpoint/2010/main" val="3825145616"/>
              </p:ext>
            </p:extLst>
          </p:nvPr>
        </p:nvGraphicFramePr>
        <p:xfrm>
          <a:off x="661538" y="2253819"/>
          <a:ext cx="11007047" cy="4320486"/>
        </p:xfrm>
        <a:graphic>
          <a:graphicData uri="http://schemas.openxmlformats.org/drawingml/2006/table">
            <a:tbl>
              <a:tblPr bandRow="1">
                <a:tableStyleId>{2D5ABB26-0587-4C30-8999-92F81FD0307C}</a:tableStyleId>
              </a:tblPr>
              <a:tblGrid>
                <a:gridCol w="3140969">
                  <a:extLst>
                    <a:ext uri="{9D8B030D-6E8A-4147-A177-3AD203B41FA5}">
                      <a16:colId xmlns:a16="http://schemas.microsoft.com/office/drawing/2014/main" val="945245369"/>
                    </a:ext>
                  </a:extLst>
                </a:gridCol>
                <a:gridCol w="3933039">
                  <a:extLst>
                    <a:ext uri="{9D8B030D-6E8A-4147-A177-3AD203B41FA5}">
                      <a16:colId xmlns:a16="http://schemas.microsoft.com/office/drawing/2014/main" val="1980076727"/>
                    </a:ext>
                  </a:extLst>
                </a:gridCol>
                <a:gridCol w="3933039">
                  <a:extLst>
                    <a:ext uri="{9D8B030D-6E8A-4147-A177-3AD203B41FA5}">
                      <a16:colId xmlns:a16="http://schemas.microsoft.com/office/drawing/2014/main" val="3606010150"/>
                    </a:ext>
                  </a:extLst>
                </a:gridCol>
              </a:tblGrid>
              <a:tr h="480054">
                <a:tc>
                  <a:txBody>
                    <a:bodyPr/>
                    <a:lstStyle/>
                    <a:p>
                      <a:pPr marL="0" marR="0">
                        <a:lnSpc>
                          <a:spcPct val="115000"/>
                        </a:lnSpc>
                        <a:buNone/>
                      </a:pPr>
                      <a:r>
                        <a:rPr lang="en-US" sz="2000" dirty="0">
                          <a:effectLst/>
                        </a:rPr>
                        <a:t>DATA</a:t>
                      </a:r>
                      <a:endParaRPr lang="en-US" sz="2000" dirty="0">
                        <a:effectLst/>
                        <a:latin typeface="Avenir Next LT Pro" panose="020B0504020202020204" pitchFamily="34" charset="0"/>
                        <a:ea typeface="Aptos" panose="020B0004020202020204" pitchFamily="34" charset="0"/>
                        <a:cs typeface="Aptos" panose="020B0004020202020204" pitchFamily="34" charset="0"/>
                      </a:endParaRPr>
                    </a:p>
                  </a:txBody>
                  <a:tcPr marL="18415" marR="18415" marT="18415" marB="18415">
                    <a:solidFill>
                      <a:schemeClr val="tx1">
                        <a:alpha val="34000"/>
                      </a:schemeClr>
                    </a:solidFill>
                  </a:tcPr>
                </a:tc>
                <a:tc>
                  <a:txBody>
                    <a:bodyPr/>
                    <a:lstStyle/>
                    <a:p>
                      <a:pPr marL="0" marR="0">
                        <a:lnSpc>
                          <a:spcPct val="115000"/>
                        </a:lnSpc>
                        <a:buNone/>
                      </a:pPr>
                      <a:r>
                        <a:rPr lang="en-US" sz="2000" dirty="0">
                          <a:effectLst/>
                        </a:rPr>
                        <a:t>CAPAS</a:t>
                      </a:r>
                      <a:endParaRPr lang="en-US" sz="2000" dirty="0">
                        <a:effectLst/>
                        <a:latin typeface="Avenir Next LT Pro" panose="020B0504020202020204" pitchFamily="34" charset="0"/>
                        <a:ea typeface="Aptos" panose="020B0004020202020204" pitchFamily="34" charset="0"/>
                        <a:cs typeface="Aptos" panose="020B0004020202020204" pitchFamily="34" charset="0"/>
                      </a:endParaRPr>
                    </a:p>
                  </a:txBody>
                  <a:tcPr marL="18415" marR="18415" marT="18415" marB="18415">
                    <a:solidFill>
                      <a:schemeClr val="tx1">
                        <a:alpha val="34000"/>
                      </a:schemeClr>
                    </a:solidFill>
                  </a:tcPr>
                </a:tc>
                <a:tc>
                  <a:txBody>
                    <a:bodyPr/>
                    <a:lstStyle/>
                    <a:p>
                      <a:pPr marL="0" marR="0">
                        <a:lnSpc>
                          <a:spcPct val="115000"/>
                        </a:lnSpc>
                        <a:buNone/>
                      </a:pPr>
                      <a:r>
                        <a:rPr lang="en-US" sz="2000" dirty="0">
                          <a:effectLst/>
                        </a:rPr>
                        <a:t>MAIN SOURCES</a:t>
                      </a:r>
                      <a:endParaRPr lang="en-US" sz="2000" dirty="0">
                        <a:effectLst/>
                        <a:latin typeface="Avenir Next LT Pro" panose="020B0504020202020204" pitchFamily="34" charset="0"/>
                        <a:ea typeface="Aptos" panose="020B0004020202020204" pitchFamily="34" charset="0"/>
                        <a:cs typeface="Aptos" panose="020B0004020202020204" pitchFamily="34" charset="0"/>
                      </a:endParaRPr>
                    </a:p>
                  </a:txBody>
                  <a:tcPr marL="18415" marR="18415" marT="18415" marB="18415">
                    <a:solidFill>
                      <a:schemeClr val="tx1">
                        <a:alpha val="34000"/>
                      </a:schemeClr>
                    </a:solidFill>
                  </a:tcPr>
                </a:tc>
                <a:extLst>
                  <a:ext uri="{0D108BD9-81ED-4DB2-BD59-A6C34878D82A}">
                    <a16:rowId xmlns:a16="http://schemas.microsoft.com/office/drawing/2014/main" val="659937348"/>
                  </a:ext>
                </a:extLst>
              </a:tr>
              <a:tr h="480054">
                <a:tc>
                  <a:txBody>
                    <a:bodyPr/>
                    <a:lstStyle/>
                    <a:p>
                      <a:pPr marL="0" marR="0">
                        <a:lnSpc>
                          <a:spcPct val="115000"/>
                        </a:lnSpc>
                        <a:buNone/>
                      </a:pPr>
                      <a:r>
                        <a:rPr lang="en-US" sz="2000" b="1" dirty="0">
                          <a:effectLst/>
                        </a:rPr>
                        <a:t>Marine Environment</a:t>
                      </a:r>
                      <a:endParaRPr lang="en-US" sz="2000" b="1" dirty="0">
                        <a:effectLst/>
                        <a:latin typeface="Avenir Next LT Pro" panose="020B0504020202020204" pitchFamily="34" charset="0"/>
                        <a:ea typeface="Aptos" panose="020B0004020202020204" pitchFamily="34" charset="0"/>
                        <a:cs typeface="Aptos" panose="020B0004020202020204" pitchFamily="34" charset="0"/>
                      </a:endParaRPr>
                    </a:p>
                  </a:txBody>
                  <a:tcPr marL="18415" marR="18415" marT="18415" marB="18415">
                    <a:lnB w="12700" cap="flat" cmpd="sng" algn="ctr">
                      <a:solidFill>
                        <a:schemeClr val="bg1"/>
                      </a:solidFill>
                      <a:prstDash val="solid"/>
                      <a:round/>
                      <a:headEnd type="none" w="med" len="med"/>
                      <a:tailEnd type="none" w="med" len="med"/>
                    </a:lnB>
                  </a:tcPr>
                </a:tc>
                <a:tc>
                  <a:txBody>
                    <a:bodyPr/>
                    <a:lstStyle/>
                    <a:p>
                      <a:pPr marL="0" marR="0">
                        <a:lnSpc>
                          <a:spcPct val="115000"/>
                        </a:lnSpc>
                        <a:buNone/>
                      </a:pPr>
                      <a:r>
                        <a:rPr lang="es-GT" sz="2000" b="1" noProof="0" dirty="0">
                          <a:effectLst/>
                        </a:rPr>
                        <a:t>Ambiente Marino</a:t>
                      </a:r>
                      <a:endParaRPr lang="es-GT" sz="2000" b="1" noProof="0" dirty="0">
                        <a:effectLst/>
                        <a:latin typeface="Avenir Next LT Pro" panose="020B0504020202020204" pitchFamily="34" charset="0"/>
                        <a:ea typeface="Aptos" panose="020B0004020202020204" pitchFamily="34" charset="0"/>
                        <a:cs typeface="Aptos" panose="020B0004020202020204" pitchFamily="34" charset="0"/>
                      </a:endParaRPr>
                    </a:p>
                  </a:txBody>
                  <a:tcPr marL="18415" marR="18415" marT="18415" marB="18415">
                    <a:lnB w="12700" cap="flat" cmpd="sng" algn="ctr">
                      <a:solidFill>
                        <a:schemeClr val="bg1"/>
                      </a:solidFill>
                      <a:prstDash val="solid"/>
                      <a:round/>
                      <a:headEnd type="none" w="med" len="med"/>
                      <a:tailEnd type="none" w="med" len="med"/>
                    </a:lnB>
                  </a:tcPr>
                </a:tc>
                <a:tc>
                  <a:txBody>
                    <a:bodyPr/>
                    <a:lstStyle/>
                    <a:p>
                      <a:pPr marL="0" marR="0">
                        <a:lnSpc>
                          <a:spcPct val="115000"/>
                        </a:lnSpc>
                        <a:buNone/>
                      </a:pPr>
                      <a:endParaRPr lang="en-US" sz="2000" dirty="0">
                        <a:effectLst/>
                        <a:latin typeface="Avenir Next LT Pro" panose="020B0504020202020204" pitchFamily="34" charset="0"/>
                        <a:ea typeface="Aptos" panose="020B0004020202020204" pitchFamily="34" charset="0"/>
                        <a:cs typeface="Aptos" panose="020B0004020202020204" pitchFamily="34" charset="0"/>
                      </a:endParaRPr>
                    </a:p>
                  </a:txBody>
                  <a:tcPr marL="18415" marR="18415" marT="18415" marB="18415"/>
                </a:tc>
                <a:extLst>
                  <a:ext uri="{0D108BD9-81ED-4DB2-BD59-A6C34878D82A}">
                    <a16:rowId xmlns:a16="http://schemas.microsoft.com/office/drawing/2014/main" val="4229761788"/>
                  </a:ext>
                </a:extLst>
              </a:tr>
              <a:tr h="480054">
                <a:tc>
                  <a:txBody>
                    <a:bodyPr/>
                    <a:lstStyle/>
                    <a:p>
                      <a:pPr marL="0" marR="0">
                        <a:lnSpc>
                          <a:spcPct val="115000"/>
                        </a:lnSpc>
                        <a:buNone/>
                      </a:pPr>
                      <a:r>
                        <a:rPr lang="en-US" sz="2000" dirty="0">
                          <a:effectLst/>
                        </a:rPr>
                        <a:t>Boundaries</a:t>
                      </a:r>
                      <a:endParaRPr lang="en-US" sz="2000" dirty="0">
                        <a:effectLst/>
                        <a:latin typeface="Avenir Next LT Pro" panose="020B0504020202020204" pitchFamily="34" charset="0"/>
                        <a:ea typeface="Aptos" panose="020B0004020202020204" pitchFamily="34" charset="0"/>
                        <a:cs typeface="Aptos" panose="020B0004020202020204" pitchFamily="34" charset="0"/>
                      </a:endParaRPr>
                    </a:p>
                  </a:txBody>
                  <a:tcPr marL="18415" marR="18415" marT="18415" marB="18415">
                    <a:lnT w="12700" cap="flat" cmpd="sng" algn="ctr">
                      <a:solidFill>
                        <a:schemeClr val="bg1"/>
                      </a:solidFill>
                      <a:prstDash val="solid"/>
                      <a:round/>
                      <a:headEnd type="none" w="med" len="med"/>
                      <a:tailEnd type="none" w="med" len="med"/>
                    </a:lnT>
                    <a:solidFill>
                      <a:schemeClr val="bg1">
                        <a:alpha val="15000"/>
                      </a:schemeClr>
                    </a:solidFill>
                  </a:tcPr>
                </a:tc>
                <a:tc>
                  <a:txBody>
                    <a:bodyPr/>
                    <a:lstStyle/>
                    <a:p>
                      <a:pPr marL="0" marR="0">
                        <a:lnSpc>
                          <a:spcPct val="115000"/>
                        </a:lnSpc>
                        <a:buNone/>
                      </a:pPr>
                      <a:r>
                        <a:rPr lang="es-GT" sz="2000" dirty="0">
                          <a:effectLst/>
                        </a:rPr>
                        <a:t>Límites</a:t>
                      </a:r>
                      <a:endParaRPr lang="en-US" sz="2000" dirty="0">
                        <a:effectLst/>
                        <a:latin typeface="Avenir Next LT Pro" panose="020B0504020202020204" pitchFamily="34" charset="0"/>
                        <a:ea typeface="Aptos" panose="020B0004020202020204" pitchFamily="34" charset="0"/>
                        <a:cs typeface="Aptos" panose="020B0004020202020204" pitchFamily="34" charset="0"/>
                      </a:endParaRPr>
                    </a:p>
                  </a:txBody>
                  <a:tcPr marL="18415" marR="18415" marT="18415" marB="18415">
                    <a:lnT w="12700" cap="flat" cmpd="sng" algn="ctr">
                      <a:solidFill>
                        <a:schemeClr val="bg1"/>
                      </a:solidFill>
                      <a:prstDash val="solid"/>
                      <a:round/>
                      <a:headEnd type="none" w="med" len="med"/>
                      <a:tailEnd type="none" w="med" len="med"/>
                    </a:lnT>
                    <a:solidFill>
                      <a:schemeClr val="bg1">
                        <a:alpha val="15000"/>
                      </a:schemeClr>
                    </a:solidFill>
                  </a:tcPr>
                </a:tc>
                <a:tc rowSpan="7">
                  <a:txBody>
                    <a:bodyPr/>
                    <a:lstStyle/>
                    <a:p>
                      <a:pPr marL="0" marR="0">
                        <a:lnSpc>
                          <a:spcPct val="115000"/>
                        </a:lnSpc>
                        <a:buNone/>
                      </a:pPr>
                      <a:r>
                        <a:rPr lang="en-US" sz="2000" dirty="0">
                          <a:effectLst/>
                        </a:rPr>
                        <a:t>SINIA; ESRI; STRI GIS Data Portal, Atlas Ambiental de Panamá; Atlas Bocas del Toro</a:t>
                      </a:r>
                      <a:endParaRPr lang="en-US" sz="2000" dirty="0">
                        <a:effectLst/>
                        <a:latin typeface="Avenir Next LT Pro" panose="020B0504020202020204" pitchFamily="34" charset="0"/>
                        <a:ea typeface="Aptos" panose="020B0004020202020204" pitchFamily="34" charset="0"/>
                        <a:cs typeface="Aptos" panose="020B0004020202020204" pitchFamily="34" charset="0"/>
                      </a:endParaRPr>
                    </a:p>
                  </a:txBody>
                  <a:tcPr marL="18415" marR="18415" marT="18415" marB="18415">
                    <a:lnB w="1270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3003842556"/>
                  </a:ext>
                </a:extLst>
              </a:tr>
              <a:tr h="480054">
                <a:tc>
                  <a:txBody>
                    <a:bodyPr/>
                    <a:lstStyle/>
                    <a:p>
                      <a:pPr marL="0" marR="0">
                        <a:lnSpc>
                          <a:spcPct val="115000"/>
                        </a:lnSpc>
                        <a:buNone/>
                      </a:pPr>
                      <a:r>
                        <a:rPr lang="en-US" sz="2000" dirty="0">
                          <a:effectLst/>
                        </a:rPr>
                        <a:t>Country</a:t>
                      </a:r>
                      <a:endParaRPr lang="en-US" sz="2000" dirty="0">
                        <a:effectLst/>
                        <a:latin typeface="Avenir Next LT Pro" panose="020B0504020202020204" pitchFamily="34" charset="0"/>
                        <a:ea typeface="Aptos" panose="020B0004020202020204" pitchFamily="34" charset="0"/>
                        <a:cs typeface="Aptos" panose="020B0004020202020204" pitchFamily="34" charset="0"/>
                      </a:endParaRPr>
                    </a:p>
                  </a:txBody>
                  <a:tcPr marL="18415" marR="18415" marT="18415" marB="18415"/>
                </a:tc>
                <a:tc>
                  <a:txBody>
                    <a:bodyPr/>
                    <a:lstStyle/>
                    <a:p>
                      <a:pPr marL="0" marR="0">
                        <a:lnSpc>
                          <a:spcPct val="115000"/>
                        </a:lnSpc>
                        <a:buNone/>
                      </a:pPr>
                      <a:r>
                        <a:rPr lang="es-GT" sz="2000" dirty="0">
                          <a:effectLst/>
                        </a:rPr>
                        <a:t>Panamá</a:t>
                      </a:r>
                      <a:endParaRPr lang="en-US" sz="2000" dirty="0">
                        <a:effectLst/>
                        <a:latin typeface="Avenir Next LT Pro" panose="020B0504020202020204" pitchFamily="34" charset="0"/>
                        <a:ea typeface="Aptos" panose="020B0004020202020204" pitchFamily="34" charset="0"/>
                        <a:cs typeface="Aptos" panose="020B0004020202020204" pitchFamily="34" charset="0"/>
                      </a:endParaRPr>
                    </a:p>
                  </a:txBody>
                  <a:tcPr marL="18415" marR="18415" marT="18415" marB="18415"/>
                </a:tc>
                <a:tc vMerge="1">
                  <a:txBody>
                    <a:bodyPr/>
                    <a:lstStyle/>
                    <a:p>
                      <a:pPr marL="0" marR="0">
                        <a:lnSpc>
                          <a:spcPct val="115000"/>
                        </a:lnSpc>
                        <a:buNone/>
                      </a:pPr>
                      <a:endParaRPr lang="en-US" sz="2000" dirty="0">
                        <a:effectLst/>
                        <a:latin typeface="Avenir Next LT Pro" panose="020B0504020202020204" pitchFamily="34" charset="0"/>
                        <a:ea typeface="Aptos" panose="020B0004020202020204" pitchFamily="34" charset="0"/>
                        <a:cs typeface="Aptos" panose="020B0004020202020204" pitchFamily="34" charset="0"/>
                      </a:endParaRPr>
                    </a:p>
                  </a:txBody>
                  <a:tcPr marL="18415" marR="18415" marT="18415" marB="18415"/>
                </a:tc>
                <a:extLst>
                  <a:ext uri="{0D108BD9-81ED-4DB2-BD59-A6C34878D82A}">
                    <a16:rowId xmlns:a16="http://schemas.microsoft.com/office/drawing/2014/main" val="1569616125"/>
                  </a:ext>
                </a:extLst>
              </a:tr>
              <a:tr h="480054">
                <a:tc>
                  <a:txBody>
                    <a:bodyPr/>
                    <a:lstStyle/>
                    <a:p>
                      <a:pPr marL="0" marR="0">
                        <a:lnSpc>
                          <a:spcPct val="115000"/>
                        </a:lnSpc>
                        <a:buNone/>
                      </a:pPr>
                      <a:r>
                        <a:rPr lang="en-US" sz="2000" dirty="0">
                          <a:effectLst/>
                        </a:rPr>
                        <a:t>Administrative divisions </a:t>
                      </a:r>
                      <a:endParaRPr lang="en-US" sz="2000" dirty="0">
                        <a:effectLst/>
                        <a:latin typeface="Avenir Next LT Pro" panose="020B0504020202020204" pitchFamily="34" charset="0"/>
                        <a:ea typeface="Aptos" panose="020B0004020202020204" pitchFamily="34" charset="0"/>
                        <a:cs typeface="Aptos" panose="020B0004020202020204" pitchFamily="34" charset="0"/>
                      </a:endParaRPr>
                    </a:p>
                  </a:txBody>
                  <a:tcPr marL="18415" marR="18415" marT="18415" marB="18415">
                    <a:solidFill>
                      <a:schemeClr val="bg1">
                        <a:alpha val="15000"/>
                      </a:schemeClr>
                    </a:solidFill>
                  </a:tcPr>
                </a:tc>
                <a:tc>
                  <a:txBody>
                    <a:bodyPr/>
                    <a:lstStyle/>
                    <a:p>
                      <a:pPr marL="0" marR="0">
                        <a:lnSpc>
                          <a:spcPct val="115000"/>
                        </a:lnSpc>
                        <a:buNone/>
                      </a:pPr>
                      <a:r>
                        <a:rPr lang="es-GT" sz="2000" dirty="0">
                          <a:effectLst/>
                        </a:rPr>
                        <a:t>Provincia/Distrito/Corregimientos</a:t>
                      </a:r>
                      <a:endParaRPr lang="en-US" sz="2000" dirty="0">
                        <a:effectLst/>
                        <a:latin typeface="Avenir Next LT Pro" panose="020B0504020202020204" pitchFamily="34" charset="0"/>
                        <a:ea typeface="Aptos" panose="020B0004020202020204" pitchFamily="34" charset="0"/>
                        <a:cs typeface="Aptos" panose="020B0004020202020204" pitchFamily="34" charset="0"/>
                      </a:endParaRPr>
                    </a:p>
                  </a:txBody>
                  <a:tcPr marL="18415" marR="18415" marT="18415" marB="18415">
                    <a:solidFill>
                      <a:schemeClr val="bg1">
                        <a:alpha val="15000"/>
                      </a:schemeClr>
                    </a:solidFill>
                  </a:tcPr>
                </a:tc>
                <a:tc vMerge="1">
                  <a:txBody>
                    <a:bodyPr/>
                    <a:lstStyle/>
                    <a:p>
                      <a:pPr marL="0" marR="0">
                        <a:lnSpc>
                          <a:spcPct val="115000"/>
                        </a:lnSpc>
                        <a:buNone/>
                      </a:pPr>
                      <a:endParaRPr lang="en-US" sz="2000" dirty="0">
                        <a:effectLst/>
                        <a:latin typeface="Avenir Next LT Pro" panose="020B0504020202020204" pitchFamily="34" charset="0"/>
                        <a:ea typeface="Aptos" panose="020B0004020202020204" pitchFamily="34" charset="0"/>
                        <a:cs typeface="Aptos" panose="020B0004020202020204" pitchFamily="34" charset="0"/>
                      </a:endParaRPr>
                    </a:p>
                  </a:txBody>
                  <a:tcPr marL="18415" marR="18415" marT="18415" marB="18415"/>
                </a:tc>
                <a:extLst>
                  <a:ext uri="{0D108BD9-81ED-4DB2-BD59-A6C34878D82A}">
                    <a16:rowId xmlns:a16="http://schemas.microsoft.com/office/drawing/2014/main" val="2497684458"/>
                  </a:ext>
                </a:extLst>
              </a:tr>
              <a:tr h="480054">
                <a:tc>
                  <a:txBody>
                    <a:bodyPr/>
                    <a:lstStyle/>
                    <a:p>
                      <a:pPr marL="0" marR="0">
                        <a:lnSpc>
                          <a:spcPct val="115000"/>
                        </a:lnSpc>
                        <a:buNone/>
                      </a:pPr>
                      <a:r>
                        <a:rPr lang="en-US" sz="2000" dirty="0">
                          <a:effectLst/>
                        </a:rPr>
                        <a:t>Territorial Sea </a:t>
                      </a:r>
                      <a:endParaRPr lang="en-US" sz="2000" dirty="0">
                        <a:effectLst/>
                        <a:latin typeface="Avenir Next LT Pro" panose="020B0504020202020204" pitchFamily="34" charset="0"/>
                        <a:ea typeface="Aptos" panose="020B0004020202020204" pitchFamily="34" charset="0"/>
                        <a:cs typeface="Aptos" panose="020B0004020202020204" pitchFamily="34" charset="0"/>
                      </a:endParaRPr>
                    </a:p>
                  </a:txBody>
                  <a:tcPr marL="18415" marR="18415" marT="18415" marB="18415"/>
                </a:tc>
                <a:tc>
                  <a:txBody>
                    <a:bodyPr/>
                    <a:lstStyle/>
                    <a:p>
                      <a:pPr marL="0" marR="0">
                        <a:lnSpc>
                          <a:spcPct val="115000"/>
                        </a:lnSpc>
                        <a:buNone/>
                      </a:pPr>
                      <a:r>
                        <a:rPr lang="es-GT" sz="2000" dirty="0">
                          <a:effectLst/>
                        </a:rPr>
                        <a:t>Océano territorial</a:t>
                      </a:r>
                      <a:endParaRPr lang="en-US" sz="2000" dirty="0">
                        <a:effectLst/>
                        <a:latin typeface="Avenir Next LT Pro" panose="020B0504020202020204" pitchFamily="34" charset="0"/>
                        <a:ea typeface="Aptos" panose="020B0004020202020204" pitchFamily="34" charset="0"/>
                        <a:cs typeface="Aptos" panose="020B0004020202020204" pitchFamily="34" charset="0"/>
                      </a:endParaRPr>
                    </a:p>
                  </a:txBody>
                  <a:tcPr marL="18415" marR="18415" marT="18415" marB="18415"/>
                </a:tc>
                <a:tc vMerge="1">
                  <a:txBody>
                    <a:bodyPr/>
                    <a:lstStyle/>
                    <a:p>
                      <a:pPr marL="0" marR="0">
                        <a:lnSpc>
                          <a:spcPct val="115000"/>
                        </a:lnSpc>
                        <a:buNone/>
                      </a:pPr>
                      <a:endParaRPr lang="en-US" sz="2000" dirty="0">
                        <a:effectLst/>
                        <a:latin typeface="Avenir Next LT Pro" panose="020B0504020202020204" pitchFamily="34" charset="0"/>
                        <a:ea typeface="Aptos" panose="020B0004020202020204" pitchFamily="34" charset="0"/>
                        <a:cs typeface="Aptos" panose="020B0004020202020204" pitchFamily="34" charset="0"/>
                      </a:endParaRPr>
                    </a:p>
                  </a:txBody>
                  <a:tcPr marL="18415" marR="18415" marT="18415" marB="18415"/>
                </a:tc>
                <a:extLst>
                  <a:ext uri="{0D108BD9-81ED-4DB2-BD59-A6C34878D82A}">
                    <a16:rowId xmlns:a16="http://schemas.microsoft.com/office/drawing/2014/main" val="1544296661"/>
                  </a:ext>
                </a:extLst>
              </a:tr>
              <a:tr h="480054">
                <a:tc>
                  <a:txBody>
                    <a:bodyPr/>
                    <a:lstStyle/>
                    <a:p>
                      <a:pPr marL="0" marR="0">
                        <a:lnSpc>
                          <a:spcPct val="115000"/>
                        </a:lnSpc>
                        <a:buNone/>
                      </a:pPr>
                      <a:r>
                        <a:rPr lang="en-US" sz="2000" dirty="0">
                          <a:effectLst/>
                        </a:rPr>
                        <a:t>Exclusive economic zone </a:t>
                      </a:r>
                      <a:endParaRPr lang="en-US" sz="2000" dirty="0">
                        <a:effectLst/>
                        <a:latin typeface="Avenir Next LT Pro" panose="020B0504020202020204" pitchFamily="34" charset="0"/>
                        <a:ea typeface="Aptos" panose="020B0004020202020204" pitchFamily="34" charset="0"/>
                        <a:cs typeface="Aptos" panose="020B0004020202020204" pitchFamily="34" charset="0"/>
                      </a:endParaRPr>
                    </a:p>
                  </a:txBody>
                  <a:tcPr marL="18415" marR="18415" marT="18415" marB="18415">
                    <a:solidFill>
                      <a:schemeClr val="bg1">
                        <a:alpha val="15000"/>
                      </a:schemeClr>
                    </a:solidFill>
                  </a:tcPr>
                </a:tc>
                <a:tc>
                  <a:txBody>
                    <a:bodyPr/>
                    <a:lstStyle/>
                    <a:p>
                      <a:pPr marL="0" marR="0">
                        <a:lnSpc>
                          <a:spcPct val="115000"/>
                        </a:lnSpc>
                        <a:buNone/>
                      </a:pPr>
                      <a:r>
                        <a:rPr lang="es-GT" sz="2000" dirty="0">
                          <a:effectLst/>
                        </a:rPr>
                        <a:t>Zona económica exclusiva</a:t>
                      </a:r>
                      <a:endParaRPr lang="en-US" sz="2000" dirty="0">
                        <a:effectLst/>
                        <a:latin typeface="Avenir Next LT Pro" panose="020B0504020202020204" pitchFamily="34" charset="0"/>
                        <a:ea typeface="Aptos" panose="020B0004020202020204" pitchFamily="34" charset="0"/>
                        <a:cs typeface="Aptos" panose="020B0004020202020204" pitchFamily="34" charset="0"/>
                      </a:endParaRPr>
                    </a:p>
                  </a:txBody>
                  <a:tcPr marL="18415" marR="18415" marT="18415" marB="18415">
                    <a:solidFill>
                      <a:schemeClr val="bg1">
                        <a:alpha val="15000"/>
                      </a:schemeClr>
                    </a:solidFill>
                  </a:tcPr>
                </a:tc>
                <a:tc vMerge="1">
                  <a:txBody>
                    <a:bodyPr/>
                    <a:lstStyle/>
                    <a:p>
                      <a:pPr marL="0" marR="0">
                        <a:lnSpc>
                          <a:spcPct val="115000"/>
                        </a:lnSpc>
                        <a:buNone/>
                      </a:pPr>
                      <a:endParaRPr lang="en-US" sz="2000" dirty="0">
                        <a:effectLst/>
                        <a:latin typeface="Avenir Next LT Pro" panose="020B0504020202020204" pitchFamily="34" charset="0"/>
                        <a:ea typeface="Aptos" panose="020B0004020202020204" pitchFamily="34" charset="0"/>
                        <a:cs typeface="Aptos" panose="020B0004020202020204" pitchFamily="34" charset="0"/>
                      </a:endParaRPr>
                    </a:p>
                  </a:txBody>
                  <a:tcPr marL="18415" marR="18415" marT="18415" marB="18415"/>
                </a:tc>
                <a:extLst>
                  <a:ext uri="{0D108BD9-81ED-4DB2-BD59-A6C34878D82A}">
                    <a16:rowId xmlns:a16="http://schemas.microsoft.com/office/drawing/2014/main" val="2574606461"/>
                  </a:ext>
                </a:extLst>
              </a:tr>
              <a:tr h="480054">
                <a:tc>
                  <a:txBody>
                    <a:bodyPr/>
                    <a:lstStyle/>
                    <a:p>
                      <a:pPr marL="0" marR="0">
                        <a:lnSpc>
                          <a:spcPct val="115000"/>
                        </a:lnSpc>
                        <a:buNone/>
                      </a:pPr>
                      <a:r>
                        <a:rPr lang="en-US" sz="2000" dirty="0">
                          <a:effectLst/>
                        </a:rPr>
                        <a:t>Protected areas</a:t>
                      </a:r>
                      <a:endParaRPr lang="en-US" sz="2000" dirty="0">
                        <a:effectLst/>
                        <a:latin typeface="Avenir Next LT Pro" panose="020B0504020202020204" pitchFamily="34" charset="0"/>
                        <a:ea typeface="Aptos" panose="020B0004020202020204" pitchFamily="34" charset="0"/>
                        <a:cs typeface="Aptos" panose="020B0004020202020204" pitchFamily="34" charset="0"/>
                      </a:endParaRPr>
                    </a:p>
                  </a:txBody>
                  <a:tcPr marL="18415" marR="18415" marT="18415" marB="18415"/>
                </a:tc>
                <a:tc>
                  <a:txBody>
                    <a:bodyPr/>
                    <a:lstStyle/>
                    <a:p>
                      <a:pPr marL="0" marR="0">
                        <a:lnSpc>
                          <a:spcPct val="115000"/>
                        </a:lnSpc>
                        <a:buNone/>
                      </a:pPr>
                      <a:r>
                        <a:rPr lang="es-GT" sz="2000" dirty="0">
                          <a:effectLst/>
                        </a:rPr>
                        <a:t>Áreas protegidas</a:t>
                      </a:r>
                      <a:endParaRPr lang="en-US" sz="2000" dirty="0">
                        <a:effectLst/>
                        <a:latin typeface="Avenir Next LT Pro" panose="020B0504020202020204" pitchFamily="34" charset="0"/>
                        <a:ea typeface="Aptos" panose="020B0004020202020204" pitchFamily="34" charset="0"/>
                        <a:cs typeface="Aptos" panose="020B0004020202020204" pitchFamily="34" charset="0"/>
                      </a:endParaRPr>
                    </a:p>
                  </a:txBody>
                  <a:tcPr marL="18415" marR="18415" marT="18415" marB="18415"/>
                </a:tc>
                <a:tc vMerge="1">
                  <a:txBody>
                    <a:bodyPr/>
                    <a:lstStyle/>
                    <a:p>
                      <a:pPr marL="0" marR="0">
                        <a:lnSpc>
                          <a:spcPct val="115000"/>
                        </a:lnSpc>
                        <a:buNone/>
                      </a:pPr>
                      <a:endParaRPr lang="en-US" sz="2000" dirty="0">
                        <a:effectLst/>
                        <a:latin typeface="Avenir Next LT Pro" panose="020B0504020202020204" pitchFamily="34" charset="0"/>
                        <a:ea typeface="Aptos" panose="020B0004020202020204" pitchFamily="34" charset="0"/>
                        <a:cs typeface="Aptos" panose="020B0004020202020204" pitchFamily="34" charset="0"/>
                      </a:endParaRPr>
                    </a:p>
                  </a:txBody>
                  <a:tcPr marL="18415" marR="18415" marT="18415" marB="18415"/>
                </a:tc>
                <a:extLst>
                  <a:ext uri="{0D108BD9-81ED-4DB2-BD59-A6C34878D82A}">
                    <a16:rowId xmlns:a16="http://schemas.microsoft.com/office/drawing/2014/main" val="3651282690"/>
                  </a:ext>
                </a:extLst>
              </a:tr>
              <a:tr h="480054">
                <a:tc>
                  <a:txBody>
                    <a:bodyPr/>
                    <a:lstStyle/>
                    <a:p>
                      <a:pPr marL="0" marR="0">
                        <a:lnSpc>
                          <a:spcPct val="115000"/>
                        </a:lnSpc>
                        <a:buNone/>
                      </a:pPr>
                      <a:r>
                        <a:rPr lang="en-US" sz="2000" dirty="0">
                          <a:effectLst/>
                        </a:rPr>
                        <a:t>Watershed Units</a:t>
                      </a:r>
                      <a:endParaRPr lang="en-US" sz="2000" dirty="0">
                        <a:effectLst/>
                        <a:latin typeface="Avenir Next LT Pro" panose="020B0504020202020204" pitchFamily="34" charset="0"/>
                        <a:ea typeface="Aptos" panose="020B0004020202020204" pitchFamily="34" charset="0"/>
                        <a:cs typeface="Aptos" panose="020B0004020202020204" pitchFamily="34" charset="0"/>
                      </a:endParaRPr>
                    </a:p>
                  </a:txBody>
                  <a:tcPr marL="18415" marR="18415" marT="18415" marB="18415">
                    <a:lnB w="12700" cap="flat" cmpd="sng" algn="ctr">
                      <a:solidFill>
                        <a:schemeClr val="bg1"/>
                      </a:solidFill>
                      <a:prstDash val="solid"/>
                      <a:round/>
                      <a:headEnd type="none" w="med" len="med"/>
                      <a:tailEnd type="none" w="med" len="med"/>
                    </a:lnB>
                    <a:solidFill>
                      <a:schemeClr val="bg1">
                        <a:alpha val="15000"/>
                      </a:schemeClr>
                    </a:solidFill>
                  </a:tcPr>
                </a:tc>
                <a:tc>
                  <a:txBody>
                    <a:bodyPr/>
                    <a:lstStyle/>
                    <a:p>
                      <a:pPr marL="0" marR="0">
                        <a:lnSpc>
                          <a:spcPct val="115000"/>
                        </a:lnSpc>
                        <a:buNone/>
                      </a:pPr>
                      <a:r>
                        <a:rPr lang="es-GT" sz="2000" dirty="0">
                          <a:effectLst/>
                        </a:rPr>
                        <a:t>Cuencas</a:t>
                      </a:r>
                      <a:endParaRPr lang="en-US" sz="2000" dirty="0">
                        <a:effectLst/>
                        <a:latin typeface="Avenir Next LT Pro" panose="020B0504020202020204" pitchFamily="34" charset="0"/>
                        <a:ea typeface="Aptos" panose="020B0004020202020204" pitchFamily="34" charset="0"/>
                        <a:cs typeface="Aptos" panose="020B0004020202020204" pitchFamily="34" charset="0"/>
                      </a:endParaRPr>
                    </a:p>
                  </a:txBody>
                  <a:tcPr marL="18415" marR="18415" marT="18415" marB="18415">
                    <a:lnB w="12700" cap="flat" cmpd="sng" algn="ctr">
                      <a:solidFill>
                        <a:schemeClr val="bg1"/>
                      </a:solidFill>
                      <a:prstDash val="solid"/>
                      <a:round/>
                      <a:headEnd type="none" w="med" len="med"/>
                      <a:tailEnd type="none" w="med" len="med"/>
                    </a:lnB>
                    <a:solidFill>
                      <a:schemeClr val="bg1">
                        <a:alpha val="15000"/>
                      </a:schemeClr>
                    </a:solidFill>
                  </a:tcPr>
                </a:tc>
                <a:tc vMerge="1">
                  <a:txBody>
                    <a:bodyPr/>
                    <a:lstStyle/>
                    <a:p>
                      <a:pPr marL="0" marR="0">
                        <a:lnSpc>
                          <a:spcPct val="115000"/>
                        </a:lnSpc>
                        <a:buNone/>
                      </a:pPr>
                      <a:endParaRPr lang="en-US" sz="2000" dirty="0">
                        <a:effectLst/>
                        <a:latin typeface="Avenir Next LT Pro" panose="020B0504020202020204" pitchFamily="34" charset="0"/>
                        <a:ea typeface="Aptos" panose="020B0004020202020204" pitchFamily="34" charset="0"/>
                        <a:cs typeface="Aptos" panose="020B0004020202020204" pitchFamily="34" charset="0"/>
                      </a:endParaRPr>
                    </a:p>
                  </a:txBody>
                  <a:tcPr marL="18415" marR="18415" marT="18415" marB="18415"/>
                </a:tc>
                <a:extLst>
                  <a:ext uri="{0D108BD9-81ED-4DB2-BD59-A6C34878D82A}">
                    <a16:rowId xmlns:a16="http://schemas.microsoft.com/office/drawing/2014/main" val="109160216"/>
                  </a:ext>
                </a:extLst>
              </a:tr>
            </a:tbl>
          </a:graphicData>
        </a:graphic>
      </p:graphicFrame>
      <p:pic>
        <p:nvPicPr>
          <p:cNvPr id="14" name="image9.png" descr="A map of the united states&#10;&#10;AI-generated content may be incorrect.">
            <a:extLst>
              <a:ext uri="{FF2B5EF4-FFF2-40B4-BE49-F238E27FC236}">
                <a16:creationId xmlns:a16="http://schemas.microsoft.com/office/drawing/2014/main" id="{4E4EC287-5389-B59D-CCB3-AAB4597CD9E2}"/>
              </a:ext>
            </a:extLst>
          </p:cNvPr>
          <p:cNvPicPr/>
          <p:nvPr/>
        </p:nvPicPr>
        <p:blipFill>
          <a:blip r:embed="rId5"/>
          <a:srcRect/>
          <a:stretch>
            <a:fillRect/>
          </a:stretch>
        </p:blipFill>
        <p:spPr>
          <a:xfrm>
            <a:off x="6570921" y="85060"/>
            <a:ext cx="5524178" cy="2040401"/>
          </a:xfrm>
          <a:prstGeom prst="rect">
            <a:avLst/>
          </a:prstGeom>
          <a:ln/>
        </p:spPr>
      </p:pic>
      <p:sp>
        <p:nvSpPr>
          <p:cNvPr id="2" name="TextBox 1">
            <a:extLst>
              <a:ext uri="{FF2B5EF4-FFF2-40B4-BE49-F238E27FC236}">
                <a16:creationId xmlns:a16="http://schemas.microsoft.com/office/drawing/2014/main" id="{D4E1AA59-BB89-4F6D-2027-A590554EC514}"/>
              </a:ext>
            </a:extLst>
          </p:cNvPr>
          <p:cNvSpPr txBox="1"/>
          <p:nvPr/>
        </p:nvSpPr>
        <p:spPr>
          <a:xfrm>
            <a:off x="385878" y="239716"/>
            <a:ext cx="3611975" cy="461665"/>
          </a:xfrm>
          <a:prstGeom prst="rect">
            <a:avLst/>
          </a:prstGeom>
          <a:noFill/>
        </p:spPr>
        <p:txBody>
          <a:bodyPr wrap="square" rtlCol="0">
            <a:spAutoFit/>
          </a:bodyPr>
          <a:lstStyle/>
          <a:p>
            <a:pPr marL="0" marR="0" lvl="0" indent="0"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chemeClr val="bg1"/>
                </a:solidFill>
                <a:effectLst>
                  <a:outerShdw blurRad="38100" dist="38100" dir="2700000" algn="tl">
                    <a:srgbClr val="000000">
                      <a:alpha val="43137"/>
                    </a:srgbClr>
                  </a:outerShdw>
                </a:effectLst>
                <a:uLnTx/>
                <a:uFillTx/>
                <a:latin typeface="Avenir Next LT Pro Demi" panose="020B0704020202020204" pitchFamily="34" charset="0"/>
                <a:ea typeface="+mn-ea"/>
                <a:cs typeface="+mn-cs"/>
              </a:rPr>
              <a:t>Results</a:t>
            </a:r>
          </a:p>
        </p:txBody>
      </p:sp>
      <p:sp>
        <p:nvSpPr>
          <p:cNvPr id="4" name="TextBox 3">
            <a:extLst>
              <a:ext uri="{FF2B5EF4-FFF2-40B4-BE49-F238E27FC236}">
                <a16:creationId xmlns:a16="http://schemas.microsoft.com/office/drawing/2014/main" id="{1C32BBCE-C6BB-81F4-158C-BBCBF452776E}"/>
              </a:ext>
            </a:extLst>
          </p:cNvPr>
          <p:cNvSpPr txBox="1"/>
          <p:nvPr/>
        </p:nvSpPr>
        <p:spPr>
          <a:xfrm>
            <a:off x="385878" y="752875"/>
            <a:ext cx="6185043" cy="461665"/>
          </a:xfrm>
          <a:prstGeom prst="rect">
            <a:avLst/>
          </a:prstGeom>
          <a:noFill/>
        </p:spPr>
        <p:txBody>
          <a:bodyPr wrap="square">
            <a:spAutoFit/>
          </a:bodyPr>
          <a:lstStyle/>
          <a:p>
            <a:pPr>
              <a:spcBef>
                <a:spcPts val="600"/>
              </a:spcBef>
              <a:spcAft>
                <a:spcPts val="600"/>
              </a:spcAft>
              <a:defRPr/>
            </a:pPr>
            <a:r>
              <a:rPr lang="en-US" sz="2400" b="1" dirty="0">
                <a:solidFill>
                  <a:srgbClr val="FFFF00"/>
                </a:solidFill>
                <a:latin typeface="Avenir Next LT Pro Light" panose="020B0304020202020204" pitchFamily="34" charset="0"/>
              </a:rPr>
              <a:t>Available </a:t>
            </a:r>
            <a:r>
              <a:rPr kumimoji="0" lang="en-US" sz="2400" b="1" i="0" u="none" strike="noStrike" kern="1200" cap="none" spc="0" normalizeH="0" baseline="0" noProof="0" dirty="0">
                <a:ln>
                  <a:noFill/>
                </a:ln>
                <a:solidFill>
                  <a:srgbClr val="FFFF00"/>
                </a:solidFill>
                <a:effectLst/>
                <a:uLnTx/>
                <a:uFillTx/>
                <a:latin typeface="Avenir Next LT Pro Light" panose="020B0304020202020204" pitchFamily="34" charset="0"/>
                <a:ea typeface="+mn-ea"/>
                <a:cs typeface="+mn-cs"/>
              </a:rPr>
              <a:t>information:</a:t>
            </a:r>
          </a:p>
        </p:txBody>
      </p:sp>
    </p:spTree>
    <p:extLst>
      <p:ext uri="{BB962C8B-B14F-4D97-AF65-F5344CB8AC3E}">
        <p14:creationId xmlns:p14="http://schemas.microsoft.com/office/powerpoint/2010/main" val="240240069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3799AE-2831-7AF7-B7F9-EAF6B33C019E}"/>
            </a:ext>
          </a:extLst>
        </p:cNvPr>
        <p:cNvGrpSpPr/>
        <p:nvPr/>
      </p:nvGrpSpPr>
      <p:grpSpPr>
        <a:xfrm>
          <a:off x="0" y="0"/>
          <a:ext cx="0" cy="0"/>
          <a:chOff x="0" y="0"/>
          <a:chExt cx="0" cy="0"/>
        </a:xfrm>
      </p:grpSpPr>
      <p:pic>
        <p:nvPicPr>
          <p:cNvPr id="32" name="Picture 31">
            <a:extLst>
              <a:ext uri="{FF2B5EF4-FFF2-40B4-BE49-F238E27FC236}">
                <a16:creationId xmlns:a16="http://schemas.microsoft.com/office/drawing/2014/main" id="{F10A7342-858F-F430-85BE-420AA8DF1A28}"/>
              </a:ext>
            </a:extLst>
          </p:cNvPr>
          <p:cNvPicPr>
            <a:picLocks noChangeAspect="1"/>
          </p:cNvPicPr>
          <p:nvPr/>
        </p:nvPicPr>
        <p:blipFill>
          <a:blip r:embed="rId3"/>
          <a:srcRect r="1791"/>
          <a:stretch/>
        </p:blipFill>
        <p:spPr>
          <a:xfrm>
            <a:off x="0" y="0"/>
            <a:ext cx="12192000" cy="6858000"/>
          </a:xfrm>
          <a:prstGeom prst="rect">
            <a:avLst/>
          </a:prstGeom>
        </p:spPr>
      </p:pic>
      <p:pic>
        <p:nvPicPr>
          <p:cNvPr id="11" name="Picture 10">
            <a:extLst>
              <a:ext uri="{FF2B5EF4-FFF2-40B4-BE49-F238E27FC236}">
                <a16:creationId xmlns:a16="http://schemas.microsoft.com/office/drawing/2014/main" id="{DCD6B570-0BBB-F54A-DDE4-184069545D7D}"/>
              </a:ext>
            </a:extLst>
          </p:cNvPr>
          <p:cNvPicPr>
            <a:picLocks noChangeAspect="1"/>
          </p:cNvPicPr>
          <p:nvPr/>
        </p:nvPicPr>
        <p:blipFill>
          <a:blip r:embed="rId4"/>
          <a:srcRect l="23279" b="28070"/>
          <a:stretch/>
        </p:blipFill>
        <p:spPr>
          <a:xfrm>
            <a:off x="-38462" y="-1"/>
            <a:ext cx="12230462" cy="6592193"/>
          </a:xfrm>
          <a:prstGeom prst="rect">
            <a:avLst/>
          </a:prstGeom>
        </p:spPr>
      </p:pic>
      <p:cxnSp>
        <p:nvCxnSpPr>
          <p:cNvPr id="12" name="Straight Connector 11">
            <a:extLst>
              <a:ext uri="{FF2B5EF4-FFF2-40B4-BE49-F238E27FC236}">
                <a16:creationId xmlns:a16="http://schemas.microsoft.com/office/drawing/2014/main" id="{E7407307-605B-6D57-9C0E-456104D89D0B}"/>
              </a:ext>
            </a:extLst>
          </p:cNvPr>
          <p:cNvCxnSpPr>
            <a:cxnSpLocks/>
          </p:cNvCxnSpPr>
          <p:nvPr/>
        </p:nvCxnSpPr>
        <p:spPr>
          <a:xfrm rot="16200000">
            <a:off x="6281944" y="472415"/>
            <a:ext cx="0" cy="4114800"/>
          </a:xfrm>
          <a:prstGeom prst="line">
            <a:avLst/>
          </a:prstGeom>
          <a:ln w="38100">
            <a:solidFill>
              <a:srgbClr val="00E6D0"/>
            </a:solidFill>
            <a:prstDash val="sysDot"/>
          </a:ln>
        </p:spPr>
        <p:style>
          <a:lnRef idx="2">
            <a:schemeClr val="accent1"/>
          </a:lnRef>
          <a:fillRef idx="0">
            <a:schemeClr val="accent1"/>
          </a:fillRef>
          <a:effectRef idx="1">
            <a:schemeClr val="accent1"/>
          </a:effectRef>
          <a:fontRef idx="minor">
            <a:schemeClr val="tx1"/>
          </a:fontRef>
        </p:style>
      </p:cxnSp>
      <p:sp>
        <p:nvSpPr>
          <p:cNvPr id="19" name="Rectangle 18">
            <a:extLst>
              <a:ext uri="{FF2B5EF4-FFF2-40B4-BE49-F238E27FC236}">
                <a16:creationId xmlns:a16="http://schemas.microsoft.com/office/drawing/2014/main" id="{9AFB9FD3-3279-9728-E52E-E482A22EFB1F}"/>
              </a:ext>
            </a:extLst>
          </p:cNvPr>
          <p:cNvSpPr/>
          <p:nvPr/>
        </p:nvSpPr>
        <p:spPr>
          <a:xfrm>
            <a:off x="-38462" y="1695236"/>
            <a:ext cx="12230462" cy="5179405"/>
          </a:xfrm>
          <a:prstGeom prst="rect">
            <a:avLst/>
          </a:prstGeom>
          <a:solidFill>
            <a:srgbClr val="0870C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13" name="Table 12">
            <a:extLst>
              <a:ext uri="{FF2B5EF4-FFF2-40B4-BE49-F238E27FC236}">
                <a16:creationId xmlns:a16="http://schemas.microsoft.com/office/drawing/2014/main" id="{5C9FD2A2-BB92-21BB-55D3-74C90613DC15}"/>
              </a:ext>
            </a:extLst>
          </p:cNvPr>
          <p:cNvGraphicFramePr>
            <a:graphicFrameLocks noGrp="1"/>
          </p:cNvGraphicFramePr>
          <p:nvPr>
            <p:extLst>
              <p:ext uri="{D42A27DB-BD31-4B8C-83A1-F6EECF244321}">
                <p14:modId xmlns:p14="http://schemas.microsoft.com/office/powerpoint/2010/main" val="877812391"/>
              </p:ext>
            </p:extLst>
          </p:nvPr>
        </p:nvGraphicFramePr>
        <p:xfrm>
          <a:off x="661538" y="2253818"/>
          <a:ext cx="11007047" cy="3944918"/>
        </p:xfrm>
        <a:graphic>
          <a:graphicData uri="http://schemas.openxmlformats.org/drawingml/2006/table">
            <a:tbl>
              <a:tblPr bandRow="1">
                <a:tableStyleId>{2D5ABB26-0587-4C30-8999-92F81FD0307C}</a:tableStyleId>
              </a:tblPr>
              <a:tblGrid>
                <a:gridCol w="3140969">
                  <a:extLst>
                    <a:ext uri="{9D8B030D-6E8A-4147-A177-3AD203B41FA5}">
                      <a16:colId xmlns:a16="http://schemas.microsoft.com/office/drawing/2014/main" val="945245369"/>
                    </a:ext>
                  </a:extLst>
                </a:gridCol>
                <a:gridCol w="4129142">
                  <a:extLst>
                    <a:ext uri="{9D8B030D-6E8A-4147-A177-3AD203B41FA5}">
                      <a16:colId xmlns:a16="http://schemas.microsoft.com/office/drawing/2014/main" val="1980076727"/>
                    </a:ext>
                  </a:extLst>
                </a:gridCol>
                <a:gridCol w="3736936">
                  <a:extLst>
                    <a:ext uri="{9D8B030D-6E8A-4147-A177-3AD203B41FA5}">
                      <a16:colId xmlns:a16="http://schemas.microsoft.com/office/drawing/2014/main" val="3606010150"/>
                    </a:ext>
                  </a:extLst>
                </a:gridCol>
              </a:tblGrid>
              <a:tr h="438324">
                <a:tc>
                  <a:txBody>
                    <a:bodyPr/>
                    <a:lstStyle/>
                    <a:p>
                      <a:pPr marL="0" marR="0">
                        <a:lnSpc>
                          <a:spcPct val="115000"/>
                        </a:lnSpc>
                        <a:buNone/>
                      </a:pPr>
                      <a:r>
                        <a:rPr lang="en-US" sz="2000" dirty="0">
                          <a:effectLst/>
                        </a:rPr>
                        <a:t>DATA</a:t>
                      </a:r>
                      <a:endParaRPr lang="en-US" sz="2000" dirty="0">
                        <a:effectLst/>
                        <a:latin typeface="Avenir Next LT Pro" panose="020B0504020202020204" pitchFamily="34" charset="0"/>
                        <a:ea typeface="Aptos" panose="020B0004020202020204" pitchFamily="34" charset="0"/>
                        <a:cs typeface="Aptos" panose="020B0004020202020204" pitchFamily="34" charset="0"/>
                      </a:endParaRPr>
                    </a:p>
                  </a:txBody>
                  <a:tcPr marL="18415" marR="18415" marT="18415" marB="18415">
                    <a:solidFill>
                      <a:schemeClr val="tx1">
                        <a:alpha val="34000"/>
                      </a:schemeClr>
                    </a:solidFill>
                  </a:tcPr>
                </a:tc>
                <a:tc>
                  <a:txBody>
                    <a:bodyPr/>
                    <a:lstStyle/>
                    <a:p>
                      <a:pPr marL="0" marR="0">
                        <a:lnSpc>
                          <a:spcPct val="115000"/>
                        </a:lnSpc>
                        <a:buNone/>
                      </a:pPr>
                      <a:r>
                        <a:rPr lang="en-US" sz="2000" dirty="0">
                          <a:effectLst/>
                        </a:rPr>
                        <a:t>CAPAS</a:t>
                      </a:r>
                      <a:endParaRPr lang="en-US" sz="2000" dirty="0">
                        <a:effectLst/>
                        <a:latin typeface="Avenir Next LT Pro" panose="020B0504020202020204" pitchFamily="34" charset="0"/>
                        <a:ea typeface="Aptos" panose="020B0004020202020204" pitchFamily="34" charset="0"/>
                        <a:cs typeface="Aptos" panose="020B0004020202020204" pitchFamily="34" charset="0"/>
                      </a:endParaRPr>
                    </a:p>
                  </a:txBody>
                  <a:tcPr marL="18415" marR="18415" marT="18415" marB="18415">
                    <a:solidFill>
                      <a:schemeClr val="tx1">
                        <a:alpha val="34000"/>
                      </a:schemeClr>
                    </a:solidFill>
                  </a:tcPr>
                </a:tc>
                <a:tc>
                  <a:txBody>
                    <a:bodyPr/>
                    <a:lstStyle/>
                    <a:p>
                      <a:pPr marL="0" marR="0">
                        <a:lnSpc>
                          <a:spcPct val="115000"/>
                        </a:lnSpc>
                        <a:buNone/>
                      </a:pPr>
                      <a:r>
                        <a:rPr lang="en-US" sz="2000" dirty="0">
                          <a:effectLst/>
                        </a:rPr>
                        <a:t>MAIN SOURCES</a:t>
                      </a:r>
                      <a:endParaRPr lang="en-US" sz="2000" dirty="0">
                        <a:effectLst/>
                        <a:latin typeface="Avenir Next LT Pro" panose="020B0504020202020204" pitchFamily="34" charset="0"/>
                        <a:ea typeface="Aptos" panose="020B0004020202020204" pitchFamily="34" charset="0"/>
                        <a:cs typeface="Aptos" panose="020B0004020202020204" pitchFamily="34" charset="0"/>
                      </a:endParaRPr>
                    </a:p>
                  </a:txBody>
                  <a:tcPr marL="18415" marR="18415" marT="18415" marB="18415">
                    <a:solidFill>
                      <a:schemeClr val="tx1">
                        <a:alpha val="34000"/>
                      </a:schemeClr>
                    </a:solidFill>
                  </a:tcPr>
                </a:tc>
                <a:extLst>
                  <a:ext uri="{0D108BD9-81ED-4DB2-BD59-A6C34878D82A}">
                    <a16:rowId xmlns:a16="http://schemas.microsoft.com/office/drawing/2014/main" val="659937348"/>
                  </a:ext>
                </a:extLst>
              </a:tr>
              <a:tr h="500942">
                <a:tc>
                  <a:txBody>
                    <a:bodyPr/>
                    <a:lstStyle/>
                    <a:p>
                      <a:pPr marL="0" marR="0">
                        <a:lnSpc>
                          <a:spcPct val="115000"/>
                        </a:lnSpc>
                        <a:buNone/>
                      </a:pPr>
                      <a:r>
                        <a:rPr lang="en-US" sz="2000" b="1" dirty="0">
                          <a:effectLst/>
                        </a:rPr>
                        <a:t>Oceanographic conditions</a:t>
                      </a:r>
                      <a:endParaRPr lang="en-US" sz="2000" b="1" dirty="0">
                        <a:effectLst/>
                        <a:latin typeface="Avenir Next LT Pro" panose="020B0504020202020204" pitchFamily="34" charset="0"/>
                        <a:ea typeface="Aptos" panose="020B0004020202020204" pitchFamily="34" charset="0"/>
                        <a:cs typeface="Aptos" panose="020B0004020202020204" pitchFamily="34" charset="0"/>
                      </a:endParaRPr>
                    </a:p>
                  </a:txBody>
                  <a:tcPr marL="18415" marR="18415" marT="18415" marB="18415">
                    <a:lnB w="12700" cap="flat" cmpd="sng" algn="ctr">
                      <a:solidFill>
                        <a:schemeClr val="bg1"/>
                      </a:solidFill>
                      <a:prstDash val="solid"/>
                      <a:round/>
                      <a:headEnd type="none" w="med" len="med"/>
                      <a:tailEnd type="none" w="med" len="med"/>
                    </a:lnB>
                  </a:tcPr>
                </a:tc>
                <a:tc>
                  <a:txBody>
                    <a:bodyPr/>
                    <a:lstStyle/>
                    <a:p>
                      <a:pPr marL="0" marR="0">
                        <a:lnSpc>
                          <a:spcPct val="115000"/>
                        </a:lnSpc>
                        <a:buNone/>
                      </a:pPr>
                      <a:r>
                        <a:rPr lang="es-GT" sz="2000" b="1" noProof="0" dirty="0">
                          <a:effectLst/>
                        </a:rPr>
                        <a:t>Condiciones oceanográficas</a:t>
                      </a:r>
                      <a:endParaRPr lang="es-GT" sz="2000" b="1" noProof="0" dirty="0">
                        <a:effectLst/>
                        <a:latin typeface="Avenir Next LT Pro" panose="020B0504020202020204" pitchFamily="34" charset="0"/>
                        <a:ea typeface="Aptos" panose="020B0004020202020204" pitchFamily="34" charset="0"/>
                        <a:cs typeface="Aptos" panose="020B0004020202020204" pitchFamily="34" charset="0"/>
                      </a:endParaRPr>
                    </a:p>
                  </a:txBody>
                  <a:tcPr marL="18415" marR="18415" marT="18415" marB="18415">
                    <a:lnB w="12700" cap="flat" cmpd="sng" algn="ctr">
                      <a:solidFill>
                        <a:schemeClr val="bg1"/>
                      </a:solidFill>
                      <a:prstDash val="solid"/>
                      <a:round/>
                      <a:headEnd type="none" w="med" len="med"/>
                      <a:tailEnd type="none" w="med" len="med"/>
                    </a:lnB>
                  </a:tcPr>
                </a:tc>
                <a:tc>
                  <a:txBody>
                    <a:bodyPr/>
                    <a:lstStyle/>
                    <a:p>
                      <a:pPr marL="0" marR="0">
                        <a:lnSpc>
                          <a:spcPct val="115000"/>
                        </a:lnSpc>
                        <a:buNone/>
                      </a:pPr>
                      <a:endParaRPr lang="en-US" sz="2000" dirty="0">
                        <a:effectLst/>
                        <a:latin typeface="Avenir Next LT Pro" panose="020B0504020202020204" pitchFamily="34" charset="0"/>
                        <a:ea typeface="Aptos" panose="020B0004020202020204" pitchFamily="34" charset="0"/>
                        <a:cs typeface="Aptos" panose="020B0004020202020204" pitchFamily="34" charset="0"/>
                      </a:endParaRPr>
                    </a:p>
                  </a:txBody>
                  <a:tcPr marL="18415" marR="18415" marT="18415" marB="18415"/>
                </a:tc>
                <a:extLst>
                  <a:ext uri="{0D108BD9-81ED-4DB2-BD59-A6C34878D82A}">
                    <a16:rowId xmlns:a16="http://schemas.microsoft.com/office/drawing/2014/main" val="4229761788"/>
                  </a:ext>
                </a:extLst>
              </a:tr>
              <a:tr h="500942">
                <a:tc>
                  <a:txBody>
                    <a:bodyPr/>
                    <a:lstStyle/>
                    <a:p>
                      <a:pPr marL="0" marR="0">
                        <a:lnSpc>
                          <a:spcPct val="115000"/>
                        </a:lnSpc>
                        <a:buNone/>
                      </a:pPr>
                      <a:r>
                        <a:rPr lang="en-US" sz="2000" dirty="0">
                          <a:effectLst/>
                          <a:latin typeface="+mn-lt"/>
                          <a:ea typeface="Aptos" panose="020B0004020202020204" pitchFamily="34" charset="0"/>
                          <a:cs typeface="Aptos" panose="020B0004020202020204" pitchFamily="34" charset="0"/>
                        </a:rPr>
                        <a:t>Bathymetry</a:t>
                      </a:r>
                    </a:p>
                  </a:txBody>
                  <a:tcPr marL="18415" marR="18415" marT="18415" marB="18415">
                    <a:lnT w="12700" cap="flat" cmpd="sng" algn="ctr">
                      <a:solidFill>
                        <a:schemeClr val="bg1"/>
                      </a:solidFill>
                      <a:prstDash val="solid"/>
                      <a:round/>
                      <a:headEnd type="none" w="med" len="med"/>
                      <a:tailEnd type="none" w="med" len="med"/>
                    </a:lnT>
                    <a:solidFill>
                      <a:schemeClr val="bg1">
                        <a:alpha val="15000"/>
                      </a:schemeClr>
                    </a:solidFill>
                  </a:tcPr>
                </a:tc>
                <a:tc>
                  <a:txBody>
                    <a:bodyPr/>
                    <a:lstStyle/>
                    <a:p>
                      <a:pPr marL="0" marR="0">
                        <a:lnSpc>
                          <a:spcPct val="115000"/>
                        </a:lnSpc>
                        <a:buNone/>
                      </a:pPr>
                      <a:r>
                        <a:rPr lang="es-GT" sz="2000" dirty="0">
                          <a:effectLst/>
                          <a:latin typeface="+mn-lt"/>
                          <a:ea typeface="Aptos" panose="020B0004020202020204" pitchFamily="34" charset="0"/>
                          <a:cs typeface="Aptos" panose="020B0004020202020204" pitchFamily="34" charset="0"/>
                        </a:rPr>
                        <a:t>Batimetría</a:t>
                      </a:r>
                      <a:endParaRPr lang="en-US" sz="2000" dirty="0">
                        <a:effectLst/>
                        <a:latin typeface="+mn-lt"/>
                        <a:ea typeface="Aptos" panose="020B0004020202020204" pitchFamily="34" charset="0"/>
                        <a:cs typeface="Aptos" panose="020B0004020202020204" pitchFamily="34" charset="0"/>
                      </a:endParaRPr>
                    </a:p>
                  </a:txBody>
                  <a:tcPr marL="18415" marR="18415" marT="18415" marB="18415">
                    <a:lnT w="12700" cap="flat" cmpd="sng" algn="ctr">
                      <a:solidFill>
                        <a:schemeClr val="bg1"/>
                      </a:solidFill>
                      <a:prstDash val="solid"/>
                      <a:round/>
                      <a:headEnd type="none" w="med" len="med"/>
                      <a:tailEnd type="none" w="med" len="med"/>
                    </a:lnT>
                    <a:solidFill>
                      <a:schemeClr val="bg1">
                        <a:alpha val="15000"/>
                      </a:schemeClr>
                    </a:solidFill>
                  </a:tcPr>
                </a:tc>
                <a:tc rowSpan="6">
                  <a:txBody>
                    <a:bodyPr/>
                    <a:lstStyle/>
                    <a:p>
                      <a:pPr marL="0" marR="0">
                        <a:lnSpc>
                          <a:spcPct val="115000"/>
                        </a:lnSpc>
                        <a:buNone/>
                      </a:pPr>
                      <a:r>
                        <a:rPr lang="en-US" sz="2000" dirty="0">
                          <a:effectLst/>
                        </a:rPr>
                        <a:t>STRI website; STRI field station; Atlas de Bocas del Toro; ESRI; Resource Watch; Mapping Ocean Wealth; Atlas Ambiental Panamá; Atlas Bocas del Toro; Aviso+; </a:t>
                      </a:r>
                      <a:r>
                        <a:rPr lang="es-GT" sz="2000" noProof="0" dirty="0">
                          <a:effectLst/>
                        </a:rPr>
                        <a:t>Evaluación Ecorregiones Marinas Mesoamérica </a:t>
                      </a:r>
                      <a:r>
                        <a:rPr lang="en-US" sz="2000" dirty="0">
                          <a:effectLst/>
                        </a:rPr>
                        <a:t>TNC-08; Bocas bathymetry map package</a:t>
                      </a:r>
                      <a:endParaRPr lang="en-US" sz="2000" dirty="0">
                        <a:effectLst/>
                        <a:latin typeface="Avenir Next LT Pro" panose="020B0504020202020204" pitchFamily="34" charset="0"/>
                        <a:ea typeface="Aptos" panose="020B0004020202020204" pitchFamily="34" charset="0"/>
                        <a:cs typeface="Aptos" panose="020B0004020202020204" pitchFamily="34" charset="0"/>
                      </a:endParaRPr>
                    </a:p>
                  </a:txBody>
                  <a:tcPr marL="18415" marR="18415" marT="18415" marB="18415">
                    <a:lnB w="1270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3003842556"/>
                  </a:ext>
                </a:extLst>
              </a:tr>
              <a:tr h="500942">
                <a:tc>
                  <a:txBody>
                    <a:bodyPr/>
                    <a:lstStyle/>
                    <a:p>
                      <a:pPr marL="0" marR="0">
                        <a:lnSpc>
                          <a:spcPct val="115000"/>
                        </a:lnSpc>
                        <a:buNone/>
                      </a:pPr>
                      <a:r>
                        <a:rPr lang="en-US" sz="2000" dirty="0">
                          <a:effectLst/>
                          <a:latin typeface="+mn-lt"/>
                          <a:ea typeface="Aptos" panose="020B0004020202020204" pitchFamily="34" charset="0"/>
                          <a:cs typeface="Aptos" panose="020B0004020202020204" pitchFamily="34" charset="0"/>
                        </a:rPr>
                        <a:t>Sea surface temperature</a:t>
                      </a:r>
                    </a:p>
                  </a:txBody>
                  <a:tcPr marL="18415" marR="18415" marT="18415" marB="18415"/>
                </a:tc>
                <a:tc>
                  <a:txBody>
                    <a:bodyPr/>
                    <a:lstStyle/>
                    <a:p>
                      <a:pPr marL="0" marR="0">
                        <a:lnSpc>
                          <a:spcPct val="115000"/>
                        </a:lnSpc>
                        <a:buNone/>
                      </a:pPr>
                      <a:r>
                        <a:rPr lang="es-GT" sz="2000" dirty="0">
                          <a:effectLst/>
                          <a:latin typeface="+mn-lt"/>
                          <a:ea typeface="Aptos" panose="020B0004020202020204" pitchFamily="34" charset="0"/>
                          <a:cs typeface="Aptos" panose="020B0004020202020204" pitchFamily="34" charset="0"/>
                        </a:rPr>
                        <a:t>Temperatura de la superficie del mar</a:t>
                      </a:r>
                      <a:endParaRPr lang="en-US" sz="2000" dirty="0">
                        <a:effectLst/>
                        <a:latin typeface="+mn-lt"/>
                        <a:ea typeface="Aptos" panose="020B0004020202020204" pitchFamily="34" charset="0"/>
                        <a:cs typeface="Aptos" panose="020B0004020202020204" pitchFamily="34" charset="0"/>
                      </a:endParaRPr>
                    </a:p>
                  </a:txBody>
                  <a:tcPr marL="18415" marR="18415" marT="18415" marB="18415"/>
                </a:tc>
                <a:tc vMerge="1">
                  <a:txBody>
                    <a:bodyPr/>
                    <a:lstStyle/>
                    <a:p>
                      <a:pPr marL="0" marR="0">
                        <a:lnSpc>
                          <a:spcPct val="115000"/>
                        </a:lnSpc>
                        <a:buNone/>
                      </a:pPr>
                      <a:endParaRPr lang="en-US" sz="2000" dirty="0">
                        <a:effectLst/>
                        <a:latin typeface="Avenir Next LT Pro" panose="020B0504020202020204" pitchFamily="34" charset="0"/>
                        <a:ea typeface="Aptos" panose="020B0004020202020204" pitchFamily="34" charset="0"/>
                        <a:cs typeface="Aptos" panose="020B0004020202020204" pitchFamily="34" charset="0"/>
                      </a:endParaRPr>
                    </a:p>
                  </a:txBody>
                  <a:tcPr marL="18415" marR="18415" marT="18415" marB="18415"/>
                </a:tc>
                <a:extLst>
                  <a:ext uri="{0D108BD9-81ED-4DB2-BD59-A6C34878D82A}">
                    <a16:rowId xmlns:a16="http://schemas.microsoft.com/office/drawing/2014/main" val="1569616125"/>
                  </a:ext>
                </a:extLst>
              </a:tr>
              <a:tr h="500942">
                <a:tc>
                  <a:txBody>
                    <a:bodyPr/>
                    <a:lstStyle/>
                    <a:p>
                      <a:pPr marL="0" marR="0">
                        <a:lnSpc>
                          <a:spcPct val="115000"/>
                        </a:lnSpc>
                        <a:buNone/>
                      </a:pPr>
                      <a:r>
                        <a:rPr lang="en-US" sz="2000">
                          <a:effectLst/>
                          <a:latin typeface="+mn-lt"/>
                          <a:ea typeface="Aptos" panose="020B0004020202020204" pitchFamily="34" charset="0"/>
                          <a:cs typeface="Aptos" panose="020B0004020202020204" pitchFamily="34" charset="0"/>
                        </a:rPr>
                        <a:t>Salinity</a:t>
                      </a:r>
                    </a:p>
                  </a:txBody>
                  <a:tcPr marL="18415" marR="18415" marT="18415" marB="18415">
                    <a:solidFill>
                      <a:schemeClr val="bg1">
                        <a:alpha val="15000"/>
                      </a:schemeClr>
                    </a:solidFill>
                  </a:tcPr>
                </a:tc>
                <a:tc>
                  <a:txBody>
                    <a:bodyPr/>
                    <a:lstStyle/>
                    <a:p>
                      <a:pPr marL="0" marR="0">
                        <a:lnSpc>
                          <a:spcPct val="115000"/>
                        </a:lnSpc>
                        <a:buNone/>
                      </a:pPr>
                      <a:r>
                        <a:rPr lang="es-GT" sz="2000" dirty="0">
                          <a:effectLst/>
                          <a:latin typeface="+mn-lt"/>
                          <a:ea typeface="Aptos" panose="020B0004020202020204" pitchFamily="34" charset="0"/>
                          <a:cs typeface="Aptos" panose="020B0004020202020204" pitchFamily="34" charset="0"/>
                        </a:rPr>
                        <a:t>Salinidad</a:t>
                      </a:r>
                      <a:endParaRPr lang="en-US" sz="2000" dirty="0">
                        <a:effectLst/>
                        <a:latin typeface="+mn-lt"/>
                        <a:ea typeface="Aptos" panose="020B0004020202020204" pitchFamily="34" charset="0"/>
                        <a:cs typeface="Aptos" panose="020B0004020202020204" pitchFamily="34" charset="0"/>
                      </a:endParaRPr>
                    </a:p>
                  </a:txBody>
                  <a:tcPr marL="18415" marR="18415" marT="18415" marB="18415">
                    <a:solidFill>
                      <a:schemeClr val="bg1">
                        <a:alpha val="15000"/>
                      </a:schemeClr>
                    </a:solidFill>
                  </a:tcPr>
                </a:tc>
                <a:tc vMerge="1">
                  <a:txBody>
                    <a:bodyPr/>
                    <a:lstStyle/>
                    <a:p>
                      <a:pPr marL="0" marR="0">
                        <a:lnSpc>
                          <a:spcPct val="115000"/>
                        </a:lnSpc>
                        <a:buNone/>
                      </a:pPr>
                      <a:endParaRPr lang="en-US" sz="2000" dirty="0">
                        <a:effectLst/>
                        <a:latin typeface="Avenir Next LT Pro" panose="020B0504020202020204" pitchFamily="34" charset="0"/>
                        <a:ea typeface="Aptos" panose="020B0004020202020204" pitchFamily="34" charset="0"/>
                        <a:cs typeface="Aptos" panose="020B0004020202020204" pitchFamily="34" charset="0"/>
                      </a:endParaRPr>
                    </a:p>
                  </a:txBody>
                  <a:tcPr marL="18415" marR="18415" marT="18415" marB="18415"/>
                </a:tc>
                <a:extLst>
                  <a:ext uri="{0D108BD9-81ED-4DB2-BD59-A6C34878D82A}">
                    <a16:rowId xmlns:a16="http://schemas.microsoft.com/office/drawing/2014/main" val="2497684458"/>
                  </a:ext>
                </a:extLst>
              </a:tr>
              <a:tr h="500942">
                <a:tc>
                  <a:txBody>
                    <a:bodyPr/>
                    <a:lstStyle/>
                    <a:p>
                      <a:pPr marL="0" marR="0">
                        <a:lnSpc>
                          <a:spcPct val="115000"/>
                        </a:lnSpc>
                        <a:buNone/>
                      </a:pPr>
                      <a:r>
                        <a:rPr lang="en-US" sz="2000">
                          <a:effectLst/>
                          <a:latin typeface="+mn-lt"/>
                          <a:ea typeface="Aptos" panose="020B0004020202020204" pitchFamily="34" charset="0"/>
                          <a:cs typeface="Aptos" panose="020B0004020202020204" pitchFamily="34" charset="0"/>
                        </a:rPr>
                        <a:t>Currents</a:t>
                      </a:r>
                    </a:p>
                  </a:txBody>
                  <a:tcPr marL="18415" marR="18415" marT="18415" marB="18415"/>
                </a:tc>
                <a:tc>
                  <a:txBody>
                    <a:bodyPr/>
                    <a:lstStyle/>
                    <a:p>
                      <a:pPr marL="0" marR="0">
                        <a:lnSpc>
                          <a:spcPct val="115000"/>
                        </a:lnSpc>
                        <a:buNone/>
                      </a:pPr>
                      <a:r>
                        <a:rPr lang="es-GT" sz="2000" dirty="0">
                          <a:effectLst/>
                          <a:latin typeface="+mn-lt"/>
                          <a:ea typeface="Aptos" panose="020B0004020202020204" pitchFamily="34" charset="0"/>
                          <a:cs typeface="Aptos" panose="020B0004020202020204" pitchFamily="34" charset="0"/>
                        </a:rPr>
                        <a:t>Corrientes oceanográficas</a:t>
                      </a:r>
                      <a:endParaRPr lang="en-US" sz="2000" dirty="0">
                        <a:effectLst/>
                        <a:latin typeface="+mn-lt"/>
                        <a:ea typeface="Aptos" panose="020B0004020202020204" pitchFamily="34" charset="0"/>
                        <a:cs typeface="Aptos" panose="020B0004020202020204" pitchFamily="34" charset="0"/>
                      </a:endParaRPr>
                    </a:p>
                  </a:txBody>
                  <a:tcPr marL="18415" marR="18415" marT="18415" marB="18415"/>
                </a:tc>
                <a:tc vMerge="1">
                  <a:txBody>
                    <a:bodyPr/>
                    <a:lstStyle/>
                    <a:p>
                      <a:pPr marL="0" marR="0">
                        <a:lnSpc>
                          <a:spcPct val="115000"/>
                        </a:lnSpc>
                        <a:buNone/>
                      </a:pPr>
                      <a:endParaRPr lang="en-US" sz="2000" dirty="0">
                        <a:effectLst/>
                        <a:latin typeface="Avenir Next LT Pro" panose="020B0504020202020204" pitchFamily="34" charset="0"/>
                        <a:ea typeface="Aptos" panose="020B0004020202020204" pitchFamily="34" charset="0"/>
                        <a:cs typeface="Aptos" panose="020B0004020202020204" pitchFamily="34" charset="0"/>
                      </a:endParaRPr>
                    </a:p>
                  </a:txBody>
                  <a:tcPr marL="18415" marR="18415" marT="18415" marB="18415"/>
                </a:tc>
                <a:extLst>
                  <a:ext uri="{0D108BD9-81ED-4DB2-BD59-A6C34878D82A}">
                    <a16:rowId xmlns:a16="http://schemas.microsoft.com/office/drawing/2014/main" val="1544296661"/>
                  </a:ext>
                </a:extLst>
              </a:tr>
              <a:tr h="500942">
                <a:tc>
                  <a:txBody>
                    <a:bodyPr/>
                    <a:lstStyle/>
                    <a:p>
                      <a:pPr marL="0" marR="0">
                        <a:lnSpc>
                          <a:spcPct val="115000"/>
                        </a:lnSpc>
                        <a:buNone/>
                      </a:pPr>
                      <a:r>
                        <a:rPr lang="en-US" sz="2000">
                          <a:effectLst/>
                          <a:latin typeface="+mn-lt"/>
                          <a:ea typeface="Aptos" panose="020B0004020202020204" pitchFamily="34" charset="0"/>
                          <a:cs typeface="Aptos" panose="020B0004020202020204" pitchFamily="34" charset="0"/>
                        </a:rPr>
                        <a:t>Nutrients</a:t>
                      </a:r>
                    </a:p>
                  </a:txBody>
                  <a:tcPr marL="18415" marR="18415" marT="18415" marB="18415">
                    <a:solidFill>
                      <a:schemeClr val="bg1">
                        <a:alpha val="15000"/>
                      </a:schemeClr>
                    </a:solidFill>
                  </a:tcPr>
                </a:tc>
                <a:tc>
                  <a:txBody>
                    <a:bodyPr/>
                    <a:lstStyle/>
                    <a:p>
                      <a:pPr marL="0" marR="0">
                        <a:lnSpc>
                          <a:spcPct val="115000"/>
                        </a:lnSpc>
                        <a:buNone/>
                      </a:pPr>
                      <a:r>
                        <a:rPr lang="es-GT" sz="2000" dirty="0">
                          <a:effectLst/>
                          <a:latin typeface="+mn-lt"/>
                          <a:ea typeface="Aptos" panose="020B0004020202020204" pitchFamily="34" charset="0"/>
                          <a:cs typeface="Aptos" panose="020B0004020202020204" pitchFamily="34" charset="0"/>
                        </a:rPr>
                        <a:t>Nutrientes</a:t>
                      </a:r>
                      <a:endParaRPr lang="en-US" sz="2000" dirty="0">
                        <a:effectLst/>
                        <a:latin typeface="+mn-lt"/>
                        <a:ea typeface="Aptos" panose="020B0004020202020204" pitchFamily="34" charset="0"/>
                        <a:cs typeface="Aptos" panose="020B0004020202020204" pitchFamily="34" charset="0"/>
                      </a:endParaRPr>
                    </a:p>
                  </a:txBody>
                  <a:tcPr marL="18415" marR="18415" marT="18415" marB="18415">
                    <a:solidFill>
                      <a:schemeClr val="bg1">
                        <a:alpha val="15000"/>
                      </a:schemeClr>
                    </a:solidFill>
                  </a:tcPr>
                </a:tc>
                <a:tc vMerge="1">
                  <a:txBody>
                    <a:bodyPr/>
                    <a:lstStyle/>
                    <a:p>
                      <a:pPr marL="0" marR="0">
                        <a:lnSpc>
                          <a:spcPct val="115000"/>
                        </a:lnSpc>
                        <a:buNone/>
                      </a:pPr>
                      <a:endParaRPr lang="en-US" sz="2000" dirty="0">
                        <a:effectLst/>
                        <a:latin typeface="Avenir Next LT Pro" panose="020B0504020202020204" pitchFamily="34" charset="0"/>
                        <a:ea typeface="Aptos" panose="020B0004020202020204" pitchFamily="34" charset="0"/>
                        <a:cs typeface="Aptos" panose="020B0004020202020204" pitchFamily="34" charset="0"/>
                      </a:endParaRPr>
                    </a:p>
                  </a:txBody>
                  <a:tcPr marL="18415" marR="18415" marT="18415" marB="18415"/>
                </a:tc>
                <a:extLst>
                  <a:ext uri="{0D108BD9-81ED-4DB2-BD59-A6C34878D82A}">
                    <a16:rowId xmlns:a16="http://schemas.microsoft.com/office/drawing/2014/main" val="2574606461"/>
                  </a:ext>
                </a:extLst>
              </a:tr>
              <a:tr h="500942">
                <a:tc>
                  <a:txBody>
                    <a:bodyPr/>
                    <a:lstStyle/>
                    <a:p>
                      <a:pPr marL="0" marR="0">
                        <a:lnSpc>
                          <a:spcPct val="115000"/>
                        </a:lnSpc>
                        <a:buNone/>
                      </a:pPr>
                      <a:r>
                        <a:rPr lang="en-US" sz="2000" dirty="0">
                          <a:effectLst/>
                          <a:latin typeface="+mn-lt"/>
                          <a:ea typeface="Aptos" panose="020B0004020202020204" pitchFamily="34" charset="0"/>
                          <a:cs typeface="Aptos" panose="020B0004020202020204" pitchFamily="34" charset="0"/>
                        </a:rPr>
                        <a:t>Global tidal range</a:t>
                      </a:r>
                    </a:p>
                  </a:txBody>
                  <a:tcPr marL="18415" marR="18415" marT="18415" marB="18415">
                    <a:lnB w="12700" cap="flat" cmpd="sng" algn="ctr">
                      <a:solidFill>
                        <a:schemeClr val="bg1"/>
                      </a:solidFill>
                      <a:prstDash val="solid"/>
                      <a:round/>
                      <a:headEnd type="none" w="med" len="med"/>
                      <a:tailEnd type="none" w="med" len="med"/>
                    </a:lnB>
                  </a:tcPr>
                </a:tc>
                <a:tc>
                  <a:txBody>
                    <a:bodyPr/>
                    <a:lstStyle/>
                    <a:p>
                      <a:pPr marL="0" marR="0">
                        <a:lnSpc>
                          <a:spcPct val="115000"/>
                        </a:lnSpc>
                        <a:buNone/>
                      </a:pPr>
                      <a:r>
                        <a:rPr lang="es-GT" sz="2000" dirty="0">
                          <a:effectLst/>
                          <a:latin typeface="+mn-lt"/>
                          <a:ea typeface="Aptos" panose="020B0004020202020204" pitchFamily="34" charset="0"/>
                          <a:cs typeface="Aptos" panose="020B0004020202020204" pitchFamily="34" charset="0"/>
                        </a:rPr>
                        <a:t>Rango global de mareas</a:t>
                      </a:r>
                      <a:endParaRPr lang="en-US" sz="2000" dirty="0">
                        <a:effectLst/>
                        <a:latin typeface="+mn-lt"/>
                        <a:ea typeface="Aptos" panose="020B0004020202020204" pitchFamily="34" charset="0"/>
                        <a:cs typeface="Aptos" panose="020B0004020202020204" pitchFamily="34" charset="0"/>
                      </a:endParaRPr>
                    </a:p>
                  </a:txBody>
                  <a:tcPr marL="18415" marR="18415" marT="18415" marB="18415">
                    <a:lnB w="12700" cap="flat" cmpd="sng" algn="ctr">
                      <a:solidFill>
                        <a:schemeClr val="bg1"/>
                      </a:solidFill>
                      <a:prstDash val="solid"/>
                      <a:round/>
                      <a:headEnd type="none" w="med" len="med"/>
                      <a:tailEnd type="none" w="med" len="med"/>
                    </a:lnB>
                  </a:tcPr>
                </a:tc>
                <a:tc vMerge="1">
                  <a:txBody>
                    <a:bodyPr/>
                    <a:lstStyle/>
                    <a:p>
                      <a:pPr marL="0" marR="0">
                        <a:lnSpc>
                          <a:spcPct val="115000"/>
                        </a:lnSpc>
                        <a:buNone/>
                      </a:pPr>
                      <a:endParaRPr lang="en-US" sz="2000" dirty="0">
                        <a:effectLst/>
                        <a:latin typeface="Avenir Next LT Pro" panose="020B0504020202020204" pitchFamily="34" charset="0"/>
                        <a:ea typeface="Aptos" panose="020B0004020202020204" pitchFamily="34" charset="0"/>
                        <a:cs typeface="Aptos" panose="020B0004020202020204" pitchFamily="34" charset="0"/>
                      </a:endParaRPr>
                    </a:p>
                  </a:txBody>
                  <a:tcPr marL="18415" marR="18415" marT="18415" marB="18415"/>
                </a:tc>
                <a:extLst>
                  <a:ext uri="{0D108BD9-81ED-4DB2-BD59-A6C34878D82A}">
                    <a16:rowId xmlns:a16="http://schemas.microsoft.com/office/drawing/2014/main" val="3651282690"/>
                  </a:ext>
                </a:extLst>
              </a:tr>
            </a:tbl>
          </a:graphicData>
        </a:graphic>
      </p:graphicFrame>
      <p:pic>
        <p:nvPicPr>
          <p:cNvPr id="4" name="Picture 3">
            <a:extLst>
              <a:ext uri="{FF2B5EF4-FFF2-40B4-BE49-F238E27FC236}">
                <a16:creationId xmlns:a16="http://schemas.microsoft.com/office/drawing/2014/main" id="{9E8DDC77-44DD-0D6E-41EE-0BBF21451897}"/>
              </a:ext>
            </a:extLst>
          </p:cNvPr>
          <p:cNvPicPr>
            <a:picLocks noChangeAspect="1"/>
          </p:cNvPicPr>
          <p:nvPr/>
        </p:nvPicPr>
        <p:blipFill>
          <a:blip r:embed="rId5"/>
          <a:stretch>
            <a:fillRect/>
          </a:stretch>
        </p:blipFill>
        <p:spPr>
          <a:xfrm>
            <a:off x="8984512" y="20872"/>
            <a:ext cx="2830769" cy="2100043"/>
          </a:xfrm>
          <a:prstGeom prst="rect">
            <a:avLst/>
          </a:prstGeom>
        </p:spPr>
      </p:pic>
      <p:sp>
        <p:nvSpPr>
          <p:cNvPr id="7" name="TextBox 6">
            <a:extLst>
              <a:ext uri="{FF2B5EF4-FFF2-40B4-BE49-F238E27FC236}">
                <a16:creationId xmlns:a16="http://schemas.microsoft.com/office/drawing/2014/main" id="{3B862708-7F9F-A18E-C4A8-C766D8DE49B6}"/>
              </a:ext>
            </a:extLst>
          </p:cNvPr>
          <p:cNvSpPr txBox="1"/>
          <p:nvPr/>
        </p:nvSpPr>
        <p:spPr>
          <a:xfrm>
            <a:off x="8797350" y="90568"/>
            <a:ext cx="3017931" cy="338554"/>
          </a:xfrm>
          <a:prstGeom prst="rect">
            <a:avLst/>
          </a:prstGeom>
          <a:noFill/>
        </p:spPr>
        <p:txBody>
          <a:bodyPr wrap="square">
            <a:spAutoFit/>
          </a:bodyPr>
          <a:lstStyle/>
          <a:p>
            <a:pPr marR="0" lvl="0" algn="ctr" defTabSz="914400" rtl="0" eaLnBrk="1" fontAlgn="auto" latinLnBrk="0" hangingPunct="1">
              <a:lnSpc>
                <a:spcPct val="100000"/>
              </a:lnSpc>
              <a:spcBef>
                <a:spcPts val="0"/>
              </a:spcBef>
              <a:spcAft>
                <a:spcPts val="600"/>
              </a:spcAft>
              <a:buClrTx/>
              <a:buSzTx/>
              <a:tabLst/>
              <a:defRPr/>
            </a:pPr>
            <a:r>
              <a:rPr lang="es-GT" sz="1600" b="1" dirty="0">
                <a:solidFill>
                  <a:schemeClr val="bg1"/>
                </a:solidFill>
                <a:latin typeface="Avenir Next LT Pro Light" panose="020B0304020202020204" pitchFamily="34" charset="0"/>
              </a:rPr>
              <a:t>Estaciones </a:t>
            </a:r>
            <a:r>
              <a:rPr kumimoji="0" lang="es-GT" sz="1600" b="1" u="none" strike="noStrike" kern="1200" cap="none" spc="0" normalizeH="0" baseline="0" noProof="0" dirty="0">
                <a:ln>
                  <a:noFill/>
                </a:ln>
                <a:solidFill>
                  <a:schemeClr val="bg1"/>
                </a:solidFill>
                <a:effectLst/>
                <a:uLnTx/>
                <a:uFillTx/>
                <a:latin typeface="Avenir Next LT Pro Light" panose="020B0304020202020204" pitchFamily="34" charset="0"/>
                <a:ea typeface="+mn-ea"/>
                <a:cs typeface="+mn-cs"/>
              </a:rPr>
              <a:t>Meteorológicas</a:t>
            </a:r>
            <a:endParaRPr kumimoji="0" lang="es-GT" sz="1600" b="1" u="none" strike="noStrike" kern="1200" cap="none" spc="0" normalizeH="0" baseline="0" noProof="0" dirty="0">
              <a:ln>
                <a:noFill/>
              </a:ln>
              <a:solidFill>
                <a:schemeClr val="bg1"/>
              </a:solidFill>
              <a:effectLst/>
              <a:uLnTx/>
              <a:uFillTx/>
              <a:latin typeface="Avenir Next LT Pro" panose="020B0504020202020204" pitchFamily="34" charset="0"/>
            </a:endParaRPr>
          </a:p>
        </p:txBody>
      </p:sp>
      <p:sp>
        <p:nvSpPr>
          <p:cNvPr id="8" name="TextBox 7">
            <a:extLst>
              <a:ext uri="{FF2B5EF4-FFF2-40B4-BE49-F238E27FC236}">
                <a16:creationId xmlns:a16="http://schemas.microsoft.com/office/drawing/2014/main" id="{7BCB59DC-1B23-2E34-0115-7A766B682053}"/>
              </a:ext>
            </a:extLst>
          </p:cNvPr>
          <p:cNvSpPr txBox="1"/>
          <p:nvPr/>
        </p:nvSpPr>
        <p:spPr>
          <a:xfrm>
            <a:off x="10278208" y="1834123"/>
            <a:ext cx="1794706" cy="307777"/>
          </a:xfrm>
          <a:prstGeom prst="rect">
            <a:avLst/>
          </a:prstGeom>
          <a:noFill/>
        </p:spPr>
        <p:txBody>
          <a:bodyPr wrap="square">
            <a:spAutoFit/>
          </a:bodyPr>
          <a:lstStyle/>
          <a:p>
            <a:pPr marR="0" lvl="0" algn="ctr" defTabSz="914400" rtl="0" eaLnBrk="1" fontAlgn="auto" latinLnBrk="0" hangingPunct="1">
              <a:lnSpc>
                <a:spcPct val="100000"/>
              </a:lnSpc>
              <a:spcBef>
                <a:spcPts val="0"/>
              </a:spcBef>
              <a:spcAft>
                <a:spcPts val="600"/>
              </a:spcAft>
              <a:buClrTx/>
              <a:buSzTx/>
              <a:tabLst/>
              <a:defRPr/>
            </a:pPr>
            <a:r>
              <a:rPr lang="es-GT" sz="1400" dirty="0">
                <a:solidFill>
                  <a:schemeClr val="bg1"/>
                </a:solidFill>
                <a:latin typeface="Avenir Next LT Pro Light" panose="020B0304020202020204" pitchFamily="34" charset="0"/>
              </a:rPr>
              <a:t>STRI GIS Portal</a:t>
            </a:r>
            <a:endParaRPr kumimoji="0" lang="es-GT" sz="1400" u="none" strike="noStrike" kern="1200" cap="none" spc="0" normalizeH="0" baseline="0" noProof="0" dirty="0">
              <a:ln>
                <a:noFill/>
              </a:ln>
              <a:solidFill>
                <a:schemeClr val="bg1"/>
              </a:solidFill>
              <a:effectLst/>
              <a:uLnTx/>
              <a:uFillTx/>
              <a:latin typeface="Avenir Next LT Pro" panose="020B0504020202020204" pitchFamily="34" charset="0"/>
            </a:endParaRPr>
          </a:p>
        </p:txBody>
      </p:sp>
      <p:sp>
        <p:nvSpPr>
          <p:cNvPr id="9" name="TextBox 8">
            <a:extLst>
              <a:ext uri="{FF2B5EF4-FFF2-40B4-BE49-F238E27FC236}">
                <a16:creationId xmlns:a16="http://schemas.microsoft.com/office/drawing/2014/main" id="{145C643D-0012-AAE9-99F3-D9940DD227E4}"/>
              </a:ext>
            </a:extLst>
          </p:cNvPr>
          <p:cNvSpPr txBox="1"/>
          <p:nvPr/>
        </p:nvSpPr>
        <p:spPr>
          <a:xfrm>
            <a:off x="385878" y="239716"/>
            <a:ext cx="3611975" cy="461665"/>
          </a:xfrm>
          <a:prstGeom prst="rect">
            <a:avLst/>
          </a:prstGeom>
          <a:noFill/>
        </p:spPr>
        <p:txBody>
          <a:bodyPr wrap="square" rtlCol="0">
            <a:spAutoFit/>
          </a:bodyPr>
          <a:lstStyle/>
          <a:p>
            <a:pPr marL="0" marR="0" lvl="0" indent="0"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chemeClr val="bg1"/>
                </a:solidFill>
                <a:effectLst>
                  <a:outerShdw blurRad="38100" dist="38100" dir="2700000" algn="tl">
                    <a:srgbClr val="000000">
                      <a:alpha val="43137"/>
                    </a:srgbClr>
                  </a:outerShdw>
                </a:effectLst>
                <a:uLnTx/>
                <a:uFillTx/>
                <a:latin typeface="Avenir Next LT Pro Demi" panose="020B0704020202020204" pitchFamily="34" charset="0"/>
                <a:ea typeface="+mn-ea"/>
                <a:cs typeface="+mn-cs"/>
              </a:rPr>
              <a:t>Results</a:t>
            </a:r>
          </a:p>
        </p:txBody>
      </p:sp>
      <p:sp>
        <p:nvSpPr>
          <p:cNvPr id="10" name="TextBox 9">
            <a:extLst>
              <a:ext uri="{FF2B5EF4-FFF2-40B4-BE49-F238E27FC236}">
                <a16:creationId xmlns:a16="http://schemas.microsoft.com/office/drawing/2014/main" id="{4205BFBC-7924-17E6-1B59-127EEDAD070A}"/>
              </a:ext>
            </a:extLst>
          </p:cNvPr>
          <p:cNvSpPr txBox="1"/>
          <p:nvPr/>
        </p:nvSpPr>
        <p:spPr>
          <a:xfrm>
            <a:off x="385878" y="752875"/>
            <a:ext cx="6185043" cy="461665"/>
          </a:xfrm>
          <a:prstGeom prst="rect">
            <a:avLst/>
          </a:prstGeom>
          <a:noFill/>
        </p:spPr>
        <p:txBody>
          <a:bodyPr wrap="square">
            <a:spAutoFit/>
          </a:bodyPr>
          <a:lstStyle/>
          <a:p>
            <a:pPr>
              <a:spcBef>
                <a:spcPts val="600"/>
              </a:spcBef>
              <a:spcAft>
                <a:spcPts val="600"/>
              </a:spcAft>
              <a:defRPr/>
            </a:pPr>
            <a:r>
              <a:rPr lang="en-US" sz="2400" b="1" dirty="0">
                <a:solidFill>
                  <a:srgbClr val="FFFF00"/>
                </a:solidFill>
                <a:latin typeface="Avenir Next LT Pro Light" panose="020B0304020202020204" pitchFamily="34" charset="0"/>
              </a:rPr>
              <a:t>Available </a:t>
            </a:r>
            <a:r>
              <a:rPr kumimoji="0" lang="en-US" sz="2400" b="1" i="0" u="none" strike="noStrike" kern="1200" cap="none" spc="0" normalizeH="0" baseline="0" noProof="0" dirty="0">
                <a:ln>
                  <a:noFill/>
                </a:ln>
                <a:solidFill>
                  <a:srgbClr val="FFFF00"/>
                </a:solidFill>
                <a:effectLst/>
                <a:uLnTx/>
                <a:uFillTx/>
                <a:latin typeface="Avenir Next LT Pro Light" panose="020B0304020202020204" pitchFamily="34" charset="0"/>
                <a:ea typeface="+mn-ea"/>
                <a:cs typeface="+mn-cs"/>
              </a:rPr>
              <a:t>information:</a:t>
            </a:r>
          </a:p>
        </p:txBody>
      </p:sp>
    </p:spTree>
    <p:extLst>
      <p:ext uri="{BB962C8B-B14F-4D97-AF65-F5344CB8AC3E}">
        <p14:creationId xmlns:p14="http://schemas.microsoft.com/office/powerpoint/2010/main" val="290729059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9FDC7FB-AB89-A190-0E26-61065E6D7FFB}"/>
            </a:ext>
          </a:extLst>
        </p:cNvPr>
        <p:cNvGrpSpPr/>
        <p:nvPr/>
      </p:nvGrpSpPr>
      <p:grpSpPr>
        <a:xfrm>
          <a:off x="0" y="0"/>
          <a:ext cx="0" cy="0"/>
          <a:chOff x="0" y="0"/>
          <a:chExt cx="0" cy="0"/>
        </a:xfrm>
      </p:grpSpPr>
      <p:pic>
        <p:nvPicPr>
          <p:cNvPr id="32" name="Picture 31">
            <a:extLst>
              <a:ext uri="{FF2B5EF4-FFF2-40B4-BE49-F238E27FC236}">
                <a16:creationId xmlns:a16="http://schemas.microsoft.com/office/drawing/2014/main" id="{88775C5B-67C1-5F85-A7ED-1092DA6F95ED}"/>
              </a:ext>
            </a:extLst>
          </p:cNvPr>
          <p:cNvPicPr>
            <a:picLocks noChangeAspect="1"/>
          </p:cNvPicPr>
          <p:nvPr/>
        </p:nvPicPr>
        <p:blipFill>
          <a:blip r:embed="rId3"/>
          <a:srcRect r="1791"/>
          <a:stretch/>
        </p:blipFill>
        <p:spPr>
          <a:xfrm>
            <a:off x="0" y="0"/>
            <a:ext cx="12192000" cy="6858000"/>
          </a:xfrm>
          <a:prstGeom prst="rect">
            <a:avLst/>
          </a:prstGeom>
        </p:spPr>
      </p:pic>
      <p:pic>
        <p:nvPicPr>
          <p:cNvPr id="11" name="Picture 10">
            <a:extLst>
              <a:ext uri="{FF2B5EF4-FFF2-40B4-BE49-F238E27FC236}">
                <a16:creationId xmlns:a16="http://schemas.microsoft.com/office/drawing/2014/main" id="{26FC0429-0C44-A055-4AFF-A6BC32111BC7}"/>
              </a:ext>
            </a:extLst>
          </p:cNvPr>
          <p:cNvPicPr>
            <a:picLocks noChangeAspect="1"/>
          </p:cNvPicPr>
          <p:nvPr/>
        </p:nvPicPr>
        <p:blipFill>
          <a:blip r:embed="rId4"/>
          <a:srcRect l="23279" b="28070"/>
          <a:stretch/>
        </p:blipFill>
        <p:spPr>
          <a:xfrm>
            <a:off x="-38462" y="-265807"/>
            <a:ext cx="12230462" cy="6858000"/>
          </a:xfrm>
          <a:prstGeom prst="rect">
            <a:avLst/>
          </a:prstGeom>
        </p:spPr>
      </p:pic>
      <p:cxnSp>
        <p:nvCxnSpPr>
          <p:cNvPr id="12" name="Straight Connector 11">
            <a:extLst>
              <a:ext uri="{FF2B5EF4-FFF2-40B4-BE49-F238E27FC236}">
                <a16:creationId xmlns:a16="http://schemas.microsoft.com/office/drawing/2014/main" id="{42889606-C082-1106-09B2-604900AF495E}"/>
              </a:ext>
            </a:extLst>
          </p:cNvPr>
          <p:cNvCxnSpPr>
            <a:cxnSpLocks/>
          </p:cNvCxnSpPr>
          <p:nvPr/>
        </p:nvCxnSpPr>
        <p:spPr>
          <a:xfrm rot="16200000">
            <a:off x="6281944" y="472415"/>
            <a:ext cx="0" cy="4114800"/>
          </a:xfrm>
          <a:prstGeom prst="line">
            <a:avLst/>
          </a:prstGeom>
          <a:ln w="38100">
            <a:solidFill>
              <a:srgbClr val="00E6D0"/>
            </a:solidFill>
            <a:prstDash val="sysDot"/>
          </a:ln>
        </p:spPr>
        <p:style>
          <a:lnRef idx="2">
            <a:schemeClr val="accent1"/>
          </a:lnRef>
          <a:fillRef idx="0">
            <a:schemeClr val="accent1"/>
          </a:fillRef>
          <a:effectRef idx="1">
            <a:schemeClr val="accent1"/>
          </a:effectRef>
          <a:fontRef idx="minor">
            <a:schemeClr val="tx1"/>
          </a:fontRef>
        </p:style>
      </p:cxnSp>
      <p:sp>
        <p:nvSpPr>
          <p:cNvPr id="19" name="Rectangle 18">
            <a:extLst>
              <a:ext uri="{FF2B5EF4-FFF2-40B4-BE49-F238E27FC236}">
                <a16:creationId xmlns:a16="http://schemas.microsoft.com/office/drawing/2014/main" id="{D24F93B8-0762-F5CE-E97A-86DFADE7D88F}"/>
              </a:ext>
            </a:extLst>
          </p:cNvPr>
          <p:cNvSpPr/>
          <p:nvPr/>
        </p:nvSpPr>
        <p:spPr>
          <a:xfrm>
            <a:off x="-38462" y="1695236"/>
            <a:ext cx="12230462" cy="5179405"/>
          </a:xfrm>
          <a:prstGeom prst="rect">
            <a:avLst/>
          </a:prstGeom>
          <a:solidFill>
            <a:srgbClr val="0870C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13" name="Table 12">
            <a:extLst>
              <a:ext uri="{FF2B5EF4-FFF2-40B4-BE49-F238E27FC236}">
                <a16:creationId xmlns:a16="http://schemas.microsoft.com/office/drawing/2014/main" id="{F2D103F1-87AC-369D-857D-7CAE7B7204DB}"/>
              </a:ext>
            </a:extLst>
          </p:cNvPr>
          <p:cNvGraphicFramePr>
            <a:graphicFrameLocks noGrp="1"/>
          </p:cNvGraphicFramePr>
          <p:nvPr>
            <p:extLst>
              <p:ext uri="{D42A27DB-BD31-4B8C-83A1-F6EECF244321}">
                <p14:modId xmlns:p14="http://schemas.microsoft.com/office/powerpoint/2010/main" val="3779340609"/>
              </p:ext>
            </p:extLst>
          </p:nvPr>
        </p:nvGraphicFramePr>
        <p:xfrm>
          <a:off x="573245" y="1898978"/>
          <a:ext cx="11499669" cy="4800540"/>
        </p:xfrm>
        <a:graphic>
          <a:graphicData uri="http://schemas.openxmlformats.org/drawingml/2006/table">
            <a:tbl>
              <a:tblPr bandRow="1">
                <a:tableStyleId>{2D5ABB26-0587-4C30-8999-92F81FD0307C}</a:tableStyleId>
              </a:tblPr>
              <a:tblGrid>
                <a:gridCol w="2395986">
                  <a:extLst>
                    <a:ext uri="{9D8B030D-6E8A-4147-A177-3AD203B41FA5}">
                      <a16:colId xmlns:a16="http://schemas.microsoft.com/office/drawing/2014/main" val="945245369"/>
                    </a:ext>
                  </a:extLst>
                </a:gridCol>
                <a:gridCol w="3945277">
                  <a:extLst>
                    <a:ext uri="{9D8B030D-6E8A-4147-A177-3AD203B41FA5}">
                      <a16:colId xmlns:a16="http://schemas.microsoft.com/office/drawing/2014/main" val="1980076727"/>
                    </a:ext>
                  </a:extLst>
                </a:gridCol>
                <a:gridCol w="5158406">
                  <a:extLst>
                    <a:ext uri="{9D8B030D-6E8A-4147-A177-3AD203B41FA5}">
                      <a16:colId xmlns:a16="http://schemas.microsoft.com/office/drawing/2014/main" val="3606010150"/>
                    </a:ext>
                  </a:extLst>
                </a:gridCol>
              </a:tblGrid>
              <a:tr h="480054">
                <a:tc>
                  <a:txBody>
                    <a:bodyPr/>
                    <a:lstStyle/>
                    <a:p>
                      <a:pPr marL="0" marR="0">
                        <a:lnSpc>
                          <a:spcPct val="115000"/>
                        </a:lnSpc>
                        <a:buNone/>
                      </a:pPr>
                      <a:r>
                        <a:rPr lang="en-US" sz="2000" dirty="0">
                          <a:effectLst/>
                        </a:rPr>
                        <a:t>DATA</a:t>
                      </a:r>
                      <a:endParaRPr lang="en-US" sz="2000" dirty="0">
                        <a:effectLst/>
                        <a:latin typeface="Avenir Next LT Pro" panose="020B0504020202020204" pitchFamily="34" charset="0"/>
                        <a:ea typeface="Aptos" panose="020B0004020202020204" pitchFamily="34" charset="0"/>
                        <a:cs typeface="Aptos" panose="020B0004020202020204" pitchFamily="34" charset="0"/>
                      </a:endParaRPr>
                    </a:p>
                  </a:txBody>
                  <a:tcPr marL="18415" marR="18415" marT="18415" marB="18415">
                    <a:solidFill>
                      <a:schemeClr val="tx1">
                        <a:alpha val="34000"/>
                      </a:schemeClr>
                    </a:solidFill>
                  </a:tcPr>
                </a:tc>
                <a:tc>
                  <a:txBody>
                    <a:bodyPr/>
                    <a:lstStyle/>
                    <a:p>
                      <a:pPr marL="0" marR="0">
                        <a:lnSpc>
                          <a:spcPct val="115000"/>
                        </a:lnSpc>
                        <a:buNone/>
                      </a:pPr>
                      <a:r>
                        <a:rPr lang="en-US" sz="2000" dirty="0">
                          <a:effectLst/>
                        </a:rPr>
                        <a:t>CAPAS</a:t>
                      </a:r>
                      <a:endParaRPr lang="en-US" sz="2000" dirty="0">
                        <a:effectLst/>
                        <a:latin typeface="Avenir Next LT Pro" panose="020B0504020202020204" pitchFamily="34" charset="0"/>
                        <a:ea typeface="Aptos" panose="020B0004020202020204" pitchFamily="34" charset="0"/>
                        <a:cs typeface="Aptos" panose="020B0004020202020204" pitchFamily="34" charset="0"/>
                      </a:endParaRPr>
                    </a:p>
                  </a:txBody>
                  <a:tcPr marL="18415" marR="18415" marT="18415" marB="18415">
                    <a:solidFill>
                      <a:schemeClr val="tx1">
                        <a:alpha val="34000"/>
                      </a:schemeClr>
                    </a:solidFill>
                  </a:tcPr>
                </a:tc>
                <a:tc>
                  <a:txBody>
                    <a:bodyPr/>
                    <a:lstStyle/>
                    <a:p>
                      <a:pPr marL="0" marR="0">
                        <a:lnSpc>
                          <a:spcPct val="115000"/>
                        </a:lnSpc>
                        <a:buNone/>
                      </a:pPr>
                      <a:r>
                        <a:rPr lang="en-US" sz="2000" dirty="0">
                          <a:effectLst/>
                        </a:rPr>
                        <a:t>MAIN SOURCES</a:t>
                      </a:r>
                      <a:endParaRPr lang="en-US" sz="2000" dirty="0">
                        <a:effectLst/>
                        <a:latin typeface="Avenir Next LT Pro" panose="020B0504020202020204" pitchFamily="34" charset="0"/>
                        <a:ea typeface="Aptos" panose="020B0004020202020204" pitchFamily="34" charset="0"/>
                        <a:cs typeface="Aptos" panose="020B0004020202020204" pitchFamily="34" charset="0"/>
                      </a:endParaRPr>
                    </a:p>
                  </a:txBody>
                  <a:tcPr marL="18415" marR="18415" marT="18415" marB="18415">
                    <a:solidFill>
                      <a:schemeClr val="tx1">
                        <a:alpha val="34000"/>
                      </a:schemeClr>
                    </a:solidFill>
                  </a:tcPr>
                </a:tc>
                <a:extLst>
                  <a:ext uri="{0D108BD9-81ED-4DB2-BD59-A6C34878D82A}">
                    <a16:rowId xmlns:a16="http://schemas.microsoft.com/office/drawing/2014/main" val="659937348"/>
                  </a:ext>
                </a:extLst>
              </a:tr>
              <a:tr h="480054">
                <a:tc>
                  <a:txBody>
                    <a:bodyPr/>
                    <a:lstStyle/>
                    <a:p>
                      <a:pPr marL="0" marR="0">
                        <a:lnSpc>
                          <a:spcPct val="115000"/>
                        </a:lnSpc>
                        <a:buNone/>
                      </a:pPr>
                      <a:r>
                        <a:rPr lang="en-US" sz="2000" b="1" dirty="0">
                          <a:effectLst/>
                        </a:rPr>
                        <a:t>Marine Habitats</a:t>
                      </a:r>
                      <a:endParaRPr lang="en-US" sz="2000" b="1" dirty="0">
                        <a:effectLst/>
                        <a:latin typeface="Avenir Next LT Pro" panose="020B0504020202020204" pitchFamily="34" charset="0"/>
                        <a:ea typeface="Aptos" panose="020B0004020202020204" pitchFamily="34" charset="0"/>
                        <a:cs typeface="Aptos" panose="020B0004020202020204" pitchFamily="34" charset="0"/>
                      </a:endParaRPr>
                    </a:p>
                  </a:txBody>
                  <a:tcPr marL="18415" marR="18415" marT="18415" marB="18415">
                    <a:lnB w="12700" cap="flat" cmpd="sng" algn="ctr">
                      <a:solidFill>
                        <a:schemeClr val="bg1"/>
                      </a:solidFill>
                      <a:prstDash val="solid"/>
                      <a:round/>
                      <a:headEnd type="none" w="med" len="med"/>
                      <a:tailEnd type="none" w="med" len="med"/>
                    </a:lnB>
                  </a:tcPr>
                </a:tc>
                <a:tc>
                  <a:txBody>
                    <a:bodyPr/>
                    <a:lstStyle/>
                    <a:p>
                      <a:pPr marL="0" marR="0">
                        <a:lnSpc>
                          <a:spcPct val="115000"/>
                        </a:lnSpc>
                        <a:buNone/>
                      </a:pPr>
                      <a:r>
                        <a:rPr lang="es-GT" sz="2000" b="1" noProof="0" dirty="0">
                          <a:effectLst/>
                          <a:latin typeface="Avenir Next LT Pro" panose="020B0504020202020204" pitchFamily="34" charset="0"/>
                          <a:ea typeface="Aptos" panose="020B0004020202020204" pitchFamily="34" charset="0"/>
                          <a:cs typeface="Aptos" panose="020B0004020202020204" pitchFamily="34" charset="0"/>
                        </a:rPr>
                        <a:t>Hábitats Marinos</a:t>
                      </a:r>
                    </a:p>
                  </a:txBody>
                  <a:tcPr marL="18415" marR="18415" marT="18415" marB="18415">
                    <a:lnB w="12700" cap="flat" cmpd="sng" algn="ctr">
                      <a:solidFill>
                        <a:schemeClr val="bg1"/>
                      </a:solidFill>
                      <a:prstDash val="solid"/>
                      <a:round/>
                      <a:headEnd type="none" w="med" len="med"/>
                      <a:tailEnd type="none" w="med" len="med"/>
                    </a:lnB>
                  </a:tcPr>
                </a:tc>
                <a:tc>
                  <a:txBody>
                    <a:bodyPr/>
                    <a:lstStyle/>
                    <a:p>
                      <a:pPr marL="0" marR="0">
                        <a:lnSpc>
                          <a:spcPct val="115000"/>
                        </a:lnSpc>
                        <a:buNone/>
                      </a:pPr>
                      <a:endParaRPr lang="en-US" sz="2000" dirty="0">
                        <a:effectLst/>
                        <a:latin typeface="Avenir Next LT Pro" panose="020B0504020202020204" pitchFamily="34" charset="0"/>
                        <a:ea typeface="Aptos" panose="020B0004020202020204" pitchFamily="34" charset="0"/>
                        <a:cs typeface="Aptos" panose="020B0004020202020204" pitchFamily="34" charset="0"/>
                      </a:endParaRPr>
                    </a:p>
                  </a:txBody>
                  <a:tcPr marL="18415" marR="18415" marT="18415" marB="18415"/>
                </a:tc>
                <a:extLst>
                  <a:ext uri="{0D108BD9-81ED-4DB2-BD59-A6C34878D82A}">
                    <a16:rowId xmlns:a16="http://schemas.microsoft.com/office/drawing/2014/main" val="4229761788"/>
                  </a:ext>
                </a:extLst>
              </a:tr>
              <a:tr h="480054">
                <a:tc>
                  <a:txBody>
                    <a:bodyPr/>
                    <a:lstStyle/>
                    <a:p>
                      <a:pPr marL="0" marR="0">
                        <a:lnSpc>
                          <a:spcPct val="115000"/>
                        </a:lnSpc>
                        <a:buNone/>
                      </a:pPr>
                      <a:r>
                        <a:rPr lang="en-US" sz="2000" dirty="0">
                          <a:effectLst/>
                          <a:latin typeface="+mn-lt"/>
                          <a:ea typeface="Aptos" panose="020B0004020202020204" pitchFamily="34" charset="0"/>
                          <a:cs typeface="Aptos" panose="020B0004020202020204" pitchFamily="34" charset="0"/>
                        </a:rPr>
                        <a:t>Coral reefs extent</a:t>
                      </a:r>
                    </a:p>
                  </a:txBody>
                  <a:tcPr marL="18415" marR="18415" marT="18415" marB="18415">
                    <a:lnT w="12700" cap="flat" cmpd="sng" algn="ctr">
                      <a:solidFill>
                        <a:schemeClr val="bg1"/>
                      </a:solidFill>
                      <a:prstDash val="solid"/>
                      <a:round/>
                      <a:headEnd type="none" w="med" len="med"/>
                      <a:tailEnd type="none" w="med" len="med"/>
                    </a:lnT>
                    <a:solidFill>
                      <a:schemeClr val="bg1">
                        <a:alpha val="15000"/>
                      </a:schemeClr>
                    </a:solidFill>
                  </a:tcPr>
                </a:tc>
                <a:tc>
                  <a:txBody>
                    <a:bodyPr/>
                    <a:lstStyle/>
                    <a:p>
                      <a:pPr marL="0" marR="0">
                        <a:lnSpc>
                          <a:spcPct val="115000"/>
                        </a:lnSpc>
                        <a:buNone/>
                      </a:pPr>
                      <a:r>
                        <a:rPr lang="es-GT" sz="2000">
                          <a:effectLst/>
                          <a:latin typeface="+mn-lt"/>
                          <a:ea typeface="Aptos" panose="020B0004020202020204" pitchFamily="34" charset="0"/>
                          <a:cs typeface="Aptos" panose="020B0004020202020204" pitchFamily="34" charset="0"/>
                        </a:rPr>
                        <a:t>Arrecifes de coral extensión</a:t>
                      </a:r>
                      <a:endParaRPr lang="en-US" sz="2000">
                        <a:effectLst/>
                        <a:latin typeface="+mn-lt"/>
                        <a:ea typeface="Aptos" panose="020B0004020202020204" pitchFamily="34" charset="0"/>
                        <a:cs typeface="Aptos" panose="020B0004020202020204" pitchFamily="34" charset="0"/>
                      </a:endParaRPr>
                    </a:p>
                  </a:txBody>
                  <a:tcPr marL="18415" marR="18415" marT="18415" marB="18415">
                    <a:lnT w="12700" cap="flat" cmpd="sng" algn="ctr">
                      <a:solidFill>
                        <a:schemeClr val="bg1"/>
                      </a:solidFill>
                      <a:prstDash val="solid"/>
                      <a:round/>
                      <a:headEnd type="none" w="med" len="med"/>
                      <a:tailEnd type="none" w="med" len="med"/>
                    </a:lnT>
                    <a:solidFill>
                      <a:schemeClr val="bg1">
                        <a:alpha val="15000"/>
                      </a:schemeClr>
                    </a:solidFill>
                  </a:tcPr>
                </a:tc>
                <a:tc rowSpan="8">
                  <a:txBody>
                    <a:bodyPr/>
                    <a:lstStyle/>
                    <a:p>
                      <a:pPr marL="0" marR="0">
                        <a:lnSpc>
                          <a:spcPct val="115000"/>
                        </a:lnSpc>
                        <a:buNone/>
                      </a:pPr>
                      <a:r>
                        <a:rPr lang="en-US" sz="2000" dirty="0">
                          <a:effectLst/>
                        </a:rPr>
                        <a:t>SINIA; ESRI; STRI GIS Data Portal; Atlas de Bocas del Toro; Allen Coral Atlas; Resource Watch; Mapping Ocean Wealth; Global Mangrove Watch, Atlas Ambiental Panamá; Atlas Bocas del Toro; Inventario Nacional de Humedales; Stewart et.al. 2022; Tiffany 2015; Guzman et.al., 1998; Guzman et.al., 2001; Guzman et.al., 2005; Kayes 2005; Thompson 2016; Shen 2016; Rodas, et.al., 2020; Seemann, et.al. 2014; Aronson et.al., 2014</a:t>
                      </a:r>
                      <a:endParaRPr lang="en-US" sz="2000" dirty="0">
                        <a:effectLst/>
                        <a:latin typeface="Avenir Next LT Pro" panose="020B0504020202020204" pitchFamily="34" charset="0"/>
                        <a:ea typeface="Aptos" panose="020B0004020202020204" pitchFamily="34" charset="0"/>
                        <a:cs typeface="Aptos" panose="020B0004020202020204" pitchFamily="34" charset="0"/>
                      </a:endParaRPr>
                    </a:p>
                  </a:txBody>
                  <a:tcPr marL="18415" marR="18415" marT="18415" marB="18415">
                    <a:lnB w="1270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3003842556"/>
                  </a:ext>
                </a:extLst>
              </a:tr>
              <a:tr h="480054">
                <a:tc>
                  <a:txBody>
                    <a:bodyPr/>
                    <a:lstStyle/>
                    <a:p>
                      <a:pPr marL="0" marR="0">
                        <a:lnSpc>
                          <a:spcPct val="115000"/>
                        </a:lnSpc>
                        <a:buNone/>
                      </a:pPr>
                      <a:r>
                        <a:rPr lang="en-US" sz="2000" dirty="0">
                          <a:effectLst/>
                          <a:latin typeface="+mn-lt"/>
                          <a:ea typeface="Aptos" panose="020B0004020202020204" pitchFamily="34" charset="0"/>
                          <a:cs typeface="Aptos" panose="020B0004020202020204" pitchFamily="34" charset="0"/>
                        </a:rPr>
                        <a:t>Coral reef condition</a:t>
                      </a:r>
                    </a:p>
                  </a:txBody>
                  <a:tcPr marL="18415" marR="18415" marT="18415" marB="18415"/>
                </a:tc>
                <a:tc>
                  <a:txBody>
                    <a:bodyPr/>
                    <a:lstStyle/>
                    <a:p>
                      <a:pPr marL="0" marR="0">
                        <a:lnSpc>
                          <a:spcPct val="115000"/>
                        </a:lnSpc>
                        <a:buNone/>
                      </a:pPr>
                      <a:r>
                        <a:rPr lang="es-GT" sz="2000" dirty="0">
                          <a:effectLst/>
                          <a:latin typeface="+mn-lt"/>
                          <a:ea typeface="Aptos" panose="020B0004020202020204" pitchFamily="34" charset="0"/>
                          <a:cs typeface="Aptos" panose="020B0004020202020204" pitchFamily="34" charset="0"/>
                        </a:rPr>
                        <a:t>Condición de los arrecifes de coral</a:t>
                      </a:r>
                      <a:endParaRPr lang="en-US" sz="2000" dirty="0">
                        <a:effectLst/>
                        <a:latin typeface="+mn-lt"/>
                        <a:ea typeface="Aptos" panose="020B0004020202020204" pitchFamily="34" charset="0"/>
                        <a:cs typeface="Aptos" panose="020B0004020202020204" pitchFamily="34" charset="0"/>
                      </a:endParaRPr>
                    </a:p>
                  </a:txBody>
                  <a:tcPr marL="18415" marR="18415" marT="18415" marB="18415"/>
                </a:tc>
                <a:tc vMerge="1">
                  <a:txBody>
                    <a:bodyPr/>
                    <a:lstStyle/>
                    <a:p>
                      <a:pPr marL="0" marR="0">
                        <a:lnSpc>
                          <a:spcPct val="115000"/>
                        </a:lnSpc>
                        <a:buNone/>
                      </a:pPr>
                      <a:endParaRPr lang="en-US" sz="2000" dirty="0">
                        <a:effectLst/>
                        <a:latin typeface="Avenir Next LT Pro" panose="020B0504020202020204" pitchFamily="34" charset="0"/>
                        <a:ea typeface="Aptos" panose="020B0004020202020204" pitchFamily="34" charset="0"/>
                        <a:cs typeface="Aptos" panose="020B0004020202020204" pitchFamily="34" charset="0"/>
                      </a:endParaRPr>
                    </a:p>
                  </a:txBody>
                  <a:tcPr marL="18415" marR="18415" marT="18415" marB="18415"/>
                </a:tc>
                <a:extLst>
                  <a:ext uri="{0D108BD9-81ED-4DB2-BD59-A6C34878D82A}">
                    <a16:rowId xmlns:a16="http://schemas.microsoft.com/office/drawing/2014/main" val="1569616125"/>
                  </a:ext>
                </a:extLst>
              </a:tr>
              <a:tr h="480054">
                <a:tc>
                  <a:txBody>
                    <a:bodyPr/>
                    <a:lstStyle/>
                    <a:p>
                      <a:pPr marL="0" marR="0">
                        <a:lnSpc>
                          <a:spcPct val="115000"/>
                        </a:lnSpc>
                        <a:buNone/>
                      </a:pPr>
                      <a:r>
                        <a:rPr lang="en-US" sz="2000">
                          <a:effectLst/>
                          <a:latin typeface="+mn-lt"/>
                          <a:ea typeface="Aptos" panose="020B0004020202020204" pitchFamily="34" charset="0"/>
                          <a:cs typeface="Aptos" panose="020B0004020202020204" pitchFamily="34" charset="0"/>
                        </a:rPr>
                        <a:t>Seagrass</a:t>
                      </a:r>
                    </a:p>
                  </a:txBody>
                  <a:tcPr marL="18415" marR="18415" marT="18415" marB="18415">
                    <a:solidFill>
                      <a:schemeClr val="bg1">
                        <a:alpha val="15000"/>
                      </a:schemeClr>
                    </a:solidFill>
                  </a:tcPr>
                </a:tc>
                <a:tc>
                  <a:txBody>
                    <a:bodyPr/>
                    <a:lstStyle/>
                    <a:p>
                      <a:pPr marL="0" marR="0">
                        <a:lnSpc>
                          <a:spcPct val="115000"/>
                        </a:lnSpc>
                        <a:buNone/>
                      </a:pPr>
                      <a:r>
                        <a:rPr lang="es-GT" sz="2000" dirty="0">
                          <a:effectLst/>
                          <a:latin typeface="+mn-lt"/>
                          <a:ea typeface="Aptos" panose="020B0004020202020204" pitchFamily="34" charset="0"/>
                          <a:cs typeface="Aptos" panose="020B0004020202020204" pitchFamily="34" charset="0"/>
                        </a:rPr>
                        <a:t>Pastos marinos</a:t>
                      </a:r>
                      <a:endParaRPr lang="en-US" sz="2000" dirty="0">
                        <a:effectLst/>
                        <a:latin typeface="+mn-lt"/>
                        <a:ea typeface="Aptos" panose="020B0004020202020204" pitchFamily="34" charset="0"/>
                        <a:cs typeface="Aptos" panose="020B0004020202020204" pitchFamily="34" charset="0"/>
                      </a:endParaRPr>
                    </a:p>
                  </a:txBody>
                  <a:tcPr marL="18415" marR="18415" marT="18415" marB="18415">
                    <a:solidFill>
                      <a:schemeClr val="bg1">
                        <a:alpha val="15000"/>
                      </a:schemeClr>
                    </a:solidFill>
                  </a:tcPr>
                </a:tc>
                <a:tc vMerge="1">
                  <a:txBody>
                    <a:bodyPr/>
                    <a:lstStyle/>
                    <a:p>
                      <a:pPr marL="0" marR="0">
                        <a:lnSpc>
                          <a:spcPct val="115000"/>
                        </a:lnSpc>
                        <a:buNone/>
                      </a:pPr>
                      <a:endParaRPr lang="en-US" sz="2000" dirty="0">
                        <a:effectLst/>
                        <a:latin typeface="Avenir Next LT Pro" panose="020B0504020202020204" pitchFamily="34" charset="0"/>
                        <a:ea typeface="Aptos" panose="020B0004020202020204" pitchFamily="34" charset="0"/>
                        <a:cs typeface="Aptos" panose="020B0004020202020204" pitchFamily="34" charset="0"/>
                      </a:endParaRPr>
                    </a:p>
                  </a:txBody>
                  <a:tcPr marL="18415" marR="18415" marT="18415" marB="18415"/>
                </a:tc>
                <a:extLst>
                  <a:ext uri="{0D108BD9-81ED-4DB2-BD59-A6C34878D82A}">
                    <a16:rowId xmlns:a16="http://schemas.microsoft.com/office/drawing/2014/main" val="2497684458"/>
                  </a:ext>
                </a:extLst>
              </a:tr>
              <a:tr h="480054">
                <a:tc>
                  <a:txBody>
                    <a:bodyPr/>
                    <a:lstStyle/>
                    <a:p>
                      <a:pPr marL="0" marR="0">
                        <a:lnSpc>
                          <a:spcPct val="115000"/>
                        </a:lnSpc>
                        <a:buNone/>
                      </a:pPr>
                      <a:r>
                        <a:rPr lang="en-US" sz="2000">
                          <a:effectLst/>
                          <a:latin typeface="+mn-lt"/>
                          <a:ea typeface="Aptos" panose="020B0004020202020204" pitchFamily="34" charset="0"/>
                          <a:cs typeface="Aptos" panose="020B0004020202020204" pitchFamily="34" charset="0"/>
                        </a:rPr>
                        <a:t>Mangrove extent</a:t>
                      </a:r>
                    </a:p>
                  </a:txBody>
                  <a:tcPr marL="18415" marR="18415" marT="18415" marB="18415"/>
                </a:tc>
                <a:tc>
                  <a:txBody>
                    <a:bodyPr/>
                    <a:lstStyle/>
                    <a:p>
                      <a:pPr marL="0" marR="0">
                        <a:lnSpc>
                          <a:spcPct val="115000"/>
                        </a:lnSpc>
                        <a:buNone/>
                      </a:pPr>
                      <a:r>
                        <a:rPr lang="es-GT" sz="2000" dirty="0">
                          <a:effectLst/>
                          <a:latin typeface="+mn-lt"/>
                          <a:ea typeface="Aptos" panose="020B0004020202020204" pitchFamily="34" charset="0"/>
                          <a:cs typeface="Aptos" panose="020B0004020202020204" pitchFamily="34" charset="0"/>
                        </a:rPr>
                        <a:t>Manglares</a:t>
                      </a:r>
                      <a:endParaRPr lang="en-US" sz="2000" dirty="0">
                        <a:effectLst/>
                        <a:latin typeface="+mn-lt"/>
                        <a:ea typeface="Aptos" panose="020B0004020202020204" pitchFamily="34" charset="0"/>
                        <a:cs typeface="Aptos" panose="020B0004020202020204" pitchFamily="34" charset="0"/>
                      </a:endParaRPr>
                    </a:p>
                  </a:txBody>
                  <a:tcPr marL="18415" marR="18415" marT="18415" marB="18415"/>
                </a:tc>
                <a:tc vMerge="1">
                  <a:txBody>
                    <a:bodyPr/>
                    <a:lstStyle/>
                    <a:p>
                      <a:pPr marL="0" marR="0">
                        <a:lnSpc>
                          <a:spcPct val="115000"/>
                        </a:lnSpc>
                        <a:buNone/>
                      </a:pPr>
                      <a:endParaRPr lang="en-US" sz="2000" dirty="0">
                        <a:effectLst/>
                        <a:latin typeface="Avenir Next LT Pro" panose="020B0504020202020204" pitchFamily="34" charset="0"/>
                        <a:ea typeface="Aptos" panose="020B0004020202020204" pitchFamily="34" charset="0"/>
                        <a:cs typeface="Aptos" panose="020B0004020202020204" pitchFamily="34" charset="0"/>
                      </a:endParaRPr>
                    </a:p>
                  </a:txBody>
                  <a:tcPr marL="18415" marR="18415" marT="18415" marB="18415"/>
                </a:tc>
                <a:extLst>
                  <a:ext uri="{0D108BD9-81ED-4DB2-BD59-A6C34878D82A}">
                    <a16:rowId xmlns:a16="http://schemas.microsoft.com/office/drawing/2014/main" val="1544296661"/>
                  </a:ext>
                </a:extLst>
              </a:tr>
              <a:tr h="480054">
                <a:tc>
                  <a:txBody>
                    <a:bodyPr/>
                    <a:lstStyle/>
                    <a:p>
                      <a:pPr marL="0" marR="0">
                        <a:lnSpc>
                          <a:spcPct val="115000"/>
                        </a:lnSpc>
                        <a:buNone/>
                      </a:pPr>
                      <a:r>
                        <a:rPr lang="en-US" sz="2000">
                          <a:effectLst/>
                          <a:latin typeface="+mn-lt"/>
                          <a:ea typeface="Aptos" panose="020B0004020202020204" pitchFamily="34" charset="0"/>
                          <a:cs typeface="Aptos" panose="020B0004020202020204" pitchFamily="34" charset="0"/>
                        </a:rPr>
                        <a:t>Salt marshes</a:t>
                      </a:r>
                    </a:p>
                  </a:txBody>
                  <a:tcPr marL="18415" marR="18415" marT="18415" marB="18415">
                    <a:solidFill>
                      <a:schemeClr val="bg1">
                        <a:alpha val="15000"/>
                      </a:schemeClr>
                    </a:solidFill>
                  </a:tcPr>
                </a:tc>
                <a:tc>
                  <a:txBody>
                    <a:bodyPr/>
                    <a:lstStyle/>
                    <a:p>
                      <a:pPr marL="0" marR="0">
                        <a:lnSpc>
                          <a:spcPct val="115000"/>
                        </a:lnSpc>
                        <a:buNone/>
                      </a:pPr>
                      <a:r>
                        <a:rPr lang="es-GT" sz="2000" dirty="0">
                          <a:effectLst/>
                          <a:latin typeface="+mn-lt"/>
                          <a:ea typeface="Aptos" panose="020B0004020202020204" pitchFamily="34" charset="0"/>
                          <a:cs typeface="Aptos" panose="020B0004020202020204" pitchFamily="34" charset="0"/>
                        </a:rPr>
                        <a:t>Marismas</a:t>
                      </a:r>
                      <a:endParaRPr lang="en-US" sz="2000" dirty="0">
                        <a:effectLst/>
                        <a:latin typeface="+mn-lt"/>
                        <a:ea typeface="Aptos" panose="020B0004020202020204" pitchFamily="34" charset="0"/>
                        <a:cs typeface="Aptos" panose="020B0004020202020204" pitchFamily="34" charset="0"/>
                      </a:endParaRPr>
                    </a:p>
                  </a:txBody>
                  <a:tcPr marL="18415" marR="18415" marT="18415" marB="18415">
                    <a:solidFill>
                      <a:schemeClr val="bg1">
                        <a:alpha val="15000"/>
                      </a:schemeClr>
                    </a:solidFill>
                  </a:tcPr>
                </a:tc>
                <a:tc vMerge="1">
                  <a:txBody>
                    <a:bodyPr/>
                    <a:lstStyle/>
                    <a:p>
                      <a:pPr marL="0" marR="0">
                        <a:lnSpc>
                          <a:spcPct val="115000"/>
                        </a:lnSpc>
                        <a:buNone/>
                      </a:pPr>
                      <a:endParaRPr lang="en-US" sz="2000" dirty="0">
                        <a:effectLst/>
                        <a:latin typeface="Avenir Next LT Pro" panose="020B0504020202020204" pitchFamily="34" charset="0"/>
                        <a:ea typeface="Aptos" panose="020B0004020202020204" pitchFamily="34" charset="0"/>
                        <a:cs typeface="Aptos" panose="020B0004020202020204" pitchFamily="34" charset="0"/>
                      </a:endParaRPr>
                    </a:p>
                  </a:txBody>
                  <a:tcPr marL="18415" marR="18415" marT="18415" marB="18415"/>
                </a:tc>
                <a:extLst>
                  <a:ext uri="{0D108BD9-81ED-4DB2-BD59-A6C34878D82A}">
                    <a16:rowId xmlns:a16="http://schemas.microsoft.com/office/drawing/2014/main" val="2574606461"/>
                  </a:ext>
                </a:extLst>
              </a:tr>
              <a:tr h="480054">
                <a:tc>
                  <a:txBody>
                    <a:bodyPr/>
                    <a:lstStyle/>
                    <a:p>
                      <a:pPr marL="0" marR="0">
                        <a:lnSpc>
                          <a:spcPct val="115000"/>
                        </a:lnSpc>
                        <a:buNone/>
                      </a:pPr>
                      <a:r>
                        <a:rPr lang="en-US" sz="2000">
                          <a:effectLst/>
                          <a:latin typeface="+mn-lt"/>
                          <a:ea typeface="Aptos" panose="020B0004020202020204" pitchFamily="34" charset="0"/>
                          <a:cs typeface="Aptos" panose="020B0004020202020204" pitchFamily="34" charset="0"/>
                        </a:rPr>
                        <a:t>Swamps</a:t>
                      </a:r>
                    </a:p>
                  </a:txBody>
                  <a:tcPr marL="18415" marR="18415" marT="18415" marB="18415"/>
                </a:tc>
                <a:tc>
                  <a:txBody>
                    <a:bodyPr/>
                    <a:lstStyle/>
                    <a:p>
                      <a:pPr marL="0" marR="0">
                        <a:lnSpc>
                          <a:spcPct val="115000"/>
                        </a:lnSpc>
                        <a:buNone/>
                      </a:pPr>
                      <a:r>
                        <a:rPr lang="es-GT" sz="2000" dirty="0">
                          <a:effectLst/>
                          <a:latin typeface="+mn-lt"/>
                          <a:ea typeface="Aptos" panose="020B0004020202020204" pitchFamily="34" charset="0"/>
                          <a:cs typeface="Aptos" panose="020B0004020202020204" pitchFamily="34" charset="0"/>
                        </a:rPr>
                        <a:t>Pantanos</a:t>
                      </a:r>
                      <a:endParaRPr lang="en-US" sz="2000" dirty="0">
                        <a:effectLst/>
                        <a:latin typeface="+mn-lt"/>
                        <a:ea typeface="Aptos" panose="020B0004020202020204" pitchFamily="34" charset="0"/>
                        <a:cs typeface="Aptos" panose="020B0004020202020204" pitchFamily="34" charset="0"/>
                      </a:endParaRPr>
                    </a:p>
                  </a:txBody>
                  <a:tcPr marL="18415" marR="18415" marT="18415" marB="18415"/>
                </a:tc>
                <a:tc vMerge="1">
                  <a:txBody>
                    <a:bodyPr/>
                    <a:lstStyle/>
                    <a:p>
                      <a:pPr marL="0" marR="0">
                        <a:lnSpc>
                          <a:spcPct val="115000"/>
                        </a:lnSpc>
                        <a:buNone/>
                      </a:pPr>
                      <a:endParaRPr lang="en-US" sz="2000" dirty="0">
                        <a:effectLst/>
                        <a:latin typeface="Avenir Next LT Pro" panose="020B0504020202020204" pitchFamily="34" charset="0"/>
                        <a:ea typeface="Aptos" panose="020B0004020202020204" pitchFamily="34" charset="0"/>
                        <a:cs typeface="Aptos" panose="020B0004020202020204" pitchFamily="34" charset="0"/>
                      </a:endParaRPr>
                    </a:p>
                  </a:txBody>
                  <a:tcPr marL="18415" marR="18415" marT="18415" marB="18415"/>
                </a:tc>
                <a:extLst>
                  <a:ext uri="{0D108BD9-81ED-4DB2-BD59-A6C34878D82A}">
                    <a16:rowId xmlns:a16="http://schemas.microsoft.com/office/drawing/2014/main" val="3651282690"/>
                  </a:ext>
                </a:extLst>
              </a:tr>
              <a:tr h="480054">
                <a:tc>
                  <a:txBody>
                    <a:bodyPr/>
                    <a:lstStyle/>
                    <a:p>
                      <a:pPr marL="0" marR="0">
                        <a:lnSpc>
                          <a:spcPct val="115000"/>
                        </a:lnSpc>
                        <a:buNone/>
                      </a:pPr>
                      <a:r>
                        <a:rPr lang="en-US" sz="2000">
                          <a:effectLst/>
                          <a:latin typeface="+mn-lt"/>
                          <a:ea typeface="Aptos" panose="020B0004020202020204" pitchFamily="34" charset="0"/>
                          <a:cs typeface="Aptos" panose="020B0004020202020204" pitchFamily="34" charset="0"/>
                        </a:rPr>
                        <a:t>Peatland (2018)</a:t>
                      </a:r>
                    </a:p>
                  </a:txBody>
                  <a:tcPr marL="18415" marR="18415" marT="18415" marB="18415">
                    <a:solidFill>
                      <a:schemeClr val="bg1">
                        <a:alpha val="15000"/>
                      </a:schemeClr>
                    </a:solidFill>
                  </a:tcPr>
                </a:tc>
                <a:tc>
                  <a:txBody>
                    <a:bodyPr/>
                    <a:lstStyle/>
                    <a:p>
                      <a:pPr marL="0" marR="0">
                        <a:lnSpc>
                          <a:spcPct val="115000"/>
                        </a:lnSpc>
                        <a:buNone/>
                      </a:pPr>
                      <a:r>
                        <a:rPr lang="es-GT" sz="2000" dirty="0">
                          <a:effectLst/>
                          <a:latin typeface="+mn-lt"/>
                          <a:ea typeface="Aptos" panose="020B0004020202020204" pitchFamily="34" charset="0"/>
                          <a:cs typeface="Aptos" panose="020B0004020202020204" pitchFamily="34" charset="0"/>
                        </a:rPr>
                        <a:t>Turberas</a:t>
                      </a:r>
                      <a:endParaRPr lang="en-US" sz="2000" dirty="0">
                        <a:effectLst/>
                        <a:latin typeface="+mn-lt"/>
                        <a:ea typeface="Aptos" panose="020B0004020202020204" pitchFamily="34" charset="0"/>
                        <a:cs typeface="Aptos" panose="020B0004020202020204" pitchFamily="34" charset="0"/>
                      </a:endParaRPr>
                    </a:p>
                  </a:txBody>
                  <a:tcPr marL="18415" marR="18415" marT="18415" marB="18415">
                    <a:solidFill>
                      <a:schemeClr val="bg1">
                        <a:alpha val="15000"/>
                      </a:schemeClr>
                    </a:solidFill>
                  </a:tcPr>
                </a:tc>
                <a:tc vMerge="1">
                  <a:txBody>
                    <a:bodyPr/>
                    <a:lstStyle/>
                    <a:p>
                      <a:endParaRPr lang="en-US"/>
                    </a:p>
                  </a:txBody>
                  <a:tcPr/>
                </a:tc>
                <a:extLst>
                  <a:ext uri="{0D108BD9-81ED-4DB2-BD59-A6C34878D82A}">
                    <a16:rowId xmlns:a16="http://schemas.microsoft.com/office/drawing/2014/main" val="2859323470"/>
                  </a:ext>
                </a:extLst>
              </a:tr>
              <a:tr h="480054">
                <a:tc>
                  <a:txBody>
                    <a:bodyPr/>
                    <a:lstStyle/>
                    <a:p>
                      <a:pPr marL="0" marR="0">
                        <a:lnSpc>
                          <a:spcPct val="115000"/>
                        </a:lnSpc>
                        <a:buNone/>
                      </a:pPr>
                      <a:r>
                        <a:rPr lang="en-US" sz="2000">
                          <a:effectLst/>
                          <a:latin typeface="+mn-lt"/>
                          <a:ea typeface="Aptos" panose="020B0004020202020204" pitchFamily="34" charset="0"/>
                          <a:cs typeface="Aptos" panose="020B0004020202020204" pitchFamily="34" charset="0"/>
                        </a:rPr>
                        <a:t>Wetlands</a:t>
                      </a:r>
                    </a:p>
                  </a:txBody>
                  <a:tcPr marL="18415" marR="18415" marT="18415" marB="18415">
                    <a:lnB w="12700" cap="flat" cmpd="sng" algn="ctr">
                      <a:solidFill>
                        <a:schemeClr val="bg1"/>
                      </a:solidFill>
                      <a:prstDash val="solid"/>
                      <a:round/>
                      <a:headEnd type="none" w="med" len="med"/>
                      <a:tailEnd type="none" w="med" len="med"/>
                    </a:lnB>
                    <a:noFill/>
                  </a:tcPr>
                </a:tc>
                <a:tc>
                  <a:txBody>
                    <a:bodyPr/>
                    <a:lstStyle/>
                    <a:p>
                      <a:pPr marL="0" marR="0">
                        <a:lnSpc>
                          <a:spcPct val="115000"/>
                        </a:lnSpc>
                        <a:buNone/>
                      </a:pPr>
                      <a:r>
                        <a:rPr lang="es-GT" sz="2000" dirty="0">
                          <a:effectLst/>
                          <a:latin typeface="+mn-lt"/>
                          <a:ea typeface="Aptos" panose="020B0004020202020204" pitchFamily="34" charset="0"/>
                          <a:cs typeface="Aptos" panose="020B0004020202020204" pitchFamily="34" charset="0"/>
                        </a:rPr>
                        <a:t>Humedales</a:t>
                      </a:r>
                      <a:endParaRPr lang="en-US" sz="2000" dirty="0">
                        <a:effectLst/>
                        <a:latin typeface="+mn-lt"/>
                        <a:ea typeface="Aptos" panose="020B0004020202020204" pitchFamily="34" charset="0"/>
                        <a:cs typeface="Aptos" panose="020B0004020202020204" pitchFamily="34" charset="0"/>
                      </a:endParaRPr>
                    </a:p>
                  </a:txBody>
                  <a:tcPr marL="18415" marR="18415" marT="18415" marB="18415">
                    <a:lnB w="12700" cap="flat" cmpd="sng" algn="ctr">
                      <a:solidFill>
                        <a:schemeClr val="bg1"/>
                      </a:solidFill>
                      <a:prstDash val="solid"/>
                      <a:round/>
                      <a:headEnd type="none" w="med" len="med"/>
                      <a:tailEnd type="none" w="med" len="med"/>
                    </a:lnB>
                    <a:noFill/>
                  </a:tcPr>
                </a:tc>
                <a:tc vMerge="1">
                  <a:txBody>
                    <a:bodyPr/>
                    <a:lstStyle/>
                    <a:p>
                      <a:pPr marL="0" marR="0">
                        <a:lnSpc>
                          <a:spcPct val="115000"/>
                        </a:lnSpc>
                        <a:buNone/>
                      </a:pPr>
                      <a:endParaRPr lang="en-US" sz="2000" dirty="0">
                        <a:effectLst/>
                        <a:latin typeface="Avenir Next LT Pro" panose="020B0504020202020204" pitchFamily="34" charset="0"/>
                        <a:ea typeface="Aptos" panose="020B0004020202020204" pitchFamily="34" charset="0"/>
                        <a:cs typeface="Aptos" panose="020B0004020202020204" pitchFamily="34" charset="0"/>
                      </a:endParaRPr>
                    </a:p>
                  </a:txBody>
                  <a:tcPr marL="18415" marR="18415" marT="18415" marB="18415"/>
                </a:tc>
                <a:extLst>
                  <a:ext uri="{0D108BD9-81ED-4DB2-BD59-A6C34878D82A}">
                    <a16:rowId xmlns:a16="http://schemas.microsoft.com/office/drawing/2014/main" val="109160216"/>
                  </a:ext>
                </a:extLst>
              </a:tr>
            </a:tbl>
          </a:graphicData>
        </a:graphic>
      </p:graphicFrame>
      <p:pic>
        <p:nvPicPr>
          <p:cNvPr id="9" name="Picture 8">
            <a:extLst>
              <a:ext uri="{FF2B5EF4-FFF2-40B4-BE49-F238E27FC236}">
                <a16:creationId xmlns:a16="http://schemas.microsoft.com/office/drawing/2014/main" id="{390A3E01-7E5E-8EF7-5F08-E9CA57F8FA01}"/>
              </a:ext>
            </a:extLst>
          </p:cNvPr>
          <p:cNvPicPr>
            <a:picLocks noChangeAspect="1"/>
          </p:cNvPicPr>
          <p:nvPr/>
        </p:nvPicPr>
        <p:blipFill>
          <a:blip r:embed="rId5"/>
          <a:stretch>
            <a:fillRect/>
          </a:stretch>
        </p:blipFill>
        <p:spPr>
          <a:xfrm>
            <a:off x="7941924" y="-236248"/>
            <a:ext cx="4198706" cy="2082169"/>
          </a:xfrm>
          <a:prstGeom prst="rect">
            <a:avLst/>
          </a:prstGeom>
        </p:spPr>
      </p:pic>
      <p:sp>
        <p:nvSpPr>
          <p:cNvPr id="7" name="TextBox 6">
            <a:extLst>
              <a:ext uri="{FF2B5EF4-FFF2-40B4-BE49-F238E27FC236}">
                <a16:creationId xmlns:a16="http://schemas.microsoft.com/office/drawing/2014/main" id="{829B3D03-0D6D-4077-8C20-DB5FE6804FFA}"/>
              </a:ext>
            </a:extLst>
          </p:cNvPr>
          <p:cNvSpPr txBox="1"/>
          <p:nvPr/>
        </p:nvSpPr>
        <p:spPr>
          <a:xfrm>
            <a:off x="10592655" y="-36811"/>
            <a:ext cx="1599345" cy="646331"/>
          </a:xfrm>
          <a:prstGeom prst="rect">
            <a:avLst/>
          </a:prstGeom>
          <a:noFill/>
        </p:spPr>
        <p:txBody>
          <a:bodyPr wrap="square">
            <a:spAutoFit/>
          </a:bodyPr>
          <a:lstStyle/>
          <a:p>
            <a:pPr marR="0" lvl="0" algn="ctr" defTabSz="914400" rtl="0" eaLnBrk="1" fontAlgn="auto" latinLnBrk="0" hangingPunct="1">
              <a:lnSpc>
                <a:spcPct val="100000"/>
              </a:lnSpc>
              <a:spcBef>
                <a:spcPts val="0"/>
              </a:spcBef>
              <a:spcAft>
                <a:spcPts val="600"/>
              </a:spcAft>
              <a:buClrTx/>
              <a:buSzTx/>
              <a:tabLst/>
              <a:defRPr/>
            </a:pPr>
            <a:r>
              <a:rPr lang="es-GT" b="1" dirty="0">
                <a:latin typeface="Avenir Next LT Pro Light" panose="020B0304020202020204" pitchFamily="34" charset="0"/>
              </a:rPr>
              <a:t>Extensión de Manglar</a:t>
            </a:r>
            <a:endParaRPr kumimoji="0" lang="es-GT" b="1" u="none" strike="noStrike" kern="1200" cap="none" spc="0" normalizeH="0" baseline="0" noProof="0" dirty="0">
              <a:ln>
                <a:noFill/>
              </a:ln>
              <a:effectLst/>
              <a:uLnTx/>
              <a:uFillTx/>
              <a:latin typeface="Avenir Next LT Pro" panose="020B0504020202020204" pitchFamily="34" charset="0"/>
            </a:endParaRPr>
          </a:p>
        </p:txBody>
      </p:sp>
      <p:cxnSp>
        <p:nvCxnSpPr>
          <p:cNvPr id="14" name="Straight Arrow Connector 13">
            <a:extLst>
              <a:ext uri="{FF2B5EF4-FFF2-40B4-BE49-F238E27FC236}">
                <a16:creationId xmlns:a16="http://schemas.microsoft.com/office/drawing/2014/main" id="{07A55F67-5DD2-3CCE-9A26-F5259D500F75}"/>
              </a:ext>
            </a:extLst>
          </p:cNvPr>
          <p:cNvCxnSpPr>
            <a:cxnSpLocks/>
          </p:cNvCxnSpPr>
          <p:nvPr/>
        </p:nvCxnSpPr>
        <p:spPr>
          <a:xfrm flipH="1">
            <a:off x="10520737" y="335077"/>
            <a:ext cx="390418" cy="0"/>
          </a:xfrm>
          <a:prstGeom prst="straightConnector1">
            <a:avLst/>
          </a:prstGeom>
          <a:ln w="57150">
            <a:solidFill>
              <a:schemeClr val="tx1"/>
            </a:solidFill>
            <a:tailEnd type="triangle"/>
          </a:ln>
        </p:spPr>
        <p:style>
          <a:lnRef idx="2">
            <a:schemeClr val="accent1"/>
          </a:lnRef>
          <a:fillRef idx="0">
            <a:schemeClr val="accent1"/>
          </a:fillRef>
          <a:effectRef idx="1">
            <a:schemeClr val="accent1"/>
          </a:effectRef>
          <a:fontRef idx="minor">
            <a:schemeClr val="tx1"/>
          </a:fontRef>
        </p:style>
      </p:cxnSp>
      <p:sp>
        <p:nvSpPr>
          <p:cNvPr id="16" name="TextBox 15">
            <a:extLst>
              <a:ext uri="{FF2B5EF4-FFF2-40B4-BE49-F238E27FC236}">
                <a16:creationId xmlns:a16="http://schemas.microsoft.com/office/drawing/2014/main" id="{D94B250A-FF65-7472-0807-241A0F56A1CA}"/>
              </a:ext>
            </a:extLst>
          </p:cNvPr>
          <p:cNvSpPr txBox="1"/>
          <p:nvPr/>
        </p:nvSpPr>
        <p:spPr>
          <a:xfrm>
            <a:off x="385878" y="239716"/>
            <a:ext cx="3611975" cy="461665"/>
          </a:xfrm>
          <a:prstGeom prst="rect">
            <a:avLst/>
          </a:prstGeom>
          <a:noFill/>
        </p:spPr>
        <p:txBody>
          <a:bodyPr wrap="square" rtlCol="0">
            <a:spAutoFit/>
          </a:bodyPr>
          <a:lstStyle/>
          <a:p>
            <a:pPr marL="0" marR="0" lvl="0" indent="0"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chemeClr val="bg1"/>
                </a:solidFill>
                <a:effectLst>
                  <a:outerShdw blurRad="38100" dist="38100" dir="2700000" algn="tl">
                    <a:srgbClr val="000000">
                      <a:alpha val="43137"/>
                    </a:srgbClr>
                  </a:outerShdw>
                </a:effectLst>
                <a:uLnTx/>
                <a:uFillTx/>
                <a:latin typeface="Avenir Next LT Pro Demi" panose="020B0704020202020204" pitchFamily="34" charset="0"/>
                <a:ea typeface="+mn-ea"/>
                <a:cs typeface="+mn-cs"/>
              </a:rPr>
              <a:t>Results</a:t>
            </a:r>
          </a:p>
        </p:txBody>
      </p:sp>
      <p:sp>
        <p:nvSpPr>
          <p:cNvPr id="17" name="TextBox 16">
            <a:extLst>
              <a:ext uri="{FF2B5EF4-FFF2-40B4-BE49-F238E27FC236}">
                <a16:creationId xmlns:a16="http://schemas.microsoft.com/office/drawing/2014/main" id="{D9B30DC2-96D7-65F4-C9F6-00A14CCD69FF}"/>
              </a:ext>
            </a:extLst>
          </p:cNvPr>
          <p:cNvSpPr txBox="1"/>
          <p:nvPr/>
        </p:nvSpPr>
        <p:spPr>
          <a:xfrm>
            <a:off x="385878" y="752875"/>
            <a:ext cx="6185043" cy="461665"/>
          </a:xfrm>
          <a:prstGeom prst="rect">
            <a:avLst/>
          </a:prstGeom>
          <a:noFill/>
        </p:spPr>
        <p:txBody>
          <a:bodyPr wrap="square">
            <a:spAutoFit/>
          </a:bodyPr>
          <a:lstStyle/>
          <a:p>
            <a:pPr>
              <a:spcBef>
                <a:spcPts val="600"/>
              </a:spcBef>
              <a:spcAft>
                <a:spcPts val="600"/>
              </a:spcAft>
              <a:defRPr/>
            </a:pPr>
            <a:r>
              <a:rPr lang="en-US" sz="2400" b="1" dirty="0">
                <a:solidFill>
                  <a:srgbClr val="FFFF00"/>
                </a:solidFill>
                <a:latin typeface="Avenir Next LT Pro Light" panose="020B0304020202020204" pitchFamily="34" charset="0"/>
              </a:rPr>
              <a:t>Available </a:t>
            </a:r>
            <a:r>
              <a:rPr kumimoji="0" lang="en-US" sz="2400" b="1" i="0" u="none" strike="noStrike" kern="1200" cap="none" spc="0" normalizeH="0" baseline="0" noProof="0" dirty="0">
                <a:ln>
                  <a:noFill/>
                </a:ln>
                <a:solidFill>
                  <a:srgbClr val="FFFF00"/>
                </a:solidFill>
                <a:effectLst/>
                <a:uLnTx/>
                <a:uFillTx/>
                <a:latin typeface="Avenir Next LT Pro Light" panose="020B0304020202020204" pitchFamily="34" charset="0"/>
                <a:ea typeface="+mn-ea"/>
                <a:cs typeface="+mn-cs"/>
              </a:rPr>
              <a:t>information:</a:t>
            </a:r>
          </a:p>
        </p:txBody>
      </p:sp>
    </p:spTree>
    <p:extLst>
      <p:ext uri="{BB962C8B-B14F-4D97-AF65-F5344CB8AC3E}">
        <p14:creationId xmlns:p14="http://schemas.microsoft.com/office/powerpoint/2010/main" val="195928127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2904870-4104-D1F3-B2B0-AD3936CD6465}"/>
            </a:ext>
          </a:extLst>
        </p:cNvPr>
        <p:cNvGrpSpPr/>
        <p:nvPr/>
      </p:nvGrpSpPr>
      <p:grpSpPr>
        <a:xfrm>
          <a:off x="0" y="0"/>
          <a:ext cx="0" cy="0"/>
          <a:chOff x="0" y="0"/>
          <a:chExt cx="0" cy="0"/>
        </a:xfrm>
      </p:grpSpPr>
      <p:pic>
        <p:nvPicPr>
          <p:cNvPr id="32" name="Picture 31">
            <a:extLst>
              <a:ext uri="{FF2B5EF4-FFF2-40B4-BE49-F238E27FC236}">
                <a16:creationId xmlns:a16="http://schemas.microsoft.com/office/drawing/2014/main" id="{8B0B9F7F-8E79-9FE1-AAFE-518DF79094D1}"/>
              </a:ext>
            </a:extLst>
          </p:cNvPr>
          <p:cNvPicPr>
            <a:picLocks noChangeAspect="1"/>
          </p:cNvPicPr>
          <p:nvPr/>
        </p:nvPicPr>
        <p:blipFill>
          <a:blip r:embed="rId3"/>
          <a:srcRect r="1791"/>
          <a:stretch/>
        </p:blipFill>
        <p:spPr>
          <a:xfrm>
            <a:off x="0" y="0"/>
            <a:ext cx="12192000" cy="6858000"/>
          </a:xfrm>
          <a:prstGeom prst="rect">
            <a:avLst/>
          </a:prstGeom>
        </p:spPr>
      </p:pic>
      <p:pic>
        <p:nvPicPr>
          <p:cNvPr id="11" name="Picture 10">
            <a:extLst>
              <a:ext uri="{FF2B5EF4-FFF2-40B4-BE49-F238E27FC236}">
                <a16:creationId xmlns:a16="http://schemas.microsoft.com/office/drawing/2014/main" id="{3C419601-57D9-E488-F021-D384ECBE22E8}"/>
              </a:ext>
            </a:extLst>
          </p:cNvPr>
          <p:cNvPicPr>
            <a:picLocks noChangeAspect="1"/>
          </p:cNvPicPr>
          <p:nvPr/>
        </p:nvPicPr>
        <p:blipFill>
          <a:blip r:embed="rId4"/>
          <a:srcRect l="23279" b="28070"/>
          <a:stretch/>
        </p:blipFill>
        <p:spPr>
          <a:xfrm>
            <a:off x="-38462" y="-1"/>
            <a:ext cx="12230462" cy="6592193"/>
          </a:xfrm>
          <a:prstGeom prst="rect">
            <a:avLst/>
          </a:prstGeom>
        </p:spPr>
      </p:pic>
      <p:cxnSp>
        <p:nvCxnSpPr>
          <p:cNvPr id="12" name="Straight Connector 11">
            <a:extLst>
              <a:ext uri="{FF2B5EF4-FFF2-40B4-BE49-F238E27FC236}">
                <a16:creationId xmlns:a16="http://schemas.microsoft.com/office/drawing/2014/main" id="{8880B554-FECE-8048-9AE9-E9A60B76C15B}"/>
              </a:ext>
            </a:extLst>
          </p:cNvPr>
          <p:cNvCxnSpPr>
            <a:cxnSpLocks/>
          </p:cNvCxnSpPr>
          <p:nvPr/>
        </p:nvCxnSpPr>
        <p:spPr>
          <a:xfrm rot="16200000">
            <a:off x="6281944" y="472415"/>
            <a:ext cx="0" cy="4114800"/>
          </a:xfrm>
          <a:prstGeom prst="line">
            <a:avLst/>
          </a:prstGeom>
          <a:ln w="38100">
            <a:solidFill>
              <a:srgbClr val="00E6D0"/>
            </a:solidFill>
            <a:prstDash val="sysDot"/>
          </a:ln>
        </p:spPr>
        <p:style>
          <a:lnRef idx="2">
            <a:schemeClr val="accent1"/>
          </a:lnRef>
          <a:fillRef idx="0">
            <a:schemeClr val="accent1"/>
          </a:fillRef>
          <a:effectRef idx="1">
            <a:schemeClr val="accent1"/>
          </a:effectRef>
          <a:fontRef idx="minor">
            <a:schemeClr val="tx1"/>
          </a:fontRef>
        </p:style>
      </p:cxnSp>
      <p:sp>
        <p:nvSpPr>
          <p:cNvPr id="19" name="Rectangle 18">
            <a:extLst>
              <a:ext uri="{FF2B5EF4-FFF2-40B4-BE49-F238E27FC236}">
                <a16:creationId xmlns:a16="http://schemas.microsoft.com/office/drawing/2014/main" id="{2708FF57-9AC0-ECEC-6312-A16EE2231743}"/>
              </a:ext>
            </a:extLst>
          </p:cNvPr>
          <p:cNvSpPr/>
          <p:nvPr/>
        </p:nvSpPr>
        <p:spPr>
          <a:xfrm>
            <a:off x="-38462" y="1695236"/>
            <a:ext cx="12230462" cy="5179405"/>
          </a:xfrm>
          <a:prstGeom prst="rect">
            <a:avLst/>
          </a:prstGeom>
          <a:solidFill>
            <a:srgbClr val="0870C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729393DB-BC6C-1E2E-B4A3-35A25788FD44}"/>
              </a:ext>
            </a:extLst>
          </p:cNvPr>
          <p:cNvSpPr/>
          <p:nvPr/>
        </p:nvSpPr>
        <p:spPr>
          <a:xfrm>
            <a:off x="5846176" y="-1"/>
            <a:ext cx="6345824" cy="6874642"/>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a:extLst>
              <a:ext uri="{FF2B5EF4-FFF2-40B4-BE49-F238E27FC236}">
                <a16:creationId xmlns:a16="http://schemas.microsoft.com/office/drawing/2014/main" id="{8A5E0998-CCD1-0C44-4F3C-8024BA48AA69}"/>
              </a:ext>
            </a:extLst>
          </p:cNvPr>
          <p:cNvPicPr>
            <a:picLocks noChangeAspect="1"/>
          </p:cNvPicPr>
          <p:nvPr/>
        </p:nvPicPr>
        <p:blipFill>
          <a:blip r:embed="rId5"/>
          <a:srcRect l="38419" r="12815" b="7237"/>
          <a:stretch/>
        </p:blipFill>
        <p:spPr>
          <a:xfrm>
            <a:off x="6088342" y="710396"/>
            <a:ext cx="5957586" cy="5619833"/>
          </a:xfrm>
          <a:prstGeom prst="rect">
            <a:avLst/>
          </a:prstGeom>
          <a:effectLst>
            <a:outerShdw blurRad="63500" sx="102000" sy="102000" algn="ctr" rotWithShape="0">
              <a:prstClr val="black">
                <a:alpha val="40000"/>
              </a:prstClr>
            </a:outerShdw>
          </a:effectLst>
        </p:spPr>
      </p:pic>
      <p:sp>
        <p:nvSpPr>
          <p:cNvPr id="7" name="TextBox 6">
            <a:extLst>
              <a:ext uri="{FF2B5EF4-FFF2-40B4-BE49-F238E27FC236}">
                <a16:creationId xmlns:a16="http://schemas.microsoft.com/office/drawing/2014/main" id="{333454D0-6AC4-9582-3E9B-C54909778B30}"/>
              </a:ext>
            </a:extLst>
          </p:cNvPr>
          <p:cNvSpPr txBox="1"/>
          <p:nvPr/>
        </p:nvSpPr>
        <p:spPr>
          <a:xfrm>
            <a:off x="7480210" y="227893"/>
            <a:ext cx="3673715" cy="400110"/>
          </a:xfrm>
          <a:prstGeom prst="rect">
            <a:avLst/>
          </a:prstGeom>
          <a:noFill/>
        </p:spPr>
        <p:txBody>
          <a:bodyPr wrap="square">
            <a:spAutoFit/>
          </a:bodyPr>
          <a:lstStyle/>
          <a:p>
            <a:pPr marR="0" lvl="0" algn="ctr" defTabSz="914400" rtl="0" eaLnBrk="1" fontAlgn="auto" latinLnBrk="0" hangingPunct="1">
              <a:lnSpc>
                <a:spcPct val="100000"/>
              </a:lnSpc>
              <a:spcBef>
                <a:spcPts val="0"/>
              </a:spcBef>
              <a:spcAft>
                <a:spcPts val="600"/>
              </a:spcAft>
              <a:buClrTx/>
              <a:buSzTx/>
              <a:tabLst/>
              <a:defRPr/>
            </a:pPr>
            <a:r>
              <a:rPr lang="en-US" sz="2000" b="1" noProof="0">
                <a:latin typeface="Avenir Next LT Pro Light" panose="020B0304020202020204" pitchFamily="34" charset="0"/>
              </a:rPr>
              <a:t>Mangrove extension</a:t>
            </a:r>
            <a:endParaRPr kumimoji="0" lang="en-US" sz="2000" b="1" u="none" strike="noStrike" kern="1200" cap="none" spc="0" normalizeH="0" baseline="0" noProof="0">
              <a:ln>
                <a:noFill/>
              </a:ln>
              <a:effectLst/>
              <a:uLnTx/>
              <a:uFillTx/>
              <a:latin typeface="Avenir Next LT Pro" panose="020B0504020202020204" pitchFamily="34" charset="0"/>
            </a:endParaRPr>
          </a:p>
        </p:txBody>
      </p:sp>
      <p:pic>
        <p:nvPicPr>
          <p:cNvPr id="2" name="Picture 1" descr="A map of the world&#10;&#10;AI-generated content may be incorrect.">
            <a:extLst>
              <a:ext uri="{FF2B5EF4-FFF2-40B4-BE49-F238E27FC236}">
                <a16:creationId xmlns:a16="http://schemas.microsoft.com/office/drawing/2014/main" id="{3B090C07-9E39-9529-16FE-5D7985A56BCE}"/>
              </a:ext>
            </a:extLst>
          </p:cNvPr>
          <p:cNvPicPr>
            <a:picLocks noChangeAspect="1"/>
          </p:cNvPicPr>
          <p:nvPr/>
        </p:nvPicPr>
        <p:blipFill>
          <a:blip r:embed="rId6"/>
          <a:stretch>
            <a:fillRect/>
          </a:stretch>
        </p:blipFill>
        <p:spPr>
          <a:xfrm>
            <a:off x="51371" y="705015"/>
            <a:ext cx="5671336" cy="2751415"/>
          </a:xfrm>
          <a:prstGeom prst="rect">
            <a:avLst/>
          </a:prstGeom>
          <a:effectLst>
            <a:outerShdw blurRad="63500" sx="102000" sy="102000" algn="ctr" rotWithShape="0">
              <a:prstClr val="black">
                <a:alpha val="40000"/>
              </a:prstClr>
            </a:outerShdw>
          </a:effectLst>
        </p:spPr>
      </p:pic>
      <p:pic>
        <p:nvPicPr>
          <p:cNvPr id="4" name="Picture 3" descr="A map of the world&#10;&#10;AI-generated content may be incorrect.">
            <a:extLst>
              <a:ext uri="{FF2B5EF4-FFF2-40B4-BE49-F238E27FC236}">
                <a16:creationId xmlns:a16="http://schemas.microsoft.com/office/drawing/2014/main" id="{8D91ED92-BD39-AD6D-EA85-AF440E9FF6FF}"/>
              </a:ext>
            </a:extLst>
          </p:cNvPr>
          <p:cNvPicPr>
            <a:picLocks noChangeAspect="1"/>
          </p:cNvPicPr>
          <p:nvPr/>
        </p:nvPicPr>
        <p:blipFill>
          <a:blip r:embed="rId7"/>
          <a:stretch>
            <a:fillRect/>
          </a:stretch>
        </p:blipFill>
        <p:spPr>
          <a:xfrm>
            <a:off x="51371" y="3580101"/>
            <a:ext cx="5671336" cy="2750129"/>
          </a:xfrm>
          <a:prstGeom prst="rect">
            <a:avLst/>
          </a:prstGeom>
          <a:effectLst>
            <a:outerShdw blurRad="63500" sx="102000" sy="102000" algn="ctr" rotWithShape="0">
              <a:prstClr val="black">
                <a:alpha val="40000"/>
              </a:prstClr>
            </a:outerShdw>
          </a:effectLst>
        </p:spPr>
      </p:pic>
      <p:sp>
        <p:nvSpPr>
          <p:cNvPr id="6" name="TextBox 5">
            <a:extLst>
              <a:ext uri="{FF2B5EF4-FFF2-40B4-BE49-F238E27FC236}">
                <a16:creationId xmlns:a16="http://schemas.microsoft.com/office/drawing/2014/main" id="{37FF90D0-F74A-F441-B476-E87B46D11D3C}"/>
              </a:ext>
            </a:extLst>
          </p:cNvPr>
          <p:cNvSpPr txBox="1"/>
          <p:nvPr/>
        </p:nvSpPr>
        <p:spPr>
          <a:xfrm>
            <a:off x="2327455" y="323958"/>
            <a:ext cx="4222680" cy="400110"/>
          </a:xfrm>
          <a:prstGeom prst="rect">
            <a:avLst/>
          </a:prstGeom>
          <a:noFill/>
        </p:spPr>
        <p:txBody>
          <a:bodyPr wrap="square">
            <a:spAutoFit/>
          </a:bodyPr>
          <a:lstStyle/>
          <a:p>
            <a:pPr marL="0" marR="0"/>
            <a:r>
              <a:rPr lang="en-US" sz="2000" dirty="0">
                <a:effectLst/>
                <a:ea typeface="Times New Roman" panose="02020603050405020304" pitchFamily="18" charset="0"/>
              </a:rPr>
              <a:t>The Allen Coral Atlas</a:t>
            </a:r>
            <a:endParaRPr lang="en-US" sz="2400" dirty="0">
              <a:effectLst/>
              <a:ea typeface="Times New Roman" panose="02020603050405020304" pitchFamily="18" charset="0"/>
            </a:endParaRPr>
          </a:p>
        </p:txBody>
      </p:sp>
      <p:sp>
        <p:nvSpPr>
          <p:cNvPr id="10" name="TextBox 9">
            <a:extLst>
              <a:ext uri="{FF2B5EF4-FFF2-40B4-BE49-F238E27FC236}">
                <a16:creationId xmlns:a16="http://schemas.microsoft.com/office/drawing/2014/main" id="{B4E56728-B156-D68A-EA40-FA3C56ED9934}"/>
              </a:ext>
            </a:extLst>
          </p:cNvPr>
          <p:cNvSpPr txBox="1"/>
          <p:nvPr/>
        </p:nvSpPr>
        <p:spPr>
          <a:xfrm>
            <a:off x="51371" y="6324093"/>
            <a:ext cx="3462391" cy="369332"/>
          </a:xfrm>
          <a:prstGeom prst="rect">
            <a:avLst/>
          </a:prstGeom>
          <a:noFill/>
        </p:spPr>
        <p:txBody>
          <a:bodyPr wrap="square">
            <a:spAutoFit/>
          </a:bodyPr>
          <a:lstStyle/>
          <a:p>
            <a:r>
              <a:rPr lang="en-US" dirty="0"/>
              <a:t>https://allencoralatlas.org/</a:t>
            </a:r>
          </a:p>
        </p:txBody>
      </p:sp>
      <p:sp>
        <p:nvSpPr>
          <p:cNvPr id="18" name="TextBox 17">
            <a:extLst>
              <a:ext uri="{FF2B5EF4-FFF2-40B4-BE49-F238E27FC236}">
                <a16:creationId xmlns:a16="http://schemas.microsoft.com/office/drawing/2014/main" id="{219DDDCC-D4AC-7E54-BEEB-40E72D1A1591}"/>
              </a:ext>
            </a:extLst>
          </p:cNvPr>
          <p:cNvSpPr txBox="1"/>
          <p:nvPr/>
        </p:nvSpPr>
        <p:spPr>
          <a:xfrm>
            <a:off x="6073740" y="6364085"/>
            <a:ext cx="4272336" cy="369332"/>
          </a:xfrm>
          <a:prstGeom prst="rect">
            <a:avLst/>
          </a:prstGeom>
          <a:noFill/>
        </p:spPr>
        <p:txBody>
          <a:bodyPr wrap="square">
            <a:spAutoFit/>
          </a:bodyPr>
          <a:lstStyle/>
          <a:p>
            <a:r>
              <a:rPr lang="en-US" dirty="0"/>
              <a:t>https://www.globalmangrovewatch.org/</a:t>
            </a:r>
          </a:p>
        </p:txBody>
      </p:sp>
      <p:sp>
        <p:nvSpPr>
          <p:cNvPr id="20" name="TextBox 19">
            <a:extLst>
              <a:ext uri="{FF2B5EF4-FFF2-40B4-BE49-F238E27FC236}">
                <a16:creationId xmlns:a16="http://schemas.microsoft.com/office/drawing/2014/main" id="{146BF01A-EB4F-5AC3-27A8-8B4C908DE185}"/>
              </a:ext>
            </a:extLst>
          </p:cNvPr>
          <p:cNvSpPr txBox="1"/>
          <p:nvPr/>
        </p:nvSpPr>
        <p:spPr>
          <a:xfrm>
            <a:off x="0" y="31290"/>
            <a:ext cx="3611975" cy="461665"/>
          </a:xfrm>
          <a:prstGeom prst="rect">
            <a:avLst/>
          </a:prstGeom>
          <a:noFill/>
        </p:spPr>
        <p:txBody>
          <a:bodyPr wrap="square" rtlCol="0">
            <a:spAutoFit/>
          </a:bodyPr>
          <a:lstStyle/>
          <a:p>
            <a:pPr marL="0" marR="0" lvl="0" indent="0"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chemeClr val="bg1"/>
                </a:solidFill>
                <a:effectLst>
                  <a:outerShdw blurRad="38100" dist="38100" dir="2700000" algn="tl">
                    <a:srgbClr val="000000">
                      <a:alpha val="43137"/>
                    </a:srgbClr>
                  </a:outerShdw>
                </a:effectLst>
                <a:uLnTx/>
                <a:uFillTx/>
                <a:latin typeface="Avenir Next LT Pro Demi" panose="020B0704020202020204" pitchFamily="34" charset="0"/>
                <a:ea typeface="+mn-ea"/>
                <a:cs typeface="+mn-cs"/>
              </a:rPr>
              <a:t>Results</a:t>
            </a:r>
          </a:p>
        </p:txBody>
      </p:sp>
    </p:spTree>
    <p:extLst>
      <p:ext uri="{BB962C8B-B14F-4D97-AF65-F5344CB8AC3E}">
        <p14:creationId xmlns:p14="http://schemas.microsoft.com/office/powerpoint/2010/main" val="2377310061"/>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D4DC563-A610-B314-642B-C266F6B7B407}"/>
            </a:ext>
          </a:extLst>
        </p:cNvPr>
        <p:cNvGrpSpPr/>
        <p:nvPr/>
      </p:nvGrpSpPr>
      <p:grpSpPr>
        <a:xfrm>
          <a:off x="0" y="0"/>
          <a:ext cx="0" cy="0"/>
          <a:chOff x="0" y="0"/>
          <a:chExt cx="0" cy="0"/>
        </a:xfrm>
      </p:grpSpPr>
      <p:pic>
        <p:nvPicPr>
          <p:cNvPr id="32" name="Picture 31">
            <a:extLst>
              <a:ext uri="{FF2B5EF4-FFF2-40B4-BE49-F238E27FC236}">
                <a16:creationId xmlns:a16="http://schemas.microsoft.com/office/drawing/2014/main" id="{B2053284-94C2-8B8A-9CC3-9F444A4A8750}"/>
              </a:ext>
            </a:extLst>
          </p:cNvPr>
          <p:cNvPicPr>
            <a:picLocks noChangeAspect="1"/>
          </p:cNvPicPr>
          <p:nvPr/>
        </p:nvPicPr>
        <p:blipFill>
          <a:blip r:embed="rId3"/>
          <a:srcRect r="1791"/>
          <a:stretch/>
        </p:blipFill>
        <p:spPr>
          <a:xfrm>
            <a:off x="0" y="0"/>
            <a:ext cx="12192000" cy="6858000"/>
          </a:xfrm>
          <a:prstGeom prst="rect">
            <a:avLst/>
          </a:prstGeom>
        </p:spPr>
      </p:pic>
      <p:pic>
        <p:nvPicPr>
          <p:cNvPr id="11" name="Picture 10">
            <a:extLst>
              <a:ext uri="{FF2B5EF4-FFF2-40B4-BE49-F238E27FC236}">
                <a16:creationId xmlns:a16="http://schemas.microsoft.com/office/drawing/2014/main" id="{8C623A55-EEC5-2468-EB53-889680CE684B}"/>
              </a:ext>
            </a:extLst>
          </p:cNvPr>
          <p:cNvPicPr>
            <a:picLocks noChangeAspect="1"/>
          </p:cNvPicPr>
          <p:nvPr/>
        </p:nvPicPr>
        <p:blipFill>
          <a:blip r:embed="rId4"/>
          <a:srcRect l="23279" b="28070"/>
          <a:stretch/>
        </p:blipFill>
        <p:spPr>
          <a:xfrm>
            <a:off x="-38462" y="-1"/>
            <a:ext cx="12230462" cy="6592193"/>
          </a:xfrm>
          <a:prstGeom prst="rect">
            <a:avLst/>
          </a:prstGeom>
        </p:spPr>
      </p:pic>
      <p:cxnSp>
        <p:nvCxnSpPr>
          <p:cNvPr id="12" name="Straight Connector 11">
            <a:extLst>
              <a:ext uri="{FF2B5EF4-FFF2-40B4-BE49-F238E27FC236}">
                <a16:creationId xmlns:a16="http://schemas.microsoft.com/office/drawing/2014/main" id="{60CC3DC1-96C4-7E25-1749-6D956D78C4B6}"/>
              </a:ext>
            </a:extLst>
          </p:cNvPr>
          <p:cNvCxnSpPr>
            <a:cxnSpLocks/>
          </p:cNvCxnSpPr>
          <p:nvPr/>
        </p:nvCxnSpPr>
        <p:spPr>
          <a:xfrm rot="16200000">
            <a:off x="6281944" y="472415"/>
            <a:ext cx="0" cy="4114800"/>
          </a:xfrm>
          <a:prstGeom prst="line">
            <a:avLst/>
          </a:prstGeom>
          <a:ln w="38100">
            <a:solidFill>
              <a:srgbClr val="00E6D0"/>
            </a:solidFill>
            <a:prstDash val="sysDot"/>
          </a:ln>
        </p:spPr>
        <p:style>
          <a:lnRef idx="2">
            <a:schemeClr val="accent1"/>
          </a:lnRef>
          <a:fillRef idx="0">
            <a:schemeClr val="accent1"/>
          </a:fillRef>
          <a:effectRef idx="1">
            <a:schemeClr val="accent1"/>
          </a:effectRef>
          <a:fontRef idx="minor">
            <a:schemeClr val="tx1"/>
          </a:fontRef>
        </p:style>
      </p:cxnSp>
      <p:sp>
        <p:nvSpPr>
          <p:cNvPr id="19" name="Rectangle 18">
            <a:extLst>
              <a:ext uri="{FF2B5EF4-FFF2-40B4-BE49-F238E27FC236}">
                <a16:creationId xmlns:a16="http://schemas.microsoft.com/office/drawing/2014/main" id="{4F16457B-C694-B575-0DD4-9E3FE2DE6869}"/>
              </a:ext>
            </a:extLst>
          </p:cNvPr>
          <p:cNvSpPr/>
          <p:nvPr/>
        </p:nvSpPr>
        <p:spPr>
          <a:xfrm>
            <a:off x="-38462" y="1695237"/>
            <a:ext cx="12230462" cy="5156964"/>
          </a:xfrm>
          <a:prstGeom prst="rect">
            <a:avLst/>
          </a:prstGeom>
          <a:solidFill>
            <a:srgbClr val="0870C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13" name="Table 12">
            <a:extLst>
              <a:ext uri="{FF2B5EF4-FFF2-40B4-BE49-F238E27FC236}">
                <a16:creationId xmlns:a16="http://schemas.microsoft.com/office/drawing/2014/main" id="{30BAE191-2F57-D4EA-30BE-50546A7744FF}"/>
              </a:ext>
            </a:extLst>
          </p:cNvPr>
          <p:cNvGraphicFramePr>
            <a:graphicFrameLocks noGrp="1"/>
          </p:cNvGraphicFramePr>
          <p:nvPr>
            <p:extLst>
              <p:ext uri="{D42A27DB-BD31-4B8C-83A1-F6EECF244321}">
                <p14:modId xmlns:p14="http://schemas.microsoft.com/office/powerpoint/2010/main" val="3028745499"/>
              </p:ext>
            </p:extLst>
          </p:nvPr>
        </p:nvGraphicFramePr>
        <p:xfrm>
          <a:off x="161601" y="481541"/>
          <a:ext cx="11868798" cy="5976783"/>
        </p:xfrm>
        <a:graphic>
          <a:graphicData uri="http://schemas.openxmlformats.org/drawingml/2006/table">
            <a:tbl>
              <a:tblPr bandRow="1">
                <a:tableStyleId>{2D5ABB26-0587-4C30-8999-92F81FD0307C}</a:tableStyleId>
              </a:tblPr>
              <a:tblGrid>
                <a:gridCol w="2303558">
                  <a:extLst>
                    <a:ext uri="{9D8B030D-6E8A-4147-A177-3AD203B41FA5}">
                      <a16:colId xmlns:a16="http://schemas.microsoft.com/office/drawing/2014/main" val="945245369"/>
                    </a:ext>
                  </a:extLst>
                </a:gridCol>
                <a:gridCol w="2445250">
                  <a:extLst>
                    <a:ext uri="{9D8B030D-6E8A-4147-A177-3AD203B41FA5}">
                      <a16:colId xmlns:a16="http://schemas.microsoft.com/office/drawing/2014/main" val="1980076727"/>
                    </a:ext>
                  </a:extLst>
                </a:gridCol>
                <a:gridCol w="7119990">
                  <a:extLst>
                    <a:ext uri="{9D8B030D-6E8A-4147-A177-3AD203B41FA5}">
                      <a16:colId xmlns:a16="http://schemas.microsoft.com/office/drawing/2014/main" val="3606010150"/>
                    </a:ext>
                  </a:extLst>
                </a:gridCol>
              </a:tblGrid>
              <a:tr h="480054">
                <a:tc>
                  <a:txBody>
                    <a:bodyPr/>
                    <a:lstStyle/>
                    <a:p>
                      <a:pPr marL="0" marR="0">
                        <a:lnSpc>
                          <a:spcPct val="115000"/>
                        </a:lnSpc>
                        <a:buNone/>
                      </a:pPr>
                      <a:r>
                        <a:rPr lang="en-US" sz="2000" dirty="0">
                          <a:effectLst/>
                        </a:rPr>
                        <a:t>DATA</a:t>
                      </a:r>
                      <a:endParaRPr lang="en-US" sz="2000" dirty="0">
                        <a:effectLst/>
                        <a:latin typeface="Avenir Next LT Pro" panose="020B0504020202020204" pitchFamily="34" charset="0"/>
                        <a:ea typeface="Aptos" panose="020B0004020202020204" pitchFamily="34" charset="0"/>
                        <a:cs typeface="Aptos" panose="020B0004020202020204" pitchFamily="34" charset="0"/>
                      </a:endParaRPr>
                    </a:p>
                  </a:txBody>
                  <a:tcPr marL="18415" marR="18415" marT="18415" marB="18415">
                    <a:solidFill>
                      <a:schemeClr val="tx1">
                        <a:alpha val="34000"/>
                      </a:schemeClr>
                    </a:solidFill>
                  </a:tcPr>
                </a:tc>
                <a:tc>
                  <a:txBody>
                    <a:bodyPr/>
                    <a:lstStyle/>
                    <a:p>
                      <a:pPr marL="0" marR="0">
                        <a:lnSpc>
                          <a:spcPct val="115000"/>
                        </a:lnSpc>
                        <a:buNone/>
                      </a:pPr>
                      <a:r>
                        <a:rPr lang="en-US" sz="2000" dirty="0">
                          <a:effectLst/>
                        </a:rPr>
                        <a:t>CAPAS</a:t>
                      </a:r>
                      <a:endParaRPr lang="en-US" sz="2000" dirty="0">
                        <a:effectLst/>
                        <a:latin typeface="Avenir Next LT Pro" panose="020B0504020202020204" pitchFamily="34" charset="0"/>
                        <a:ea typeface="Aptos" panose="020B0004020202020204" pitchFamily="34" charset="0"/>
                        <a:cs typeface="Aptos" panose="020B0004020202020204" pitchFamily="34" charset="0"/>
                      </a:endParaRPr>
                    </a:p>
                  </a:txBody>
                  <a:tcPr marL="18415" marR="18415" marT="18415" marB="18415">
                    <a:solidFill>
                      <a:schemeClr val="tx1">
                        <a:alpha val="34000"/>
                      </a:schemeClr>
                    </a:solidFill>
                  </a:tcPr>
                </a:tc>
                <a:tc>
                  <a:txBody>
                    <a:bodyPr/>
                    <a:lstStyle/>
                    <a:p>
                      <a:pPr marL="0" marR="0">
                        <a:lnSpc>
                          <a:spcPct val="115000"/>
                        </a:lnSpc>
                        <a:buNone/>
                      </a:pPr>
                      <a:r>
                        <a:rPr lang="en-US" sz="2000" dirty="0">
                          <a:effectLst/>
                        </a:rPr>
                        <a:t>MAIN SOURCES</a:t>
                      </a:r>
                      <a:endParaRPr lang="en-US" sz="2000" dirty="0">
                        <a:effectLst/>
                        <a:latin typeface="Avenir Next LT Pro" panose="020B0504020202020204" pitchFamily="34" charset="0"/>
                        <a:ea typeface="Aptos" panose="020B0004020202020204" pitchFamily="34" charset="0"/>
                        <a:cs typeface="Aptos" panose="020B0004020202020204" pitchFamily="34" charset="0"/>
                      </a:endParaRPr>
                    </a:p>
                  </a:txBody>
                  <a:tcPr marL="18415" marR="18415" marT="18415" marB="18415">
                    <a:lnB>
                      <a:noFill/>
                    </a:lnB>
                    <a:solidFill>
                      <a:schemeClr val="tx1">
                        <a:alpha val="34000"/>
                      </a:schemeClr>
                    </a:solidFill>
                  </a:tcPr>
                </a:tc>
                <a:extLst>
                  <a:ext uri="{0D108BD9-81ED-4DB2-BD59-A6C34878D82A}">
                    <a16:rowId xmlns:a16="http://schemas.microsoft.com/office/drawing/2014/main" val="659937348"/>
                  </a:ext>
                </a:extLst>
              </a:tr>
              <a:tr h="480054">
                <a:tc>
                  <a:txBody>
                    <a:bodyPr/>
                    <a:lstStyle/>
                    <a:p>
                      <a:pPr marL="0" marR="0">
                        <a:lnSpc>
                          <a:spcPct val="115000"/>
                        </a:lnSpc>
                        <a:buNone/>
                      </a:pPr>
                      <a:r>
                        <a:rPr lang="en-US" sz="2000" b="1" dirty="0">
                          <a:effectLst/>
                        </a:rPr>
                        <a:t>Species</a:t>
                      </a:r>
                      <a:endParaRPr lang="en-US" sz="2000" b="1" dirty="0">
                        <a:effectLst/>
                        <a:latin typeface="Avenir Next LT Pro" panose="020B0504020202020204" pitchFamily="34" charset="0"/>
                        <a:ea typeface="Aptos" panose="020B0004020202020204" pitchFamily="34" charset="0"/>
                        <a:cs typeface="Aptos" panose="020B0004020202020204" pitchFamily="34" charset="0"/>
                      </a:endParaRPr>
                    </a:p>
                  </a:txBody>
                  <a:tcPr marL="18415" marR="18415" marT="18415" marB="18415">
                    <a:lnB w="12700" cap="flat" cmpd="sng" algn="ctr">
                      <a:solidFill>
                        <a:schemeClr val="bg1"/>
                      </a:solidFill>
                      <a:prstDash val="solid"/>
                      <a:round/>
                      <a:headEnd type="none" w="med" len="med"/>
                      <a:tailEnd type="none" w="med" len="med"/>
                    </a:lnB>
                  </a:tcPr>
                </a:tc>
                <a:tc>
                  <a:txBody>
                    <a:bodyPr/>
                    <a:lstStyle/>
                    <a:p>
                      <a:pPr marL="0" marR="0">
                        <a:lnSpc>
                          <a:spcPct val="115000"/>
                        </a:lnSpc>
                        <a:buNone/>
                      </a:pPr>
                      <a:r>
                        <a:rPr lang="es-GT" sz="2000" b="1" noProof="0" dirty="0">
                          <a:effectLst/>
                          <a:latin typeface="Avenir Next LT Pro" panose="020B0504020202020204" pitchFamily="34" charset="0"/>
                          <a:ea typeface="Aptos" panose="020B0004020202020204" pitchFamily="34" charset="0"/>
                          <a:cs typeface="Aptos" panose="020B0004020202020204" pitchFamily="34" charset="0"/>
                        </a:rPr>
                        <a:t>Especies Marinas</a:t>
                      </a:r>
                    </a:p>
                  </a:txBody>
                  <a:tcPr marL="18415" marR="18415" marT="18415" marB="18415">
                    <a:lnR>
                      <a:noFill/>
                    </a:lnR>
                    <a:lnB w="12700" cap="flat" cmpd="sng" algn="ctr">
                      <a:solidFill>
                        <a:schemeClr val="bg1"/>
                      </a:solidFill>
                      <a:prstDash val="solid"/>
                      <a:round/>
                      <a:headEnd type="none" w="med" len="med"/>
                      <a:tailEnd type="none" w="med" len="med"/>
                    </a:lnB>
                  </a:tcPr>
                </a:tc>
                <a:tc>
                  <a:txBody>
                    <a:bodyPr/>
                    <a:lstStyle/>
                    <a:p>
                      <a:pPr marL="0" marR="0">
                        <a:lnSpc>
                          <a:spcPct val="115000"/>
                        </a:lnSpc>
                        <a:buNone/>
                      </a:pPr>
                      <a:endParaRPr lang="en-US" sz="2000" dirty="0">
                        <a:effectLst/>
                        <a:latin typeface="Avenir Next LT Pro" panose="020B0504020202020204" pitchFamily="34" charset="0"/>
                        <a:ea typeface="Aptos" panose="020B0004020202020204" pitchFamily="34" charset="0"/>
                        <a:cs typeface="Aptos" panose="020B0004020202020204" pitchFamily="34" charset="0"/>
                      </a:endParaRPr>
                    </a:p>
                  </a:txBody>
                  <a:tcPr marL="18415" marR="18415" marT="18415" marB="18415">
                    <a:lnL>
                      <a:noFill/>
                    </a:lnL>
                    <a:lnR>
                      <a:noFill/>
                    </a:lnR>
                    <a:lnT>
                      <a:noFill/>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229761788"/>
                  </a:ext>
                </a:extLst>
              </a:tr>
              <a:tr h="480054">
                <a:tc>
                  <a:txBody>
                    <a:bodyPr/>
                    <a:lstStyle/>
                    <a:p>
                      <a:pPr marL="0" marR="0">
                        <a:lnSpc>
                          <a:spcPct val="115000"/>
                        </a:lnSpc>
                        <a:buNone/>
                      </a:pPr>
                      <a:r>
                        <a:rPr lang="en-US" sz="1800" dirty="0">
                          <a:solidFill>
                            <a:schemeClr val="tx1"/>
                          </a:solidFill>
                          <a:effectLst/>
                          <a:latin typeface="+mn-lt"/>
                          <a:ea typeface="Aptos" panose="020B0004020202020204" pitchFamily="34" charset="0"/>
                          <a:cs typeface="Aptos" panose="020B0004020202020204" pitchFamily="34" charset="0"/>
                        </a:rPr>
                        <a:t>Chlorophyl a</a:t>
                      </a:r>
                    </a:p>
                  </a:txBody>
                  <a:tcPr marL="18415" marR="18415" marT="18415" marB="18415">
                    <a:lnT w="12700" cap="flat" cmpd="sng" algn="ctr">
                      <a:solidFill>
                        <a:schemeClr val="bg1"/>
                      </a:solidFill>
                      <a:prstDash val="solid"/>
                      <a:round/>
                      <a:headEnd type="none" w="med" len="med"/>
                      <a:tailEnd type="none" w="med" len="med"/>
                    </a:lnT>
                    <a:solidFill>
                      <a:schemeClr val="bg1">
                        <a:alpha val="15000"/>
                      </a:schemeClr>
                    </a:solidFill>
                  </a:tcPr>
                </a:tc>
                <a:tc>
                  <a:txBody>
                    <a:bodyPr/>
                    <a:lstStyle/>
                    <a:p>
                      <a:pPr marL="0" marR="0">
                        <a:lnSpc>
                          <a:spcPct val="115000"/>
                        </a:lnSpc>
                        <a:buNone/>
                      </a:pPr>
                      <a:r>
                        <a:rPr lang="es-GT" sz="1800" dirty="0">
                          <a:solidFill>
                            <a:schemeClr val="tx1"/>
                          </a:solidFill>
                          <a:effectLst/>
                          <a:latin typeface="+mn-lt"/>
                          <a:ea typeface="Aptos" panose="020B0004020202020204" pitchFamily="34" charset="0"/>
                          <a:cs typeface="Aptos" panose="020B0004020202020204" pitchFamily="34" charset="0"/>
                        </a:rPr>
                        <a:t>Clorofila a</a:t>
                      </a:r>
                      <a:endParaRPr lang="en-US" sz="1800" dirty="0">
                        <a:solidFill>
                          <a:schemeClr val="tx1"/>
                        </a:solidFill>
                        <a:effectLst/>
                        <a:latin typeface="+mn-lt"/>
                        <a:ea typeface="Aptos" panose="020B0004020202020204" pitchFamily="34" charset="0"/>
                        <a:cs typeface="Aptos" panose="020B0004020202020204" pitchFamily="34" charset="0"/>
                      </a:endParaRPr>
                    </a:p>
                  </a:txBody>
                  <a:tcPr marL="18415" marR="18415" marT="18415" marB="18415">
                    <a:lnR>
                      <a:noFill/>
                    </a:lnR>
                    <a:lnT w="12700" cap="flat" cmpd="sng" algn="ctr">
                      <a:solidFill>
                        <a:schemeClr val="bg1"/>
                      </a:solidFill>
                      <a:prstDash val="solid"/>
                      <a:round/>
                      <a:headEnd type="none" w="med" len="med"/>
                      <a:tailEnd type="none" w="med" len="med"/>
                    </a:lnT>
                    <a:solidFill>
                      <a:schemeClr val="bg1">
                        <a:alpha val="15000"/>
                      </a:schemeClr>
                    </a:solidFill>
                  </a:tcPr>
                </a:tc>
                <a:tc>
                  <a:txBody>
                    <a:bodyPr/>
                    <a:lstStyle/>
                    <a:p>
                      <a:pPr marL="0" marR="0">
                        <a:lnSpc>
                          <a:spcPct val="115000"/>
                        </a:lnSpc>
                        <a:buNone/>
                      </a:pPr>
                      <a:r>
                        <a:rPr lang="en-US" sz="1800" u="sng" dirty="0">
                          <a:solidFill>
                            <a:schemeClr val="tx1"/>
                          </a:solidFill>
                          <a:effectLst/>
                          <a:latin typeface="+mn-lt"/>
                          <a:ea typeface="Aptos" panose="020B0004020202020204" pitchFamily="34" charset="0"/>
                          <a:cs typeface="Aptos" panose="020B0004020202020204" pitchFamily="34" charset="0"/>
                          <a:hlinkClick r:id="rId5">
                            <a:extLst>
                              <a:ext uri="{A12FA001-AC4F-418D-AE19-62706E023703}">
                                <ahyp:hlinkClr xmlns:ahyp="http://schemas.microsoft.com/office/drawing/2018/hyperlinkcolor" val="tx"/>
                              </a:ext>
                            </a:extLst>
                          </a:hlinkClick>
                        </a:rPr>
                        <a:t>Neo Nasa</a:t>
                      </a:r>
                      <a:r>
                        <a:rPr lang="en-US" sz="1800" dirty="0">
                          <a:solidFill>
                            <a:schemeClr val="tx1"/>
                          </a:solidFill>
                          <a:effectLst/>
                          <a:latin typeface="+mn-lt"/>
                          <a:ea typeface="Aptos" panose="020B0004020202020204" pitchFamily="34" charset="0"/>
                          <a:cs typeface="Aptos" panose="020B0004020202020204" pitchFamily="34" charset="0"/>
                        </a:rPr>
                        <a:t>; Resource Watch; </a:t>
                      </a:r>
                      <a:r>
                        <a:rPr lang="en-US" sz="1800" u="sng" dirty="0">
                          <a:solidFill>
                            <a:schemeClr val="tx1"/>
                          </a:solidFill>
                          <a:effectLst/>
                          <a:latin typeface="+mn-lt"/>
                          <a:ea typeface="Aptos" panose="020B0004020202020204" pitchFamily="34" charset="0"/>
                          <a:cs typeface="Aptos" panose="020B0004020202020204" pitchFamily="34" charset="0"/>
                          <a:hlinkClick r:id="rId6">
                            <a:extLst>
                              <a:ext uri="{A12FA001-AC4F-418D-AE19-62706E023703}">
                                <ahyp:hlinkClr xmlns:ahyp="http://schemas.microsoft.com/office/drawing/2018/hyperlinkcolor" val="tx"/>
                              </a:ext>
                            </a:extLst>
                          </a:hlinkClick>
                        </a:rPr>
                        <a:t>STRI field station</a:t>
                      </a:r>
                      <a:r>
                        <a:rPr lang="en-US" sz="1800" dirty="0">
                          <a:solidFill>
                            <a:schemeClr val="tx1"/>
                          </a:solidFill>
                          <a:effectLst/>
                          <a:latin typeface="+mn-lt"/>
                          <a:ea typeface="Aptos" panose="020B0004020202020204" pitchFamily="34" charset="0"/>
                          <a:cs typeface="Aptos" panose="020B0004020202020204" pitchFamily="34" charset="0"/>
                        </a:rPr>
                        <a:t>; </a:t>
                      </a:r>
                      <a:r>
                        <a:rPr lang="en-US" sz="1800" u="sng" dirty="0" err="1">
                          <a:solidFill>
                            <a:schemeClr val="tx1"/>
                          </a:solidFill>
                          <a:effectLst/>
                          <a:latin typeface="+mn-lt"/>
                          <a:ea typeface="Aptos" panose="020B0004020202020204" pitchFamily="34" charset="0"/>
                          <a:cs typeface="Aptos" panose="020B0004020202020204" pitchFamily="34" charset="0"/>
                          <a:hlinkClick r:id="rId7">
                            <a:extLst>
                              <a:ext uri="{A12FA001-AC4F-418D-AE19-62706E023703}">
                                <ahyp:hlinkClr xmlns:ahyp="http://schemas.microsoft.com/office/drawing/2018/hyperlinkcolor" val="tx"/>
                              </a:ext>
                            </a:extLst>
                          </a:hlinkClick>
                        </a:rPr>
                        <a:t>Cathalac</a:t>
                      </a:r>
                      <a:endParaRPr lang="en-US" sz="1800" dirty="0">
                        <a:solidFill>
                          <a:schemeClr val="tx1"/>
                        </a:solidFill>
                        <a:effectLst/>
                        <a:latin typeface="+mn-lt"/>
                        <a:ea typeface="Aptos" panose="020B0004020202020204" pitchFamily="34" charset="0"/>
                        <a:cs typeface="Aptos" panose="020B0004020202020204" pitchFamily="34" charset="0"/>
                      </a:endParaRPr>
                    </a:p>
                  </a:txBody>
                  <a:tcPr marL="18415" marR="18415" marT="18415" marB="18415">
                    <a:lnL>
                      <a:noFill/>
                    </a:lnL>
                    <a:lnR>
                      <a:noFill/>
                    </a:lnR>
                    <a:lnT w="12700" cap="flat" cmpd="sng" algn="ctr">
                      <a:solidFill>
                        <a:schemeClr val="bg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alpha val="15000"/>
                      </a:schemeClr>
                    </a:solidFill>
                  </a:tcPr>
                </a:tc>
                <a:extLst>
                  <a:ext uri="{0D108BD9-81ED-4DB2-BD59-A6C34878D82A}">
                    <a16:rowId xmlns:a16="http://schemas.microsoft.com/office/drawing/2014/main" val="3003842556"/>
                  </a:ext>
                </a:extLst>
              </a:tr>
              <a:tr h="480054">
                <a:tc>
                  <a:txBody>
                    <a:bodyPr/>
                    <a:lstStyle/>
                    <a:p>
                      <a:pPr marL="0" marR="0">
                        <a:lnSpc>
                          <a:spcPct val="115000"/>
                        </a:lnSpc>
                        <a:buNone/>
                      </a:pPr>
                      <a:r>
                        <a:rPr lang="en-US" sz="1800" dirty="0">
                          <a:solidFill>
                            <a:schemeClr val="tx1"/>
                          </a:solidFill>
                          <a:effectLst/>
                          <a:latin typeface="+mn-lt"/>
                          <a:ea typeface="Aptos" panose="020B0004020202020204" pitchFamily="34" charset="0"/>
                          <a:cs typeface="Aptos" panose="020B0004020202020204" pitchFamily="34" charset="0"/>
                        </a:rPr>
                        <a:t>Fish species</a:t>
                      </a:r>
                    </a:p>
                  </a:txBody>
                  <a:tcPr marL="18415" marR="18415" marT="18415" marB="18415"/>
                </a:tc>
                <a:tc>
                  <a:txBody>
                    <a:bodyPr/>
                    <a:lstStyle/>
                    <a:p>
                      <a:pPr marL="0" marR="0">
                        <a:lnSpc>
                          <a:spcPct val="115000"/>
                        </a:lnSpc>
                        <a:buNone/>
                      </a:pPr>
                      <a:r>
                        <a:rPr lang="es-GT" sz="1800" dirty="0">
                          <a:solidFill>
                            <a:schemeClr val="tx1"/>
                          </a:solidFill>
                          <a:effectLst/>
                          <a:latin typeface="+mn-lt"/>
                          <a:ea typeface="Aptos" panose="020B0004020202020204" pitchFamily="34" charset="0"/>
                          <a:cs typeface="Aptos" panose="020B0004020202020204" pitchFamily="34" charset="0"/>
                        </a:rPr>
                        <a:t>Peces</a:t>
                      </a:r>
                      <a:endParaRPr lang="en-US" sz="1800" dirty="0">
                        <a:solidFill>
                          <a:schemeClr val="tx1"/>
                        </a:solidFill>
                        <a:effectLst/>
                        <a:latin typeface="+mn-lt"/>
                        <a:ea typeface="Aptos" panose="020B0004020202020204" pitchFamily="34" charset="0"/>
                        <a:cs typeface="Aptos" panose="020B0004020202020204" pitchFamily="34" charset="0"/>
                      </a:endParaRPr>
                    </a:p>
                  </a:txBody>
                  <a:tcPr marL="18415" marR="18415" marT="18415" marB="18415">
                    <a:lnR>
                      <a:noFill/>
                    </a:lnR>
                  </a:tcPr>
                </a:tc>
                <a:tc>
                  <a:txBody>
                    <a:bodyPr/>
                    <a:lstStyle/>
                    <a:p>
                      <a:pPr marL="0" marR="0">
                        <a:lnSpc>
                          <a:spcPct val="115000"/>
                        </a:lnSpc>
                        <a:buNone/>
                      </a:pPr>
                      <a:r>
                        <a:rPr lang="es-ES" sz="1800" dirty="0">
                          <a:solidFill>
                            <a:schemeClr val="tx1"/>
                          </a:solidFill>
                          <a:effectLst/>
                          <a:latin typeface="+mn-lt"/>
                          <a:ea typeface="Aptos" panose="020B0004020202020204" pitchFamily="34" charset="0"/>
                          <a:cs typeface="Aptos" panose="020B0004020202020204" pitchFamily="34" charset="0"/>
                        </a:rPr>
                        <a:t>Atlas de Bocas del Toro; </a:t>
                      </a:r>
                      <a:r>
                        <a:rPr lang="es-ES" sz="1800" u="sng" dirty="0">
                          <a:solidFill>
                            <a:schemeClr val="tx1"/>
                          </a:solidFill>
                          <a:effectLst/>
                          <a:latin typeface="+mn-lt"/>
                          <a:ea typeface="Aptos" panose="020B0004020202020204" pitchFamily="34" charset="0"/>
                          <a:cs typeface="Aptos" panose="020B0004020202020204" pitchFamily="34" charset="0"/>
                          <a:hlinkClick r:id="rId8">
                            <a:extLst>
                              <a:ext uri="{A12FA001-AC4F-418D-AE19-62706E023703}">
                                <ahyp:hlinkClr xmlns:ahyp="http://schemas.microsoft.com/office/drawing/2018/hyperlinkcolor" val="tx"/>
                              </a:ext>
                            </a:extLst>
                          </a:hlinkClick>
                        </a:rPr>
                        <a:t>Arocha et al., 2024</a:t>
                      </a:r>
                      <a:r>
                        <a:rPr lang="en-US" sz="1800" dirty="0">
                          <a:solidFill>
                            <a:schemeClr val="tx1"/>
                          </a:solidFill>
                          <a:effectLst/>
                          <a:latin typeface="+mn-lt"/>
                          <a:ea typeface="Aptos" panose="020B0004020202020204" pitchFamily="34" charset="0"/>
                          <a:cs typeface="Aptos" panose="020B0004020202020204" pitchFamily="34" charset="0"/>
                        </a:rPr>
                        <a:t>; </a:t>
                      </a:r>
                      <a:r>
                        <a:rPr lang="en-US" sz="1800" u="sng" dirty="0">
                          <a:solidFill>
                            <a:schemeClr val="tx1"/>
                          </a:solidFill>
                          <a:effectLst/>
                          <a:latin typeface="+mn-lt"/>
                          <a:ea typeface="Aptos" panose="020B0004020202020204" pitchFamily="34" charset="0"/>
                          <a:cs typeface="Aptos" panose="020B0004020202020204" pitchFamily="34" charset="0"/>
                          <a:hlinkClick r:id="rId9">
                            <a:extLst>
                              <a:ext uri="{A12FA001-AC4F-418D-AE19-62706E023703}">
                                <ahyp:hlinkClr xmlns:ahyp="http://schemas.microsoft.com/office/drawing/2018/hyperlinkcolor" val="tx"/>
                              </a:ext>
                            </a:extLst>
                          </a:hlinkClick>
                        </a:rPr>
                        <a:t>Gonzales Rodriguez, 2017</a:t>
                      </a:r>
                      <a:r>
                        <a:rPr lang="en-US" sz="1800" dirty="0">
                          <a:solidFill>
                            <a:schemeClr val="tx1"/>
                          </a:solidFill>
                          <a:effectLst/>
                          <a:latin typeface="+mn-lt"/>
                          <a:ea typeface="Aptos" panose="020B0004020202020204" pitchFamily="34" charset="0"/>
                          <a:cs typeface="Aptos" panose="020B0004020202020204" pitchFamily="34" charset="0"/>
                        </a:rPr>
                        <a:t>; </a:t>
                      </a:r>
                      <a:r>
                        <a:rPr lang="en-US" sz="1800" u="sng" dirty="0">
                          <a:solidFill>
                            <a:schemeClr val="tx1"/>
                          </a:solidFill>
                          <a:effectLst/>
                          <a:latin typeface="+mn-lt"/>
                          <a:ea typeface="Aptos" panose="020B0004020202020204" pitchFamily="34" charset="0"/>
                          <a:cs typeface="Aptos" panose="020B0004020202020204" pitchFamily="34" charset="0"/>
                          <a:hlinkClick r:id="rId10">
                            <a:extLst>
                              <a:ext uri="{A12FA001-AC4F-418D-AE19-62706E023703}">
                                <ahyp:hlinkClr xmlns:ahyp="http://schemas.microsoft.com/office/drawing/2018/hyperlinkcolor" val="tx"/>
                              </a:ext>
                            </a:extLst>
                          </a:hlinkClick>
                        </a:rPr>
                        <a:t>Liu 2018</a:t>
                      </a:r>
                      <a:r>
                        <a:rPr lang="en-US" sz="1800" dirty="0">
                          <a:solidFill>
                            <a:schemeClr val="tx1"/>
                          </a:solidFill>
                          <a:effectLst/>
                          <a:latin typeface="+mn-lt"/>
                          <a:ea typeface="Aptos" panose="020B0004020202020204" pitchFamily="34" charset="0"/>
                          <a:cs typeface="Aptos" panose="020B0004020202020204" pitchFamily="34" charset="0"/>
                        </a:rPr>
                        <a:t>; </a:t>
                      </a:r>
                      <a:r>
                        <a:rPr lang="en-US" sz="1800" u="sng" dirty="0">
                          <a:solidFill>
                            <a:schemeClr val="tx1"/>
                          </a:solidFill>
                          <a:effectLst/>
                          <a:latin typeface="+mn-lt"/>
                          <a:ea typeface="Aptos" panose="020B0004020202020204" pitchFamily="34" charset="0"/>
                          <a:cs typeface="Aptos" panose="020B0004020202020204" pitchFamily="34" charset="0"/>
                          <a:hlinkClick r:id="rId11">
                            <a:extLst>
                              <a:ext uri="{A12FA001-AC4F-418D-AE19-62706E023703}">
                                <ahyp:hlinkClr xmlns:ahyp="http://schemas.microsoft.com/office/drawing/2018/hyperlinkcolor" val="tx"/>
                              </a:ext>
                            </a:extLst>
                          </a:hlinkClick>
                        </a:rPr>
                        <a:t>Dominici and Wolff, 2005</a:t>
                      </a:r>
                      <a:r>
                        <a:rPr lang="en-US" sz="1800" dirty="0">
                          <a:solidFill>
                            <a:schemeClr val="tx1"/>
                          </a:solidFill>
                          <a:effectLst/>
                          <a:latin typeface="+mn-lt"/>
                          <a:ea typeface="Aptos" panose="020B0004020202020204" pitchFamily="34" charset="0"/>
                          <a:cs typeface="Aptos" panose="020B0004020202020204" pitchFamily="34" charset="0"/>
                        </a:rPr>
                        <a:t>; </a:t>
                      </a:r>
                      <a:r>
                        <a:rPr lang="en-US" sz="1800" u="sng" dirty="0">
                          <a:solidFill>
                            <a:schemeClr val="tx1"/>
                          </a:solidFill>
                          <a:effectLst/>
                          <a:latin typeface="+mn-lt"/>
                          <a:ea typeface="Aptos" panose="020B0004020202020204" pitchFamily="34" charset="0"/>
                          <a:cs typeface="Aptos" panose="020B0004020202020204" pitchFamily="34" charset="0"/>
                          <a:hlinkClick r:id="rId12">
                            <a:extLst>
                              <a:ext uri="{A12FA001-AC4F-418D-AE19-62706E023703}">
                                <ahyp:hlinkClr xmlns:ahyp="http://schemas.microsoft.com/office/drawing/2018/hyperlinkcolor" val="tx"/>
                              </a:ext>
                            </a:extLst>
                          </a:hlinkClick>
                        </a:rPr>
                        <a:t>Seemann, et.al. 2018</a:t>
                      </a:r>
                      <a:endParaRPr lang="en-US" sz="1800" dirty="0">
                        <a:solidFill>
                          <a:schemeClr val="tx1"/>
                        </a:solidFill>
                        <a:effectLst/>
                        <a:latin typeface="+mn-lt"/>
                        <a:ea typeface="Aptos" panose="020B0004020202020204" pitchFamily="34" charset="0"/>
                        <a:cs typeface="Aptos" panose="020B0004020202020204" pitchFamily="34" charset="0"/>
                      </a:endParaRPr>
                    </a:p>
                  </a:txBody>
                  <a:tcPr marL="18415" marR="18415" marT="18415" marB="18415">
                    <a:lnL>
                      <a:noFill/>
                    </a:lnL>
                    <a:lnR>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69616125"/>
                  </a:ext>
                </a:extLst>
              </a:tr>
              <a:tr h="480054">
                <a:tc>
                  <a:txBody>
                    <a:bodyPr/>
                    <a:lstStyle/>
                    <a:p>
                      <a:pPr marL="0" marR="0">
                        <a:lnSpc>
                          <a:spcPct val="115000"/>
                        </a:lnSpc>
                        <a:buNone/>
                      </a:pPr>
                      <a:r>
                        <a:rPr lang="en-US" sz="1800">
                          <a:solidFill>
                            <a:schemeClr val="tx1"/>
                          </a:solidFill>
                          <a:effectLst/>
                          <a:latin typeface="+mn-lt"/>
                          <a:ea typeface="Aptos" panose="020B0004020202020204" pitchFamily="34" charset="0"/>
                          <a:cs typeface="Aptos" panose="020B0004020202020204" pitchFamily="34" charset="0"/>
                        </a:rPr>
                        <a:t>Sharks</a:t>
                      </a:r>
                    </a:p>
                  </a:txBody>
                  <a:tcPr marL="18415" marR="18415" marT="18415" marB="18415">
                    <a:solidFill>
                      <a:schemeClr val="bg1">
                        <a:alpha val="15000"/>
                      </a:schemeClr>
                    </a:solidFill>
                  </a:tcPr>
                </a:tc>
                <a:tc>
                  <a:txBody>
                    <a:bodyPr/>
                    <a:lstStyle/>
                    <a:p>
                      <a:pPr marL="0" marR="0">
                        <a:lnSpc>
                          <a:spcPct val="115000"/>
                        </a:lnSpc>
                        <a:buNone/>
                      </a:pPr>
                      <a:r>
                        <a:rPr lang="es-GT" sz="1800" dirty="0">
                          <a:solidFill>
                            <a:schemeClr val="tx1"/>
                          </a:solidFill>
                          <a:effectLst/>
                          <a:latin typeface="+mn-lt"/>
                          <a:ea typeface="Aptos" panose="020B0004020202020204" pitchFamily="34" charset="0"/>
                          <a:cs typeface="Aptos" panose="020B0004020202020204" pitchFamily="34" charset="0"/>
                        </a:rPr>
                        <a:t>Tiburones</a:t>
                      </a:r>
                      <a:endParaRPr lang="en-US" sz="1800" dirty="0">
                        <a:solidFill>
                          <a:schemeClr val="tx1"/>
                        </a:solidFill>
                        <a:effectLst/>
                        <a:latin typeface="+mn-lt"/>
                        <a:ea typeface="Aptos" panose="020B0004020202020204" pitchFamily="34" charset="0"/>
                        <a:cs typeface="Aptos" panose="020B0004020202020204" pitchFamily="34" charset="0"/>
                      </a:endParaRPr>
                    </a:p>
                  </a:txBody>
                  <a:tcPr marL="18415" marR="18415" marT="18415" marB="18415">
                    <a:lnR>
                      <a:noFill/>
                    </a:lnR>
                    <a:solidFill>
                      <a:schemeClr val="bg1">
                        <a:alpha val="15000"/>
                      </a:schemeClr>
                    </a:solidFill>
                  </a:tcPr>
                </a:tc>
                <a:tc>
                  <a:txBody>
                    <a:bodyPr/>
                    <a:lstStyle/>
                    <a:p>
                      <a:pPr marL="0" marR="0">
                        <a:lnSpc>
                          <a:spcPct val="115000"/>
                        </a:lnSpc>
                        <a:buNone/>
                      </a:pPr>
                      <a:r>
                        <a:rPr lang="es-ES" sz="1800" dirty="0">
                          <a:solidFill>
                            <a:schemeClr val="tx1"/>
                          </a:solidFill>
                          <a:effectLst/>
                          <a:latin typeface="+mn-lt"/>
                          <a:ea typeface="Aptos" panose="020B0004020202020204" pitchFamily="34" charset="0"/>
                          <a:cs typeface="Aptos" panose="020B0004020202020204" pitchFamily="34" charset="0"/>
                        </a:rPr>
                        <a:t>Atlas de Bocas del Toro; </a:t>
                      </a:r>
                      <a:r>
                        <a:rPr lang="es-ES" sz="1800" u="sng" dirty="0">
                          <a:solidFill>
                            <a:schemeClr val="tx1"/>
                          </a:solidFill>
                          <a:effectLst/>
                          <a:latin typeface="+mn-lt"/>
                          <a:ea typeface="Aptos" panose="020B0004020202020204" pitchFamily="34" charset="0"/>
                          <a:cs typeface="Aptos" panose="020B0004020202020204" pitchFamily="34" charset="0"/>
                          <a:hlinkClick r:id="rId8">
                            <a:extLst>
                              <a:ext uri="{A12FA001-AC4F-418D-AE19-62706E023703}">
                                <ahyp:hlinkClr xmlns:ahyp="http://schemas.microsoft.com/office/drawing/2018/hyperlinkcolor" val="tx"/>
                              </a:ext>
                            </a:extLst>
                          </a:hlinkClick>
                        </a:rPr>
                        <a:t>Arocha et al., 2024</a:t>
                      </a:r>
                      <a:r>
                        <a:rPr lang="en-US" sz="1800" dirty="0">
                          <a:solidFill>
                            <a:schemeClr val="tx1"/>
                          </a:solidFill>
                          <a:effectLst/>
                          <a:latin typeface="+mn-lt"/>
                          <a:ea typeface="Aptos" panose="020B0004020202020204" pitchFamily="34" charset="0"/>
                          <a:cs typeface="Aptos" panose="020B0004020202020204" pitchFamily="34" charset="0"/>
                        </a:rPr>
                        <a:t>; </a:t>
                      </a:r>
                      <a:r>
                        <a:rPr lang="en-US" sz="1800" u="sng" dirty="0">
                          <a:solidFill>
                            <a:schemeClr val="tx1"/>
                          </a:solidFill>
                          <a:effectLst/>
                          <a:latin typeface="+mn-lt"/>
                          <a:ea typeface="Aptos" panose="020B0004020202020204" pitchFamily="34" charset="0"/>
                          <a:cs typeface="Aptos" panose="020B0004020202020204" pitchFamily="34" charset="0"/>
                          <a:hlinkClick r:id="rId13">
                            <a:extLst>
                              <a:ext uri="{A12FA001-AC4F-418D-AE19-62706E023703}">
                                <ahyp:hlinkClr xmlns:ahyp="http://schemas.microsoft.com/office/drawing/2018/hyperlinkcolor" val="tx"/>
                              </a:ext>
                            </a:extLst>
                          </a:hlinkClick>
                        </a:rPr>
                        <a:t>Gonzalez et.al., 2019</a:t>
                      </a:r>
                      <a:r>
                        <a:rPr lang="en-US" sz="1800" dirty="0">
                          <a:solidFill>
                            <a:schemeClr val="tx1"/>
                          </a:solidFill>
                          <a:effectLst/>
                          <a:latin typeface="+mn-lt"/>
                          <a:ea typeface="Aptos" panose="020B0004020202020204" pitchFamily="34" charset="0"/>
                          <a:cs typeface="Aptos" panose="020B0004020202020204" pitchFamily="34" charset="0"/>
                        </a:rPr>
                        <a:t>; </a:t>
                      </a:r>
                      <a:r>
                        <a:rPr lang="en-US" sz="1800" u="sng" dirty="0">
                          <a:solidFill>
                            <a:schemeClr val="tx1"/>
                          </a:solidFill>
                          <a:effectLst/>
                          <a:latin typeface="+mn-lt"/>
                          <a:ea typeface="Aptos" panose="020B0004020202020204" pitchFamily="34" charset="0"/>
                          <a:cs typeface="Aptos" panose="020B0004020202020204" pitchFamily="34" charset="0"/>
                          <a:hlinkClick r:id="rId14">
                            <a:extLst>
                              <a:ext uri="{A12FA001-AC4F-418D-AE19-62706E023703}">
                                <ahyp:hlinkClr xmlns:ahyp="http://schemas.microsoft.com/office/drawing/2018/hyperlinkcolor" val="tx"/>
                              </a:ext>
                            </a:extLst>
                          </a:hlinkClick>
                        </a:rPr>
                        <a:t>Collin 2005</a:t>
                      </a:r>
                      <a:r>
                        <a:rPr lang="en-US" sz="1800" dirty="0">
                          <a:solidFill>
                            <a:schemeClr val="tx1"/>
                          </a:solidFill>
                          <a:effectLst/>
                          <a:latin typeface="+mn-lt"/>
                          <a:ea typeface="Aptos" panose="020B0004020202020204" pitchFamily="34" charset="0"/>
                          <a:cs typeface="Aptos" panose="020B0004020202020204" pitchFamily="34" charset="0"/>
                        </a:rPr>
                        <a:t> </a:t>
                      </a:r>
                    </a:p>
                  </a:txBody>
                  <a:tcPr marL="18415" marR="18415" marT="18415" marB="18415">
                    <a:lnL>
                      <a:noFill/>
                    </a:lnL>
                    <a:lnR>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alpha val="15000"/>
                      </a:schemeClr>
                    </a:solidFill>
                  </a:tcPr>
                </a:tc>
                <a:extLst>
                  <a:ext uri="{0D108BD9-81ED-4DB2-BD59-A6C34878D82A}">
                    <a16:rowId xmlns:a16="http://schemas.microsoft.com/office/drawing/2014/main" val="2497684458"/>
                  </a:ext>
                </a:extLst>
              </a:tr>
              <a:tr h="480054">
                <a:tc>
                  <a:txBody>
                    <a:bodyPr/>
                    <a:lstStyle/>
                    <a:p>
                      <a:pPr marL="0" marR="0">
                        <a:lnSpc>
                          <a:spcPct val="115000"/>
                        </a:lnSpc>
                        <a:buNone/>
                      </a:pPr>
                      <a:r>
                        <a:rPr lang="en-US" sz="1800">
                          <a:solidFill>
                            <a:schemeClr val="tx1"/>
                          </a:solidFill>
                          <a:effectLst/>
                          <a:latin typeface="+mn-lt"/>
                          <a:ea typeface="Aptos" panose="020B0004020202020204" pitchFamily="34" charset="0"/>
                          <a:cs typeface="Aptos" panose="020B0004020202020204" pitchFamily="34" charset="0"/>
                        </a:rPr>
                        <a:t>Dolphins’ distribution</a:t>
                      </a:r>
                    </a:p>
                  </a:txBody>
                  <a:tcPr marL="18415" marR="18415" marT="18415" marB="18415"/>
                </a:tc>
                <a:tc>
                  <a:txBody>
                    <a:bodyPr/>
                    <a:lstStyle/>
                    <a:p>
                      <a:pPr marL="0" marR="0">
                        <a:lnSpc>
                          <a:spcPct val="115000"/>
                        </a:lnSpc>
                        <a:buNone/>
                      </a:pPr>
                      <a:r>
                        <a:rPr lang="es-GT" sz="1800" dirty="0">
                          <a:solidFill>
                            <a:schemeClr val="tx1"/>
                          </a:solidFill>
                          <a:effectLst/>
                          <a:latin typeface="+mn-lt"/>
                          <a:ea typeface="Aptos" panose="020B0004020202020204" pitchFamily="34" charset="0"/>
                          <a:cs typeface="Aptos" panose="020B0004020202020204" pitchFamily="34" charset="0"/>
                        </a:rPr>
                        <a:t>Delfines (distribución)</a:t>
                      </a:r>
                      <a:endParaRPr lang="en-US" sz="1800" dirty="0">
                        <a:solidFill>
                          <a:schemeClr val="tx1"/>
                        </a:solidFill>
                        <a:effectLst/>
                        <a:latin typeface="+mn-lt"/>
                        <a:ea typeface="Aptos" panose="020B0004020202020204" pitchFamily="34" charset="0"/>
                        <a:cs typeface="Aptos" panose="020B0004020202020204" pitchFamily="34" charset="0"/>
                      </a:endParaRPr>
                    </a:p>
                  </a:txBody>
                  <a:tcPr marL="18415" marR="18415" marT="18415" marB="18415">
                    <a:lnR>
                      <a:noFill/>
                    </a:lnR>
                  </a:tcPr>
                </a:tc>
                <a:tc>
                  <a:txBody>
                    <a:bodyPr/>
                    <a:lstStyle/>
                    <a:p>
                      <a:pPr marL="0" marR="0">
                        <a:lnSpc>
                          <a:spcPct val="115000"/>
                        </a:lnSpc>
                        <a:buNone/>
                      </a:pPr>
                      <a:r>
                        <a:rPr lang="es-ES" sz="1800" dirty="0">
                          <a:solidFill>
                            <a:schemeClr val="tx1"/>
                          </a:solidFill>
                          <a:effectLst/>
                          <a:latin typeface="+mn-lt"/>
                          <a:ea typeface="Aptos" panose="020B0004020202020204" pitchFamily="34" charset="0"/>
                          <a:cs typeface="Aptos" panose="020B0004020202020204" pitchFamily="34" charset="0"/>
                        </a:rPr>
                        <a:t>Atlas de Bocas del Toro; MiAmbiente; </a:t>
                      </a:r>
                      <a:r>
                        <a:rPr lang="es-ES" sz="1800" u="sng" dirty="0" err="1">
                          <a:solidFill>
                            <a:schemeClr val="tx1"/>
                          </a:solidFill>
                          <a:effectLst/>
                          <a:latin typeface="+mn-lt"/>
                          <a:ea typeface="Aptos" panose="020B0004020202020204" pitchFamily="34" charset="0"/>
                          <a:cs typeface="Aptos" panose="020B0004020202020204" pitchFamily="34" charset="0"/>
                          <a:hlinkClick r:id="rId15">
                            <a:extLst>
                              <a:ext uri="{A12FA001-AC4F-418D-AE19-62706E023703}">
                                <ahyp:hlinkClr xmlns:ahyp="http://schemas.microsoft.com/office/drawing/2018/hyperlinkcolor" val="tx"/>
                              </a:ext>
                            </a:extLst>
                          </a:hlinkClick>
                        </a:rPr>
                        <a:t>Lotzkat</a:t>
                      </a:r>
                      <a:r>
                        <a:rPr lang="es-ES" sz="1800" u="sng" dirty="0">
                          <a:solidFill>
                            <a:schemeClr val="tx1"/>
                          </a:solidFill>
                          <a:effectLst/>
                          <a:latin typeface="+mn-lt"/>
                          <a:ea typeface="Aptos" panose="020B0004020202020204" pitchFamily="34" charset="0"/>
                          <a:cs typeface="Aptos" panose="020B0004020202020204" pitchFamily="34" charset="0"/>
                          <a:hlinkClick r:id="rId15">
                            <a:extLst>
                              <a:ext uri="{A12FA001-AC4F-418D-AE19-62706E023703}">
                                <ahyp:hlinkClr xmlns:ahyp="http://schemas.microsoft.com/office/drawing/2018/hyperlinkcolor" val="tx"/>
                              </a:ext>
                            </a:extLst>
                          </a:hlinkClick>
                        </a:rPr>
                        <a:t>, </a:t>
                      </a:r>
                      <a:r>
                        <a:rPr lang="es-ES" sz="1800" u="sng" dirty="0" err="1">
                          <a:solidFill>
                            <a:schemeClr val="tx1"/>
                          </a:solidFill>
                          <a:effectLst/>
                          <a:latin typeface="+mn-lt"/>
                          <a:ea typeface="Aptos" panose="020B0004020202020204" pitchFamily="34" charset="0"/>
                          <a:cs typeface="Aptos" panose="020B0004020202020204" pitchFamily="34" charset="0"/>
                          <a:hlinkClick r:id="rId15">
                            <a:extLst>
                              <a:ext uri="{A12FA001-AC4F-418D-AE19-62706E023703}">
                                <ahyp:hlinkClr xmlns:ahyp="http://schemas.microsoft.com/office/drawing/2018/hyperlinkcolor" val="tx"/>
                              </a:ext>
                            </a:extLst>
                          </a:hlinkClick>
                        </a:rPr>
                        <a:t>et.al</a:t>
                      </a:r>
                      <a:r>
                        <a:rPr lang="es-ES" sz="1800" u="sng" dirty="0">
                          <a:solidFill>
                            <a:schemeClr val="tx1"/>
                          </a:solidFill>
                          <a:effectLst/>
                          <a:latin typeface="+mn-lt"/>
                          <a:ea typeface="Aptos" panose="020B0004020202020204" pitchFamily="34" charset="0"/>
                          <a:cs typeface="Aptos" panose="020B0004020202020204" pitchFamily="34" charset="0"/>
                          <a:hlinkClick r:id="rId15">
                            <a:extLst>
                              <a:ext uri="{A12FA001-AC4F-418D-AE19-62706E023703}">
                                <ahyp:hlinkClr xmlns:ahyp="http://schemas.microsoft.com/office/drawing/2018/hyperlinkcolor" val="tx"/>
                              </a:ext>
                            </a:extLst>
                          </a:hlinkClick>
                        </a:rPr>
                        <a:t>., 2010</a:t>
                      </a:r>
                      <a:endParaRPr lang="en-US" sz="1800" dirty="0">
                        <a:solidFill>
                          <a:schemeClr val="tx1"/>
                        </a:solidFill>
                        <a:effectLst/>
                        <a:latin typeface="+mn-lt"/>
                        <a:ea typeface="Aptos" panose="020B0004020202020204" pitchFamily="34" charset="0"/>
                        <a:cs typeface="Aptos" panose="020B0004020202020204" pitchFamily="34" charset="0"/>
                      </a:endParaRPr>
                    </a:p>
                  </a:txBody>
                  <a:tcPr marL="18415" marR="18415" marT="18415" marB="18415">
                    <a:lnL>
                      <a:noFill/>
                    </a:lnL>
                    <a:lnR>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44296661"/>
                  </a:ext>
                </a:extLst>
              </a:tr>
              <a:tr h="480054">
                <a:tc>
                  <a:txBody>
                    <a:bodyPr/>
                    <a:lstStyle/>
                    <a:p>
                      <a:pPr marL="0" marR="0">
                        <a:lnSpc>
                          <a:spcPct val="115000"/>
                        </a:lnSpc>
                        <a:buNone/>
                      </a:pPr>
                      <a:r>
                        <a:rPr lang="en-US" sz="1800">
                          <a:solidFill>
                            <a:schemeClr val="tx1"/>
                          </a:solidFill>
                          <a:effectLst/>
                          <a:latin typeface="+mn-lt"/>
                          <a:ea typeface="Aptos" panose="020B0004020202020204" pitchFamily="34" charset="0"/>
                          <a:cs typeface="Aptos" panose="020B0004020202020204" pitchFamily="34" charset="0"/>
                        </a:rPr>
                        <a:t>Dolphin watching industry </a:t>
                      </a:r>
                    </a:p>
                  </a:txBody>
                  <a:tcPr marL="18415" marR="18415" marT="18415" marB="18415">
                    <a:solidFill>
                      <a:schemeClr val="bg1">
                        <a:alpha val="15000"/>
                      </a:schemeClr>
                    </a:solidFill>
                  </a:tcPr>
                </a:tc>
                <a:tc>
                  <a:txBody>
                    <a:bodyPr/>
                    <a:lstStyle/>
                    <a:p>
                      <a:pPr marL="0" marR="0">
                        <a:lnSpc>
                          <a:spcPct val="115000"/>
                        </a:lnSpc>
                        <a:buNone/>
                      </a:pPr>
                      <a:r>
                        <a:rPr lang="es-GT" sz="1800" dirty="0">
                          <a:solidFill>
                            <a:schemeClr val="tx1"/>
                          </a:solidFill>
                          <a:effectLst/>
                          <a:latin typeface="+mn-lt"/>
                          <a:ea typeface="Aptos" panose="020B0004020202020204" pitchFamily="34" charset="0"/>
                          <a:cs typeface="Aptos" panose="020B0004020202020204" pitchFamily="34" charset="0"/>
                        </a:rPr>
                        <a:t>Industria de observación de delfines</a:t>
                      </a:r>
                      <a:endParaRPr lang="en-US" sz="1800" dirty="0">
                        <a:solidFill>
                          <a:schemeClr val="tx1"/>
                        </a:solidFill>
                        <a:effectLst/>
                        <a:latin typeface="+mn-lt"/>
                        <a:ea typeface="Aptos" panose="020B0004020202020204" pitchFamily="34" charset="0"/>
                        <a:cs typeface="Aptos" panose="020B0004020202020204" pitchFamily="34" charset="0"/>
                      </a:endParaRPr>
                    </a:p>
                  </a:txBody>
                  <a:tcPr marL="18415" marR="18415" marT="18415" marB="18415">
                    <a:lnR>
                      <a:noFill/>
                    </a:lnR>
                    <a:solidFill>
                      <a:schemeClr val="bg1">
                        <a:alpha val="15000"/>
                      </a:schemeClr>
                    </a:solidFill>
                  </a:tcPr>
                </a:tc>
                <a:tc>
                  <a:txBody>
                    <a:bodyPr/>
                    <a:lstStyle/>
                    <a:p>
                      <a:pPr marL="0" marR="0">
                        <a:lnSpc>
                          <a:spcPct val="115000"/>
                        </a:lnSpc>
                        <a:buNone/>
                      </a:pPr>
                      <a:r>
                        <a:rPr lang="es-ES" sz="1800" u="sng" dirty="0">
                          <a:solidFill>
                            <a:schemeClr val="tx1"/>
                          </a:solidFill>
                          <a:effectLst/>
                          <a:latin typeface="+mn-lt"/>
                          <a:ea typeface="Aptos" panose="020B0004020202020204" pitchFamily="34" charset="0"/>
                          <a:cs typeface="Aptos" panose="020B0004020202020204" pitchFamily="34" charset="0"/>
                          <a:hlinkClick r:id="rId16">
                            <a:extLst>
                              <a:ext uri="{A12FA001-AC4F-418D-AE19-62706E023703}">
                                <ahyp:hlinkClr xmlns:ahyp="http://schemas.microsoft.com/office/drawing/2018/hyperlinkcolor" val="tx"/>
                              </a:ext>
                            </a:extLst>
                          </a:hlinkClick>
                        </a:rPr>
                        <a:t>Barragán-Barrera, </a:t>
                      </a:r>
                      <a:r>
                        <a:rPr lang="es-ES" sz="1800" u="sng" dirty="0" err="1">
                          <a:solidFill>
                            <a:schemeClr val="tx1"/>
                          </a:solidFill>
                          <a:effectLst/>
                          <a:latin typeface="+mn-lt"/>
                          <a:ea typeface="Aptos" panose="020B0004020202020204" pitchFamily="34" charset="0"/>
                          <a:cs typeface="Aptos" panose="020B0004020202020204" pitchFamily="34" charset="0"/>
                          <a:hlinkClick r:id="rId16">
                            <a:extLst>
                              <a:ext uri="{A12FA001-AC4F-418D-AE19-62706E023703}">
                                <ahyp:hlinkClr xmlns:ahyp="http://schemas.microsoft.com/office/drawing/2018/hyperlinkcolor" val="tx"/>
                              </a:ext>
                            </a:extLst>
                          </a:hlinkClick>
                        </a:rPr>
                        <a:t>et.al</a:t>
                      </a:r>
                      <a:r>
                        <a:rPr lang="es-ES" sz="1800" u="sng" dirty="0">
                          <a:solidFill>
                            <a:schemeClr val="tx1"/>
                          </a:solidFill>
                          <a:effectLst/>
                          <a:latin typeface="+mn-lt"/>
                          <a:ea typeface="Aptos" panose="020B0004020202020204" pitchFamily="34" charset="0"/>
                          <a:cs typeface="Aptos" panose="020B0004020202020204" pitchFamily="34" charset="0"/>
                          <a:hlinkClick r:id="rId16">
                            <a:extLst>
                              <a:ext uri="{A12FA001-AC4F-418D-AE19-62706E023703}">
                                <ahyp:hlinkClr xmlns:ahyp="http://schemas.microsoft.com/office/drawing/2018/hyperlinkcolor" val="tx"/>
                              </a:ext>
                            </a:extLst>
                          </a:hlinkClick>
                        </a:rPr>
                        <a:t>., 2017</a:t>
                      </a:r>
                      <a:r>
                        <a:rPr lang="es-ES" sz="1800" u="sng" dirty="0">
                          <a:solidFill>
                            <a:schemeClr val="tx1"/>
                          </a:solidFill>
                          <a:effectLst/>
                          <a:latin typeface="+mn-lt"/>
                          <a:ea typeface="Aptos" panose="020B0004020202020204" pitchFamily="34" charset="0"/>
                          <a:cs typeface="Aptos" panose="020B0004020202020204" pitchFamily="34" charset="0"/>
                        </a:rPr>
                        <a:t>; </a:t>
                      </a:r>
                      <a:r>
                        <a:rPr lang="es-ES" sz="1800" u="sng" dirty="0">
                          <a:solidFill>
                            <a:schemeClr val="tx1"/>
                          </a:solidFill>
                          <a:effectLst/>
                          <a:latin typeface="+mn-lt"/>
                          <a:ea typeface="Aptos" panose="020B0004020202020204" pitchFamily="34" charset="0"/>
                          <a:cs typeface="Aptos" panose="020B0004020202020204" pitchFamily="34" charset="0"/>
                          <a:hlinkClick r:id="rId17">
                            <a:extLst>
                              <a:ext uri="{A12FA001-AC4F-418D-AE19-62706E023703}">
                                <ahyp:hlinkClr xmlns:ahyp="http://schemas.microsoft.com/office/drawing/2018/hyperlinkcolor" val="tx"/>
                              </a:ext>
                            </a:extLst>
                          </a:hlinkClick>
                        </a:rPr>
                        <a:t>May-Collado, et. al., 2015</a:t>
                      </a:r>
                      <a:r>
                        <a:rPr lang="es-ES" sz="1800" u="sng" dirty="0">
                          <a:solidFill>
                            <a:schemeClr val="tx1"/>
                          </a:solidFill>
                          <a:effectLst/>
                          <a:latin typeface="+mn-lt"/>
                          <a:ea typeface="Aptos" panose="020B0004020202020204" pitchFamily="34" charset="0"/>
                          <a:cs typeface="Aptos" panose="020B0004020202020204" pitchFamily="34" charset="0"/>
                        </a:rPr>
                        <a:t>; </a:t>
                      </a:r>
                      <a:r>
                        <a:rPr lang="es-ES" sz="1800" u="sng" dirty="0" err="1">
                          <a:solidFill>
                            <a:schemeClr val="tx1"/>
                          </a:solidFill>
                          <a:effectLst/>
                          <a:latin typeface="+mn-lt"/>
                          <a:ea typeface="Aptos" panose="020B0004020202020204" pitchFamily="34" charset="0"/>
                          <a:cs typeface="Aptos" panose="020B0004020202020204" pitchFamily="34" charset="0"/>
                          <a:hlinkClick r:id="rId15">
                            <a:extLst>
                              <a:ext uri="{A12FA001-AC4F-418D-AE19-62706E023703}">
                                <ahyp:hlinkClr xmlns:ahyp="http://schemas.microsoft.com/office/drawing/2018/hyperlinkcolor" val="tx"/>
                              </a:ext>
                            </a:extLst>
                          </a:hlinkClick>
                        </a:rPr>
                        <a:t>Lotzkat</a:t>
                      </a:r>
                      <a:r>
                        <a:rPr lang="es-ES" sz="1800" u="sng" dirty="0">
                          <a:solidFill>
                            <a:schemeClr val="tx1"/>
                          </a:solidFill>
                          <a:effectLst/>
                          <a:latin typeface="+mn-lt"/>
                          <a:ea typeface="Aptos" panose="020B0004020202020204" pitchFamily="34" charset="0"/>
                          <a:cs typeface="Aptos" panose="020B0004020202020204" pitchFamily="34" charset="0"/>
                          <a:hlinkClick r:id="rId15">
                            <a:extLst>
                              <a:ext uri="{A12FA001-AC4F-418D-AE19-62706E023703}">
                                <ahyp:hlinkClr xmlns:ahyp="http://schemas.microsoft.com/office/drawing/2018/hyperlinkcolor" val="tx"/>
                              </a:ext>
                            </a:extLst>
                          </a:hlinkClick>
                        </a:rPr>
                        <a:t>, et. al., 2010</a:t>
                      </a:r>
                      <a:endParaRPr lang="en-US" sz="1800" dirty="0">
                        <a:solidFill>
                          <a:schemeClr val="tx1"/>
                        </a:solidFill>
                        <a:effectLst/>
                        <a:latin typeface="+mn-lt"/>
                        <a:ea typeface="Aptos" panose="020B0004020202020204" pitchFamily="34" charset="0"/>
                        <a:cs typeface="Aptos" panose="020B0004020202020204" pitchFamily="34" charset="0"/>
                      </a:endParaRPr>
                    </a:p>
                  </a:txBody>
                  <a:tcPr marL="18415" marR="18415" marT="18415" marB="18415">
                    <a:lnL>
                      <a:noFill/>
                    </a:lnL>
                    <a:lnR>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alpha val="15000"/>
                      </a:schemeClr>
                    </a:solidFill>
                  </a:tcPr>
                </a:tc>
                <a:extLst>
                  <a:ext uri="{0D108BD9-81ED-4DB2-BD59-A6C34878D82A}">
                    <a16:rowId xmlns:a16="http://schemas.microsoft.com/office/drawing/2014/main" val="2574606461"/>
                  </a:ext>
                </a:extLst>
              </a:tr>
              <a:tr h="480054">
                <a:tc>
                  <a:txBody>
                    <a:bodyPr/>
                    <a:lstStyle/>
                    <a:p>
                      <a:pPr marL="0" marR="0">
                        <a:lnSpc>
                          <a:spcPct val="115000"/>
                        </a:lnSpc>
                        <a:buNone/>
                      </a:pPr>
                      <a:r>
                        <a:rPr lang="en-US" sz="1800" dirty="0">
                          <a:solidFill>
                            <a:schemeClr val="tx1"/>
                          </a:solidFill>
                          <a:effectLst/>
                          <a:latin typeface="+mn-lt"/>
                          <a:ea typeface="Aptos" panose="020B0004020202020204" pitchFamily="34" charset="0"/>
                          <a:cs typeface="Aptos" panose="020B0004020202020204" pitchFamily="34" charset="0"/>
                        </a:rPr>
                        <a:t>Manatees</a:t>
                      </a:r>
                    </a:p>
                  </a:txBody>
                  <a:tcPr marL="18415" marR="18415" marT="18415" marB="18415"/>
                </a:tc>
                <a:tc>
                  <a:txBody>
                    <a:bodyPr/>
                    <a:lstStyle/>
                    <a:p>
                      <a:pPr marL="0" marR="0">
                        <a:lnSpc>
                          <a:spcPct val="115000"/>
                        </a:lnSpc>
                        <a:buNone/>
                      </a:pPr>
                      <a:r>
                        <a:rPr lang="es-GT" sz="1800" dirty="0">
                          <a:solidFill>
                            <a:schemeClr val="tx1"/>
                          </a:solidFill>
                          <a:effectLst/>
                          <a:latin typeface="+mn-lt"/>
                          <a:ea typeface="Aptos" panose="020B0004020202020204" pitchFamily="34" charset="0"/>
                          <a:cs typeface="Aptos" panose="020B0004020202020204" pitchFamily="34" charset="0"/>
                        </a:rPr>
                        <a:t>Manatíes</a:t>
                      </a:r>
                      <a:endParaRPr lang="en-US" sz="1800" dirty="0">
                        <a:solidFill>
                          <a:schemeClr val="tx1"/>
                        </a:solidFill>
                        <a:effectLst/>
                        <a:latin typeface="+mn-lt"/>
                        <a:ea typeface="Aptos" panose="020B0004020202020204" pitchFamily="34" charset="0"/>
                        <a:cs typeface="Aptos" panose="020B0004020202020204" pitchFamily="34" charset="0"/>
                      </a:endParaRPr>
                    </a:p>
                  </a:txBody>
                  <a:tcPr marL="18415" marR="18415" marT="18415" marB="18415">
                    <a:lnR>
                      <a:noFill/>
                    </a:lnR>
                  </a:tcPr>
                </a:tc>
                <a:tc>
                  <a:txBody>
                    <a:bodyPr/>
                    <a:lstStyle/>
                    <a:p>
                      <a:pPr marL="0" marR="0">
                        <a:lnSpc>
                          <a:spcPct val="115000"/>
                        </a:lnSpc>
                        <a:buNone/>
                      </a:pPr>
                      <a:r>
                        <a:rPr lang="es-ES" sz="1800" dirty="0">
                          <a:solidFill>
                            <a:schemeClr val="tx1"/>
                          </a:solidFill>
                          <a:effectLst/>
                          <a:latin typeface="+mn-lt"/>
                          <a:ea typeface="Aptos" panose="020B0004020202020204" pitchFamily="34" charset="0"/>
                          <a:cs typeface="Aptos" panose="020B0004020202020204" pitchFamily="34" charset="0"/>
                        </a:rPr>
                        <a:t>Atlas de Bocas del Toro; STRI; </a:t>
                      </a:r>
                      <a:r>
                        <a:rPr lang="es-ES" sz="1800" u="sng" dirty="0">
                          <a:solidFill>
                            <a:schemeClr val="tx1"/>
                          </a:solidFill>
                          <a:effectLst/>
                          <a:latin typeface="+mn-lt"/>
                          <a:ea typeface="Aptos" panose="020B0004020202020204" pitchFamily="34" charset="0"/>
                          <a:cs typeface="Aptos" panose="020B0004020202020204" pitchFamily="34" charset="0"/>
                          <a:hlinkClick r:id="rId18">
                            <a:extLst>
                              <a:ext uri="{A12FA001-AC4F-418D-AE19-62706E023703}">
                                <ahyp:hlinkClr xmlns:ahyp="http://schemas.microsoft.com/office/drawing/2018/hyperlinkcolor" val="tx"/>
                              </a:ext>
                            </a:extLst>
                          </a:hlinkClick>
                        </a:rPr>
                        <a:t>Reed 2017</a:t>
                      </a:r>
                      <a:endParaRPr lang="en-US" sz="1800" dirty="0">
                        <a:solidFill>
                          <a:schemeClr val="tx1"/>
                        </a:solidFill>
                        <a:effectLst/>
                        <a:latin typeface="+mn-lt"/>
                        <a:ea typeface="Aptos" panose="020B0004020202020204" pitchFamily="34" charset="0"/>
                        <a:cs typeface="Aptos" panose="020B0004020202020204" pitchFamily="34" charset="0"/>
                      </a:endParaRPr>
                    </a:p>
                  </a:txBody>
                  <a:tcPr marL="18415" marR="18415" marT="18415" marB="18415">
                    <a:lnL>
                      <a:noFill/>
                    </a:lnL>
                    <a:lnR>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651282690"/>
                  </a:ext>
                </a:extLst>
              </a:tr>
              <a:tr h="480054">
                <a:tc>
                  <a:txBody>
                    <a:bodyPr/>
                    <a:lstStyle/>
                    <a:p>
                      <a:pPr marL="0" marR="0">
                        <a:lnSpc>
                          <a:spcPct val="115000"/>
                        </a:lnSpc>
                        <a:buNone/>
                      </a:pPr>
                      <a:r>
                        <a:rPr lang="en-US" sz="1800">
                          <a:solidFill>
                            <a:schemeClr val="tx1"/>
                          </a:solidFill>
                          <a:effectLst/>
                          <a:latin typeface="+mn-lt"/>
                          <a:ea typeface="Aptos" panose="020B0004020202020204" pitchFamily="34" charset="0"/>
                          <a:cs typeface="Aptos" panose="020B0004020202020204" pitchFamily="34" charset="0"/>
                        </a:rPr>
                        <a:t>Sea turtles nesting areas</a:t>
                      </a:r>
                    </a:p>
                  </a:txBody>
                  <a:tcPr marL="18415" marR="18415" marT="18415" marB="18415">
                    <a:solidFill>
                      <a:schemeClr val="bg1">
                        <a:alpha val="15000"/>
                      </a:schemeClr>
                    </a:solidFill>
                  </a:tcPr>
                </a:tc>
                <a:tc>
                  <a:txBody>
                    <a:bodyPr/>
                    <a:lstStyle/>
                    <a:p>
                      <a:pPr marL="0" marR="0">
                        <a:lnSpc>
                          <a:spcPct val="115000"/>
                        </a:lnSpc>
                        <a:buNone/>
                      </a:pPr>
                      <a:r>
                        <a:rPr lang="es-GT" sz="1800">
                          <a:solidFill>
                            <a:schemeClr val="tx1"/>
                          </a:solidFill>
                          <a:effectLst/>
                          <a:latin typeface="+mn-lt"/>
                          <a:ea typeface="Aptos" panose="020B0004020202020204" pitchFamily="34" charset="0"/>
                          <a:cs typeface="Aptos" panose="020B0004020202020204" pitchFamily="34" charset="0"/>
                        </a:rPr>
                        <a:t>Tortugas marinas (sitios de anidación)</a:t>
                      </a:r>
                      <a:endParaRPr lang="en-US" sz="1800">
                        <a:solidFill>
                          <a:schemeClr val="tx1"/>
                        </a:solidFill>
                        <a:effectLst/>
                        <a:latin typeface="+mn-lt"/>
                        <a:ea typeface="Aptos" panose="020B0004020202020204" pitchFamily="34" charset="0"/>
                        <a:cs typeface="Aptos" panose="020B0004020202020204" pitchFamily="34" charset="0"/>
                      </a:endParaRPr>
                    </a:p>
                  </a:txBody>
                  <a:tcPr marL="18415" marR="18415" marT="18415" marB="18415">
                    <a:lnR>
                      <a:noFill/>
                    </a:lnR>
                    <a:solidFill>
                      <a:schemeClr val="bg1">
                        <a:alpha val="15000"/>
                      </a:schemeClr>
                    </a:solidFill>
                  </a:tcPr>
                </a:tc>
                <a:tc>
                  <a:txBody>
                    <a:bodyPr/>
                    <a:lstStyle/>
                    <a:p>
                      <a:pPr marL="0" marR="0">
                        <a:lnSpc>
                          <a:spcPct val="115000"/>
                        </a:lnSpc>
                        <a:buNone/>
                      </a:pPr>
                      <a:r>
                        <a:rPr lang="es-ES" sz="1800" dirty="0">
                          <a:solidFill>
                            <a:schemeClr val="tx1"/>
                          </a:solidFill>
                          <a:effectLst/>
                          <a:latin typeface="+mn-lt"/>
                          <a:ea typeface="Aptos" panose="020B0004020202020204" pitchFamily="34" charset="0"/>
                          <a:cs typeface="Aptos" panose="020B0004020202020204" pitchFamily="34" charset="0"/>
                        </a:rPr>
                        <a:t>Atlas de Bocas del Toro; MiAmbiente; STRI, </a:t>
                      </a:r>
                      <a:r>
                        <a:rPr lang="es-ES" sz="1800" u="sng" dirty="0" err="1">
                          <a:solidFill>
                            <a:schemeClr val="tx1"/>
                          </a:solidFill>
                          <a:effectLst/>
                          <a:latin typeface="+mn-lt"/>
                          <a:ea typeface="Aptos" panose="020B0004020202020204" pitchFamily="34" charset="0"/>
                          <a:cs typeface="Aptos" panose="020B0004020202020204" pitchFamily="34" charset="0"/>
                          <a:hlinkClick r:id="rId19">
                            <a:extLst>
                              <a:ext uri="{A12FA001-AC4F-418D-AE19-62706E023703}">
                                <ahyp:hlinkClr xmlns:ahyp="http://schemas.microsoft.com/office/drawing/2018/hyperlinkcolor" val="tx"/>
                              </a:ext>
                            </a:extLst>
                          </a:hlinkClick>
                        </a:rPr>
                        <a:t>INaturalist</a:t>
                      </a:r>
                      <a:endParaRPr lang="en-US" sz="1800" dirty="0">
                        <a:solidFill>
                          <a:schemeClr val="tx1"/>
                        </a:solidFill>
                        <a:effectLst/>
                        <a:latin typeface="+mn-lt"/>
                        <a:ea typeface="Aptos" panose="020B0004020202020204" pitchFamily="34" charset="0"/>
                        <a:cs typeface="Aptos" panose="020B0004020202020204" pitchFamily="34" charset="0"/>
                      </a:endParaRPr>
                    </a:p>
                    <a:p>
                      <a:pPr marL="0" marR="0">
                        <a:lnSpc>
                          <a:spcPct val="115000"/>
                        </a:lnSpc>
                        <a:buNone/>
                      </a:pPr>
                      <a:r>
                        <a:rPr lang="es-ES" sz="1800" u="sng" dirty="0">
                          <a:solidFill>
                            <a:schemeClr val="tx1"/>
                          </a:solidFill>
                          <a:effectLst/>
                          <a:latin typeface="+mn-lt"/>
                          <a:ea typeface="Aptos" panose="020B0004020202020204" pitchFamily="34" charset="0"/>
                          <a:cs typeface="Aptos" panose="020B0004020202020204" pitchFamily="34" charset="0"/>
                          <a:hlinkClick r:id="rId20">
                            <a:extLst>
                              <a:ext uri="{A12FA001-AC4F-418D-AE19-62706E023703}">
                                <ahyp:hlinkClr xmlns:ahyp="http://schemas.microsoft.com/office/drawing/2018/hyperlinkcolor" val="tx"/>
                              </a:ext>
                            </a:extLst>
                          </a:hlinkClick>
                        </a:rPr>
                        <a:t>Parejo, </a:t>
                      </a:r>
                      <a:r>
                        <a:rPr lang="es-ES" sz="1800" u="sng" dirty="0" err="1">
                          <a:solidFill>
                            <a:schemeClr val="tx1"/>
                          </a:solidFill>
                          <a:effectLst/>
                          <a:latin typeface="+mn-lt"/>
                          <a:ea typeface="Aptos" panose="020B0004020202020204" pitchFamily="34" charset="0"/>
                          <a:cs typeface="Aptos" panose="020B0004020202020204" pitchFamily="34" charset="0"/>
                          <a:hlinkClick r:id="rId20">
                            <a:extLst>
                              <a:ext uri="{A12FA001-AC4F-418D-AE19-62706E023703}">
                                <ahyp:hlinkClr xmlns:ahyp="http://schemas.microsoft.com/office/drawing/2018/hyperlinkcolor" val="tx"/>
                              </a:ext>
                            </a:extLst>
                          </a:hlinkClick>
                        </a:rPr>
                        <a:t>et.al</a:t>
                      </a:r>
                      <a:r>
                        <a:rPr lang="es-ES" sz="1800" u="sng" dirty="0">
                          <a:solidFill>
                            <a:schemeClr val="tx1"/>
                          </a:solidFill>
                          <a:effectLst/>
                          <a:latin typeface="+mn-lt"/>
                          <a:ea typeface="Aptos" panose="020B0004020202020204" pitchFamily="34" charset="0"/>
                          <a:cs typeface="Aptos" panose="020B0004020202020204" pitchFamily="34" charset="0"/>
                          <a:hlinkClick r:id="rId20">
                            <a:extLst>
                              <a:ext uri="{A12FA001-AC4F-418D-AE19-62706E023703}">
                                <ahyp:hlinkClr xmlns:ahyp="http://schemas.microsoft.com/office/drawing/2018/hyperlinkcolor" val="tx"/>
                              </a:ext>
                            </a:extLst>
                          </a:hlinkClick>
                        </a:rPr>
                        <a:t>., 2025.</a:t>
                      </a:r>
                      <a:endParaRPr lang="en-US" sz="1800" dirty="0">
                        <a:solidFill>
                          <a:schemeClr val="tx1"/>
                        </a:solidFill>
                        <a:effectLst/>
                        <a:latin typeface="+mn-lt"/>
                        <a:ea typeface="Aptos" panose="020B0004020202020204" pitchFamily="34" charset="0"/>
                        <a:cs typeface="Aptos" panose="020B0004020202020204" pitchFamily="34" charset="0"/>
                      </a:endParaRPr>
                    </a:p>
                  </a:txBody>
                  <a:tcPr marL="18415" marR="18415" marT="18415" marB="18415">
                    <a:lnL>
                      <a:noFill/>
                    </a:lnL>
                    <a:lnR>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alpha val="15000"/>
                      </a:schemeClr>
                    </a:solidFill>
                  </a:tcPr>
                </a:tc>
                <a:extLst>
                  <a:ext uri="{0D108BD9-81ED-4DB2-BD59-A6C34878D82A}">
                    <a16:rowId xmlns:a16="http://schemas.microsoft.com/office/drawing/2014/main" val="2859323470"/>
                  </a:ext>
                </a:extLst>
              </a:tr>
              <a:tr h="480054">
                <a:tc>
                  <a:txBody>
                    <a:bodyPr/>
                    <a:lstStyle/>
                    <a:p>
                      <a:pPr marL="0" marR="0">
                        <a:lnSpc>
                          <a:spcPct val="115000"/>
                        </a:lnSpc>
                        <a:buNone/>
                      </a:pPr>
                      <a:r>
                        <a:rPr lang="en-US" sz="1800">
                          <a:solidFill>
                            <a:schemeClr val="tx1"/>
                          </a:solidFill>
                          <a:effectLst/>
                          <a:latin typeface="+mn-lt"/>
                          <a:ea typeface="Aptos" panose="020B0004020202020204" pitchFamily="34" charset="0"/>
                          <a:cs typeface="Aptos" panose="020B0004020202020204" pitchFamily="34" charset="0"/>
                        </a:rPr>
                        <a:t>Sea turtles feeding grounds/migratory movements</a:t>
                      </a:r>
                    </a:p>
                  </a:txBody>
                  <a:tcPr marL="18415" marR="18415" marT="18415" marB="18415">
                    <a:lnB w="12700" cap="flat" cmpd="sng" algn="ctr">
                      <a:solidFill>
                        <a:schemeClr val="bg1"/>
                      </a:solidFill>
                      <a:prstDash val="solid"/>
                      <a:round/>
                      <a:headEnd type="none" w="med" len="med"/>
                      <a:tailEnd type="none" w="med" len="med"/>
                    </a:lnB>
                    <a:noFill/>
                  </a:tcPr>
                </a:tc>
                <a:tc>
                  <a:txBody>
                    <a:bodyPr/>
                    <a:lstStyle/>
                    <a:p>
                      <a:pPr marL="0" marR="0">
                        <a:lnSpc>
                          <a:spcPct val="115000"/>
                        </a:lnSpc>
                        <a:buNone/>
                      </a:pPr>
                      <a:r>
                        <a:rPr lang="es-GT" sz="1800" dirty="0">
                          <a:solidFill>
                            <a:schemeClr val="tx1"/>
                          </a:solidFill>
                          <a:effectLst/>
                          <a:latin typeface="+mn-lt"/>
                          <a:ea typeface="Aptos" panose="020B0004020202020204" pitchFamily="34" charset="0"/>
                          <a:cs typeface="Aptos" panose="020B0004020202020204" pitchFamily="34" charset="0"/>
                        </a:rPr>
                        <a:t>Tortugas marinas (áreas  alimentación/movimientos migratorios)</a:t>
                      </a:r>
                      <a:endParaRPr lang="en-US" sz="1800" dirty="0">
                        <a:solidFill>
                          <a:schemeClr val="tx1"/>
                        </a:solidFill>
                        <a:effectLst/>
                        <a:latin typeface="+mn-lt"/>
                        <a:ea typeface="Aptos" panose="020B0004020202020204" pitchFamily="34" charset="0"/>
                        <a:cs typeface="Aptos" panose="020B0004020202020204" pitchFamily="34" charset="0"/>
                      </a:endParaRPr>
                    </a:p>
                  </a:txBody>
                  <a:tcPr marL="18415" marR="18415" marT="18415" marB="18415">
                    <a:lnR>
                      <a:noFill/>
                    </a:lnR>
                    <a:lnB w="12700" cap="flat" cmpd="sng" algn="ctr">
                      <a:solidFill>
                        <a:schemeClr val="bg1"/>
                      </a:solidFill>
                      <a:prstDash val="solid"/>
                      <a:round/>
                      <a:headEnd type="none" w="med" len="med"/>
                      <a:tailEnd type="none" w="med" len="med"/>
                    </a:lnB>
                    <a:noFill/>
                  </a:tcPr>
                </a:tc>
                <a:tc>
                  <a:txBody>
                    <a:bodyPr/>
                    <a:lstStyle/>
                    <a:p>
                      <a:pPr marL="0" marR="0">
                        <a:lnSpc>
                          <a:spcPct val="115000"/>
                        </a:lnSpc>
                        <a:buNone/>
                      </a:pPr>
                      <a:r>
                        <a:rPr lang="es-ES" sz="1800" u="sng" dirty="0" err="1">
                          <a:solidFill>
                            <a:schemeClr val="tx1"/>
                          </a:solidFill>
                          <a:effectLst/>
                          <a:latin typeface="+mn-lt"/>
                          <a:ea typeface="Aptos" panose="020B0004020202020204" pitchFamily="34" charset="0"/>
                          <a:cs typeface="Aptos" panose="020B0004020202020204" pitchFamily="34" charset="0"/>
                          <a:hlinkClick r:id="rId21">
                            <a:extLst>
                              <a:ext uri="{A12FA001-AC4F-418D-AE19-62706E023703}">
                                <ahyp:hlinkClr xmlns:ahyp="http://schemas.microsoft.com/office/drawing/2018/hyperlinkcolor" val="tx"/>
                              </a:ext>
                            </a:extLst>
                          </a:hlinkClick>
                        </a:rPr>
                        <a:t>Meylan</a:t>
                      </a:r>
                      <a:r>
                        <a:rPr lang="es-ES" sz="1800" u="sng" dirty="0">
                          <a:solidFill>
                            <a:schemeClr val="tx1"/>
                          </a:solidFill>
                          <a:effectLst/>
                          <a:latin typeface="+mn-lt"/>
                          <a:ea typeface="Aptos" panose="020B0004020202020204" pitchFamily="34" charset="0"/>
                          <a:cs typeface="Aptos" panose="020B0004020202020204" pitchFamily="34" charset="0"/>
                          <a:hlinkClick r:id="rId21">
                            <a:extLst>
                              <a:ext uri="{A12FA001-AC4F-418D-AE19-62706E023703}">
                                <ahyp:hlinkClr xmlns:ahyp="http://schemas.microsoft.com/office/drawing/2018/hyperlinkcolor" val="tx"/>
                              </a:ext>
                            </a:extLst>
                          </a:hlinkClick>
                        </a:rPr>
                        <a:t>, </a:t>
                      </a:r>
                      <a:r>
                        <a:rPr lang="es-ES" sz="1800" u="sng" dirty="0" err="1">
                          <a:solidFill>
                            <a:schemeClr val="tx1"/>
                          </a:solidFill>
                          <a:effectLst/>
                          <a:latin typeface="+mn-lt"/>
                          <a:ea typeface="Aptos" panose="020B0004020202020204" pitchFamily="34" charset="0"/>
                          <a:cs typeface="Aptos" panose="020B0004020202020204" pitchFamily="34" charset="0"/>
                          <a:hlinkClick r:id="rId21">
                            <a:extLst>
                              <a:ext uri="{A12FA001-AC4F-418D-AE19-62706E023703}">
                                <ahyp:hlinkClr xmlns:ahyp="http://schemas.microsoft.com/office/drawing/2018/hyperlinkcolor" val="tx"/>
                              </a:ext>
                            </a:extLst>
                          </a:hlinkClick>
                        </a:rPr>
                        <a:t>et.al</a:t>
                      </a:r>
                      <a:r>
                        <a:rPr lang="es-ES" sz="1800" u="sng" dirty="0">
                          <a:solidFill>
                            <a:schemeClr val="tx1"/>
                          </a:solidFill>
                          <a:effectLst/>
                          <a:latin typeface="+mn-lt"/>
                          <a:ea typeface="Aptos" panose="020B0004020202020204" pitchFamily="34" charset="0"/>
                          <a:cs typeface="Aptos" panose="020B0004020202020204" pitchFamily="34" charset="0"/>
                          <a:hlinkClick r:id="rId21">
                            <a:extLst>
                              <a:ext uri="{A12FA001-AC4F-418D-AE19-62706E023703}">
                                <ahyp:hlinkClr xmlns:ahyp="http://schemas.microsoft.com/office/drawing/2018/hyperlinkcolor" val="tx"/>
                              </a:ext>
                            </a:extLst>
                          </a:hlinkClick>
                        </a:rPr>
                        <a:t>., 2013</a:t>
                      </a:r>
                      <a:r>
                        <a:rPr lang="es-ES" sz="1800" dirty="0">
                          <a:solidFill>
                            <a:schemeClr val="tx1"/>
                          </a:solidFill>
                          <a:effectLst/>
                          <a:latin typeface="+mn-lt"/>
                          <a:ea typeface="Aptos" panose="020B0004020202020204" pitchFamily="34" charset="0"/>
                          <a:cs typeface="Aptos" panose="020B0004020202020204" pitchFamily="34" charset="0"/>
                        </a:rPr>
                        <a:t>; </a:t>
                      </a:r>
                      <a:r>
                        <a:rPr lang="es-ES" sz="1800" u="sng" dirty="0">
                          <a:solidFill>
                            <a:schemeClr val="tx1"/>
                          </a:solidFill>
                          <a:effectLst/>
                          <a:latin typeface="+mn-lt"/>
                          <a:ea typeface="Aptos" panose="020B0004020202020204" pitchFamily="34" charset="0"/>
                          <a:cs typeface="Aptos" panose="020B0004020202020204" pitchFamily="34" charset="0"/>
                          <a:hlinkClick r:id="rId22">
                            <a:extLst>
                              <a:ext uri="{A12FA001-AC4F-418D-AE19-62706E023703}">
                                <ahyp:hlinkClr xmlns:ahyp="http://schemas.microsoft.com/office/drawing/2018/hyperlinkcolor" val="tx"/>
                              </a:ext>
                            </a:extLst>
                          </a:hlinkClick>
                        </a:rPr>
                        <a:t>Evans 2019</a:t>
                      </a:r>
                      <a:r>
                        <a:rPr lang="es-ES" sz="1800" dirty="0">
                          <a:solidFill>
                            <a:schemeClr val="tx1"/>
                          </a:solidFill>
                          <a:effectLst/>
                          <a:latin typeface="+mn-lt"/>
                          <a:ea typeface="Aptos" panose="020B0004020202020204" pitchFamily="34" charset="0"/>
                          <a:cs typeface="Aptos" panose="020B0004020202020204" pitchFamily="34" charset="0"/>
                        </a:rPr>
                        <a:t>; </a:t>
                      </a:r>
                      <a:r>
                        <a:rPr lang="es-ES" sz="1800" u="sng" dirty="0" err="1">
                          <a:solidFill>
                            <a:schemeClr val="tx1"/>
                          </a:solidFill>
                          <a:effectLst/>
                          <a:latin typeface="+mn-lt"/>
                          <a:ea typeface="Aptos" panose="020B0004020202020204" pitchFamily="34" charset="0"/>
                          <a:cs typeface="Aptos" panose="020B0004020202020204" pitchFamily="34" charset="0"/>
                          <a:hlinkClick r:id="rId23">
                            <a:extLst>
                              <a:ext uri="{A12FA001-AC4F-418D-AE19-62706E023703}">
                                <ahyp:hlinkClr xmlns:ahyp="http://schemas.microsoft.com/office/drawing/2018/hyperlinkcolor" val="tx"/>
                              </a:ext>
                            </a:extLst>
                          </a:hlinkClick>
                        </a:rPr>
                        <a:t>Guzman</a:t>
                      </a:r>
                      <a:r>
                        <a:rPr lang="es-ES" sz="1800" u="sng" dirty="0">
                          <a:solidFill>
                            <a:schemeClr val="tx1"/>
                          </a:solidFill>
                          <a:effectLst/>
                          <a:latin typeface="+mn-lt"/>
                          <a:ea typeface="Aptos" panose="020B0004020202020204" pitchFamily="34" charset="0"/>
                          <a:cs typeface="Aptos" panose="020B0004020202020204" pitchFamily="34" charset="0"/>
                          <a:hlinkClick r:id="rId23">
                            <a:extLst>
                              <a:ext uri="{A12FA001-AC4F-418D-AE19-62706E023703}">
                                <ahyp:hlinkClr xmlns:ahyp="http://schemas.microsoft.com/office/drawing/2018/hyperlinkcolor" val="tx"/>
                              </a:ext>
                            </a:extLst>
                          </a:hlinkClick>
                        </a:rPr>
                        <a:t> and </a:t>
                      </a:r>
                      <a:r>
                        <a:rPr lang="es-ES" sz="1800" u="sng" dirty="0" err="1">
                          <a:solidFill>
                            <a:schemeClr val="tx1"/>
                          </a:solidFill>
                          <a:effectLst/>
                          <a:latin typeface="+mn-lt"/>
                          <a:ea typeface="Aptos" panose="020B0004020202020204" pitchFamily="34" charset="0"/>
                          <a:cs typeface="Aptos" panose="020B0004020202020204" pitchFamily="34" charset="0"/>
                          <a:hlinkClick r:id="rId23">
                            <a:extLst>
                              <a:ext uri="{A12FA001-AC4F-418D-AE19-62706E023703}">
                                <ahyp:hlinkClr xmlns:ahyp="http://schemas.microsoft.com/office/drawing/2018/hyperlinkcolor" val="tx"/>
                              </a:ext>
                            </a:extLst>
                          </a:hlinkClick>
                        </a:rPr>
                        <a:t>Estevez</a:t>
                      </a:r>
                      <a:r>
                        <a:rPr lang="es-ES" sz="1800" u="sng" dirty="0">
                          <a:solidFill>
                            <a:schemeClr val="tx1"/>
                          </a:solidFill>
                          <a:effectLst/>
                          <a:latin typeface="+mn-lt"/>
                          <a:ea typeface="Aptos" panose="020B0004020202020204" pitchFamily="34" charset="0"/>
                          <a:cs typeface="Aptos" panose="020B0004020202020204" pitchFamily="34" charset="0"/>
                          <a:hlinkClick r:id="rId23">
                            <a:extLst>
                              <a:ext uri="{A12FA001-AC4F-418D-AE19-62706E023703}">
                                <ahyp:hlinkClr xmlns:ahyp="http://schemas.microsoft.com/office/drawing/2018/hyperlinkcolor" val="tx"/>
                              </a:ext>
                            </a:extLst>
                          </a:hlinkClick>
                        </a:rPr>
                        <a:t>, 2024</a:t>
                      </a:r>
                      <a:r>
                        <a:rPr lang="es-ES" sz="1800" dirty="0">
                          <a:solidFill>
                            <a:schemeClr val="tx1"/>
                          </a:solidFill>
                          <a:effectLst/>
                          <a:latin typeface="+mn-lt"/>
                          <a:ea typeface="Aptos" panose="020B0004020202020204" pitchFamily="34" charset="0"/>
                          <a:cs typeface="Aptos" panose="020B0004020202020204" pitchFamily="34" charset="0"/>
                        </a:rPr>
                        <a:t>; </a:t>
                      </a:r>
                      <a:r>
                        <a:rPr lang="es-ES" sz="1800" u="sng" dirty="0" err="1">
                          <a:solidFill>
                            <a:schemeClr val="tx1"/>
                          </a:solidFill>
                          <a:effectLst/>
                          <a:latin typeface="+mn-lt"/>
                          <a:ea typeface="Aptos" panose="020B0004020202020204" pitchFamily="34" charset="0"/>
                          <a:cs typeface="Aptos" panose="020B0004020202020204" pitchFamily="34" charset="0"/>
                          <a:hlinkClick r:id="rId24">
                            <a:extLst>
                              <a:ext uri="{A12FA001-AC4F-418D-AE19-62706E023703}">
                                <ahyp:hlinkClr xmlns:ahyp="http://schemas.microsoft.com/office/drawing/2018/hyperlinkcolor" val="tx"/>
                              </a:ext>
                            </a:extLst>
                          </a:hlinkClick>
                        </a:rPr>
                        <a:t>Pabon</a:t>
                      </a:r>
                      <a:r>
                        <a:rPr lang="es-ES" sz="1800" u="sng" dirty="0">
                          <a:solidFill>
                            <a:schemeClr val="tx1"/>
                          </a:solidFill>
                          <a:effectLst/>
                          <a:latin typeface="+mn-lt"/>
                          <a:ea typeface="Aptos" panose="020B0004020202020204" pitchFamily="34" charset="0"/>
                          <a:cs typeface="Aptos" panose="020B0004020202020204" pitchFamily="34" charset="0"/>
                          <a:hlinkClick r:id="rId24">
                            <a:extLst>
                              <a:ext uri="{A12FA001-AC4F-418D-AE19-62706E023703}">
                                <ahyp:hlinkClr xmlns:ahyp="http://schemas.microsoft.com/office/drawing/2018/hyperlinkcolor" val="tx"/>
                              </a:ext>
                            </a:extLst>
                          </a:hlinkClick>
                        </a:rPr>
                        <a:t>-Aldana, </a:t>
                      </a:r>
                      <a:r>
                        <a:rPr lang="es-ES" sz="1800" u="sng" dirty="0" err="1">
                          <a:solidFill>
                            <a:schemeClr val="tx1"/>
                          </a:solidFill>
                          <a:effectLst/>
                          <a:latin typeface="+mn-lt"/>
                          <a:ea typeface="Aptos" panose="020B0004020202020204" pitchFamily="34" charset="0"/>
                          <a:cs typeface="Aptos" panose="020B0004020202020204" pitchFamily="34" charset="0"/>
                          <a:hlinkClick r:id="rId24">
                            <a:extLst>
                              <a:ext uri="{A12FA001-AC4F-418D-AE19-62706E023703}">
                                <ahyp:hlinkClr xmlns:ahyp="http://schemas.microsoft.com/office/drawing/2018/hyperlinkcolor" val="tx"/>
                              </a:ext>
                            </a:extLst>
                          </a:hlinkClick>
                        </a:rPr>
                        <a:t>et.al</a:t>
                      </a:r>
                      <a:r>
                        <a:rPr lang="es-ES" sz="1800" u="sng" dirty="0">
                          <a:solidFill>
                            <a:schemeClr val="tx1"/>
                          </a:solidFill>
                          <a:effectLst/>
                          <a:latin typeface="+mn-lt"/>
                          <a:ea typeface="Aptos" panose="020B0004020202020204" pitchFamily="34" charset="0"/>
                          <a:cs typeface="Aptos" panose="020B0004020202020204" pitchFamily="34" charset="0"/>
                          <a:hlinkClick r:id="rId24">
                            <a:extLst>
                              <a:ext uri="{A12FA001-AC4F-418D-AE19-62706E023703}">
                                <ahyp:hlinkClr xmlns:ahyp="http://schemas.microsoft.com/office/drawing/2018/hyperlinkcolor" val="tx"/>
                              </a:ext>
                            </a:extLst>
                          </a:hlinkClick>
                        </a:rPr>
                        <a:t>., 2012</a:t>
                      </a:r>
                      <a:endParaRPr lang="en-US" sz="1800" dirty="0">
                        <a:solidFill>
                          <a:schemeClr val="tx1"/>
                        </a:solidFill>
                        <a:effectLst/>
                        <a:latin typeface="+mn-lt"/>
                        <a:ea typeface="Aptos" panose="020B0004020202020204" pitchFamily="34" charset="0"/>
                        <a:cs typeface="Aptos" panose="020B0004020202020204" pitchFamily="34" charset="0"/>
                      </a:endParaRPr>
                    </a:p>
                  </a:txBody>
                  <a:tcPr marL="18415" marR="18415" marT="18415" marB="18415">
                    <a:lnL>
                      <a:noFill/>
                    </a:lnL>
                    <a:lnR>
                      <a:noFill/>
                    </a:lnR>
                    <a:lnT w="12700" cap="flat" cmpd="sng" algn="ctr">
                      <a:no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9160216"/>
                  </a:ext>
                </a:extLst>
              </a:tr>
            </a:tbl>
          </a:graphicData>
        </a:graphic>
      </p:graphicFrame>
      <p:sp>
        <p:nvSpPr>
          <p:cNvPr id="2" name="TextBox 1">
            <a:extLst>
              <a:ext uri="{FF2B5EF4-FFF2-40B4-BE49-F238E27FC236}">
                <a16:creationId xmlns:a16="http://schemas.microsoft.com/office/drawing/2014/main" id="{F3AE0428-9090-840B-4081-B19C964BD331}"/>
              </a:ext>
            </a:extLst>
          </p:cNvPr>
          <p:cNvSpPr txBox="1"/>
          <p:nvPr/>
        </p:nvSpPr>
        <p:spPr>
          <a:xfrm>
            <a:off x="0" y="31290"/>
            <a:ext cx="3611975" cy="461665"/>
          </a:xfrm>
          <a:prstGeom prst="rect">
            <a:avLst/>
          </a:prstGeom>
          <a:noFill/>
        </p:spPr>
        <p:txBody>
          <a:bodyPr wrap="square" rtlCol="0">
            <a:spAutoFit/>
          </a:bodyPr>
          <a:lstStyle/>
          <a:p>
            <a:pPr marL="0" marR="0" lvl="0" indent="0"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chemeClr val="bg1"/>
                </a:solidFill>
                <a:effectLst>
                  <a:outerShdw blurRad="38100" dist="38100" dir="2700000" algn="tl">
                    <a:srgbClr val="000000">
                      <a:alpha val="43137"/>
                    </a:srgbClr>
                  </a:outerShdw>
                </a:effectLst>
                <a:uLnTx/>
                <a:uFillTx/>
                <a:latin typeface="Avenir Next LT Pro Demi" panose="020B0704020202020204" pitchFamily="34" charset="0"/>
                <a:ea typeface="+mn-ea"/>
                <a:cs typeface="+mn-cs"/>
              </a:rPr>
              <a:t>Results</a:t>
            </a:r>
          </a:p>
        </p:txBody>
      </p:sp>
    </p:spTree>
    <p:extLst>
      <p:ext uri="{BB962C8B-B14F-4D97-AF65-F5344CB8AC3E}">
        <p14:creationId xmlns:p14="http://schemas.microsoft.com/office/powerpoint/2010/main" val="182879937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8044FB6-8FF0-B295-586B-A0CECFB446A0}"/>
            </a:ext>
          </a:extLst>
        </p:cNvPr>
        <p:cNvGrpSpPr/>
        <p:nvPr/>
      </p:nvGrpSpPr>
      <p:grpSpPr>
        <a:xfrm>
          <a:off x="0" y="0"/>
          <a:ext cx="0" cy="0"/>
          <a:chOff x="0" y="0"/>
          <a:chExt cx="0" cy="0"/>
        </a:xfrm>
      </p:grpSpPr>
      <p:pic>
        <p:nvPicPr>
          <p:cNvPr id="32" name="Picture 31">
            <a:extLst>
              <a:ext uri="{FF2B5EF4-FFF2-40B4-BE49-F238E27FC236}">
                <a16:creationId xmlns:a16="http://schemas.microsoft.com/office/drawing/2014/main" id="{CC218FB4-F4C9-CEEE-1603-31A22FC3D42D}"/>
              </a:ext>
            </a:extLst>
          </p:cNvPr>
          <p:cNvPicPr>
            <a:picLocks noChangeAspect="1"/>
          </p:cNvPicPr>
          <p:nvPr/>
        </p:nvPicPr>
        <p:blipFill>
          <a:blip r:embed="rId3"/>
          <a:srcRect r="1791"/>
          <a:stretch/>
        </p:blipFill>
        <p:spPr>
          <a:xfrm>
            <a:off x="0" y="0"/>
            <a:ext cx="12192000" cy="6858000"/>
          </a:xfrm>
          <a:prstGeom prst="rect">
            <a:avLst/>
          </a:prstGeom>
        </p:spPr>
      </p:pic>
      <p:pic>
        <p:nvPicPr>
          <p:cNvPr id="11" name="Picture 10">
            <a:extLst>
              <a:ext uri="{FF2B5EF4-FFF2-40B4-BE49-F238E27FC236}">
                <a16:creationId xmlns:a16="http://schemas.microsoft.com/office/drawing/2014/main" id="{EA36CFF8-AC77-4286-9A6E-36B16752BAA0}"/>
              </a:ext>
            </a:extLst>
          </p:cNvPr>
          <p:cNvPicPr>
            <a:picLocks noChangeAspect="1"/>
          </p:cNvPicPr>
          <p:nvPr/>
        </p:nvPicPr>
        <p:blipFill>
          <a:blip r:embed="rId4"/>
          <a:srcRect l="23279" b="28070"/>
          <a:stretch/>
        </p:blipFill>
        <p:spPr>
          <a:xfrm>
            <a:off x="-38462" y="-1"/>
            <a:ext cx="12230462" cy="6592193"/>
          </a:xfrm>
          <a:prstGeom prst="rect">
            <a:avLst/>
          </a:prstGeom>
        </p:spPr>
      </p:pic>
      <p:cxnSp>
        <p:nvCxnSpPr>
          <p:cNvPr id="12" name="Straight Connector 11">
            <a:extLst>
              <a:ext uri="{FF2B5EF4-FFF2-40B4-BE49-F238E27FC236}">
                <a16:creationId xmlns:a16="http://schemas.microsoft.com/office/drawing/2014/main" id="{3F2D0D68-7FCF-40BF-EEE7-FC9C0BC8816C}"/>
              </a:ext>
            </a:extLst>
          </p:cNvPr>
          <p:cNvCxnSpPr>
            <a:cxnSpLocks/>
          </p:cNvCxnSpPr>
          <p:nvPr/>
        </p:nvCxnSpPr>
        <p:spPr>
          <a:xfrm rot="16200000">
            <a:off x="6281944" y="472415"/>
            <a:ext cx="0" cy="4114800"/>
          </a:xfrm>
          <a:prstGeom prst="line">
            <a:avLst/>
          </a:prstGeom>
          <a:ln w="38100">
            <a:solidFill>
              <a:srgbClr val="00E6D0"/>
            </a:solidFill>
            <a:prstDash val="sysDot"/>
          </a:ln>
        </p:spPr>
        <p:style>
          <a:lnRef idx="2">
            <a:schemeClr val="accent1"/>
          </a:lnRef>
          <a:fillRef idx="0">
            <a:schemeClr val="accent1"/>
          </a:fillRef>
          <a:effectRef idx="1">
            <a:schemeClr val="accent1"/>
          </a:effectRef>
          <a:fontRef idx="minor">
            <a:schemeClr val="tx1"/>
          </a:fontRef>
        </p:style>
      </p:cxnSp>
      <p:sp>
        <p:nvSpPr>
          <p:cNvPr id="19" name="Rectangle 18">
            <a:extLst>
              <a:ext uri="{FF2B5EF4-FFF2-40B4-BE49-F238E27FC236}">
                <a16:creationId xmlns:a16="http://schemas.microsoft.com/office/drawing/2014/main" id="{CFF9AA1E-C5E1-9291-5CA6-13529893FCE4}"/>
              </a:ext>
            </a:extLst>
          </p:cNvPr>
          <p:cNvSpPr/>
          <p:nvPr/>
        </p:nvSpPr>
        <p:spPr>
          <a:xfrm>
            <a:off x="-38462" y="1695236"/>
            <a:ext cx="12230462" cy="5179405"/>
          </a:xfrm>
          <a:prstGeom prst="rect">
            <a:avLst/>
          </a:prstGeom>
          <a:solidFill>
            <a:srgbClr val="0870C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13" name="Table 12">
            <a:extLst>
              <a:ext uri="{FF2B5EF4-FFF2-40B4-BE49-F238E27FC236}">
                <a16:creationId xmlns:a16="http://schemas.microsoft.com/office/drawing/2014/main" id="{DEFA2D7C-5357-2EEE-9C36-AA0B65DB8AE2}"/>
              </a:ext>
            </a:extLst>
          </p:cNvPr>
          <p:cNvGraphicFramePr>
            <a:graphicFrameLocks noGrp="1"/>
          </p:cNvGraphicFramePr>
          <p:nvPr>
            <p:extLst>
              <p:ext uri="{D42A27DB-BD31-4B8C-83A1-F6EECF244321}">
                <p14:modId xmlns:p14="http://schemas.microsoft.com/office/powerpoint/2010/main" val="2382093770"/>
              </p:ext>
            </p:extLst>
          </p:nvPr>
        </p:nvGraphicFramePr>
        <p:xfrm>
          <a:off x="161601" y="606731"/>
          <a:ext cx="11868798" cy="5661315"/>
        </p:xfrm>
        <a:graphic>
          <a:graphicData uri="http://schemas.openxmlformats.org/drawingml/2006/table">
            <a:tbl>
              <a:tblPr bandRow="1">
                <a:tableStyleId>{2D5ABB26-0587-4C30-8999-92F81FD0307C}</a:tableStyleId>
              </a:tblPr>
              <a:tblGrid>
                <a:gridCol w="2694615">
                  <a:extLst>
                    <a:ext uri="{9D8B030D-6E8A-4147-A177-3AD203B41FA5}">
                      <a16:colId xmlns:a16="http://schemas.microsoft.com/office/drawing/2014/main" val="945245369"/>
                    </a:ext>
                  </a:extLst>
                </a:gridCol>
                <a:gridCol w="2753474">
                  <a:extLst>
                    <a:ext uri="{9D8B030D-6E8A-4147-A177-3AD203B41FA5}">
                      <a16:colId xmlns:a16="http://schemas.microsoft.com/office/drawing/2014/main" val="1980076727"/>
                    </a:ext>
                  </a:extLst>
                </a:gridCol>
                <a:gridCol w="6420709">
                  <a:extLst>
                    <a:ext uri="{9D8B030D-6E8A-4147-A177-3AD203B41FA5}">
                      <a16:colId xmlns:a16="http://schemas.microsoft.com/office/drawing/2014/main" val="3606010150"/>
                    </a:ext>
                  </a:extLst>
                </a:gridCol>
              </a:tblGrid>
              <a:tr h="480054">
                <a:tc>
                  <a:txBody>
                    <a:bodyPr/>
                    <a:lstStyle/>
                    <a:p>
                      <a:pPr marL="0" marR="0">
                        <a:lnSpc>
                          <a:spcPct val="115000"/>
                        </a:lnSpc>
                        <a:buNone/>
                      </a:pPr>
                      <a:r>
                        <a:rPr lang="en-US" sz="2000" dirty="0">
                          <a:effectLst/>
                        </a:rPr>
                        <a:t>DATA</a:t>
                      </a:r>
                      <a:endParaRPr lang="en-US" sz="2000" dirty="0">
                        <a:effectLst/>
                        <a:latin typeface="Avenir Next LT Pro" panose="020B0504020202020204" pitchFamily="34" charset="0"/>
                        <a:ea typeface="Aptos" panose="020B0004020202020204" pitchFamily="34" charset="0"/>
                        <a:cs typeface="Aptos" panose="020B0004020202020204" pitchFamily="34" charset="0"/>
                      </a:endParaRPr>
                    </a:p>
                  </a:txBody>
                  <a:tcPr marL="18415" marR="18415" marT="18415" marB="18415">
                    <a:solidFill>
                      <a:schemeClr val="tx1">
                        <a:alpha val="34000"/>
                      </a:schemeClr>
                    </a:solidFill>
                  </a:tcPr>
                </a:tc>
                <a:tc>
                  <a:txBody>
                    <a:bodyPr/>
                    <a:lstStyle/>
                    <a:p>
                      <a:pPr marL="0" marR="0">
                        <a:lnSpc>
                          <a:spcPct val="115000"/>
                        </a:lnSpc>
                        <a:buNone/>
                      </a:pPr>
                      <a:r>
                        <a:rPr lang="en-US" sz="2000" dirty="0">
                          <a:effectLst/>
                        </a:rPr>
                        <a:t>CAPAS</a:t>
                      </a:r>
                      <a:endParaRPr lang="en-US" sz="2000" dirty="0">
                        <a:effectLst/>
                        <a:latin typeface="Avenir Next LT Pro" panose="020B0504020202020204" pitchFamily="34" charset="0"/>
                        <a:ea typeface="Aptos" panose="020B0004020202020204" pitchFamily="34" charset="0"/>
                        <a:cs typeface="Aptos" panose="020B0004020202020204" pitchFamily="34" charset="0"/>
                      </a:endParaRPr>
                    </a:p>
                  </a:txBody>
                  <a:tcPr marL="18415" marR="18415" marT="18415" marB="18415">
                    <a:solidFill>
                      <a:schemeClr val="tx1">
                        <a:alpha val="34000"/>
                      </a:schemeClr>
                    </a:solidFill>
                  </a:tcPr>
                </a:tc>
                <a:tc>
                  <a:txBody>
                    <a:bodyPr/>
                    <a:lstStyle/>
                    <a:p>
                      <a:pPr marL="0" marR="0">
                        <a:lnSpc>
                          <a:spcPct val="115000"/>
                        </a:lnSpc>
                        <a:buNone/>
                      </a:pPr>
                      <a:r>
                        <a:rPr lang="en-US" sz="2000" dirty="0">
                          <a:effectLst/>
                        </a:rPr>
                        <a:t>MAIN SOURCES</a:t>
                      </a:r>
                      <a:endParaRPr lang="en-US" sz="2000" dirty="0">
                        <a:effectLst/>
                        <a:latin typeface="Avenir Next LT Pro" panose="020B0504020202020204" pitchFamily="34" charset="0"/>
                        <a:ea typeface="Aptos" panose="020B0004020202020204" pitchFamily="34" charset="0"/>
                        <a:cs typeface="Aptos" panose="020B0004020202020204" pitchFamily="34" charset="0"/>
                      </a:endParaRPr>
                    </a:p>
                  </a:txBody>
                  <a:tcPr marL="18415" marR="18415" marT="18415" marB="18415">
                    <a:lnB>
                      <a:noFill/>
                    </a:lnB>
                    <a:solidFill>
                      <a:schemeClr val="tx1">
                        <a:alpha val="34000"/>
                      </a:schemeClr>
                    </a:solidFill>
                  </a:tcPr>
                </a:tc>
                <a:extLst>
                  <a:ext uri="{0D108BD9-81ED-4DB2-BD59-A6C34878D82A}">
                    <a16:rowId xmlns:a16="http://schemas.microsoft.com/office/drawing/2014/main" val="659937348"/>
                  </a:ext>
                </a:extLst>
              </a:tr>
              <a:tr h="480054">
                <a:tc>
                  <a:txBody>
                    <a:bodyPr/>
                    <a:lstStyle/>
                    <a:p>
                      <a:pPr marL="0" marR="0">
                        <a:lnSpc>
                          <a:spcPct val="115000"/>
                        </a:lnSpc>
                        <a:buNone/>
                      </a:pPr>
                      <a:r>
                        <a:rPr lang="en-US" sz="2000" b="1" dirty="0">
                          <a:effectLst/>
                        </a:rPr>
                        <a:t>Species</a:t>
                      </a:r>
                      <a:endParaRPr lang="en-US" sz="2000" b="1" dirty="0">
                        <a:effectLst/>
                        <a:latin typeface="Avenir Next LT Pro" panose="020B0504020202020204" pitchFamily="34" charset="0"/>
                        <a:ea typeface="Aptos" panose="020B0004020202020204" pitchFamily="34" charset="0"/>
                        <a:cs typeface="Aptos" panose="020B0004020202020204" pitchFamily="34" charset="0"/>
                      </a:endParaRPr>
                    </a:p>
                  </a:txBody>
                  <a:tcPr marL="18415" marR="18415" marT="18415" marB="18415">
                    <a:lnB w="12700" cap="flat" cmpd="sng" algn="ctr">
                      <a:solidFill>
                        <a:schemeClr val="bg1"/>
                      </a:solidFill>
                      <a:prstDash val="solid"/>
                      <a:round/>
                      <a:headEnd type="none" w="med" len="med"/>
                      <a:tailEnd type="none" w="med" len="med"/>
                    </a:lnB>
                  </a:tcPr>
                </a:tc>
                <a:tc>
                  <a:txBody>
                    <a:bodyPr/>
                    <a:lstStyle/>
                    <a:p>
                      <a:pPr marL="0" marR="0">
                        <a:lnSpc>
                          <a:spcPct val="115000"/>
                        </a:lnSpc>
                        <a:buNone/>
                      </a:pPr>
                      <a:r>
                        <a:rPr lang="es-GT" sz="2000" b="1" noProof="0" dirty="0">
                          <a:effectLst/>
                          <a:latin typeface="Avenir Next LT Pro" panose="020B0504020202020204" pitchFamily="34" charset="0"/>
                          <a:ea typeface="Aptos" panose="020B0004020202020204" pitchFamily="34" charset="0"/>
                          <a:cs typeface="Aptos" panose="020B0004020202020204" pitchFamily="34" charset="0"/>
                        </a:rPr>
                        <a:t>Especies Marinas</a:t>
                      </a:r>
                    </a:p>
                  </a:txBody>
                  <a:tcPr marL="18415" marR="18415" marT="18415" marB="18415">
                    <a:lnR>
                      <a:noFill/>
                    </a:lnR>
                    <a:lnB w="12700" cap="flat" cmpd="sng" algn="ctr">
                      <a:solidFill>
                        <a:schemeClr val="bg1"/>
                      </a:solidFill>
                      <a:prstDash val="solid"/>
                      <a:round/>
                      <a:headEnd type="none" w="med" len="med"/>
                      <a:tailEnd type="none" w="med" len="med"/>
                    </a:lnB>
                  </a:tcPr>
                </a:tc>
                <a:tc>
                  <a:txBody>
                    <a:bodyPr/>
                    <a:lstStyle/>
                    <a:p>
                      <a:pPr marL="0" marR="0">
                        <a:lnSpc>
                          <a:spcPct val="115000"/>
                        </a:lnSpc>
                        <a:buNone/>
                      </a:pPr>
                      <a:endParaRPr lang="en-US" sz="2000" dirty="0">
                        <a:effectLst/>
                        <a:latin typeface="Avenir Next LT Pro" panose="020B0504020202020204" pitchFamily="34" charset="0"/>
                        <a:ea typeface="Aptos" panose="020B0004020202020204" pitchFamily="34" charset="0"/>
                        <a:cs typeface="Aptos" panose="020B0004020202020204" pitchFamily="34" charset="0"/>
                      </a:endParaRPr>
                    </a:p>
                  </a:txBody>
                  <a:tcPr marL="18415" marR="18415" marT="18415" marB="18415">
                    <a:lnL>
                      <a:noFill/>
                    </a:lnL>
                    <a:lnR>
                      <a:noFill/>
                    </a:lnR>
                    <a:lnT>
                      <a:noFill/>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229761788"/>
                  </a:ext>
                </a:extLst>
              </a:tr>
              <a:tr h="480054">
                <a:tc>
                  <a:txBody>
                    <a:bodyPr/>
                    <a:lstStyle/>
                    <a:p>
                      <a:pPr marL="0" marR="0">
                        <a:lnSpc>
                          <a:spcPct val="115000"/>
                        </a:lnSpc>
                        <a:buNone/>
                      </a:pPr>
                      <a:r>
                        <a:rPr lang="en-US" sz="1800" dirty="0">
                          <a:solidFill>
                            <a:schemeClr val="tx1"/>
                          </a:solidFill>
                          <a:effectLst/>
                          <a:latin typeface="+mn-lt"/>
                          <a:ea typeface="Aptos" panose="020B0004020202020204" pitchFamily="34" charset="0"/>
                          <a:cs typeface="Aptos" panose="020B0004020202020204" pitchFamily="34" charset="0"/>
                        </a:rPr>
                        <a:t>Sea cucumber distribution/abundance</a:t>
                      </a:r>
                    </a:p>
                  </a:txBody>
                  <a:tcPr marL="18415" marR="18415" marT="18415" marB="18415">
                    <a:lnT w="12700" cap="flat" cmpd="sng" algn="ctr">
                      <a:solidFill>
                        <a:schemeClr val="bg1"/>
                      </a:solidFill>
                      <a:prstDash val="solid"/>
                      <a:round/>
                      <a:headEnd type="none" w="med" len="med"/>
                      <a:tailEnd type="none" w="med" len="med"/>
                    </a:lnT>
                    <a:solidFill>
                      <a:schemeClr val="bg1">
                        <a:alpha val="15000"/>
                      </a:schemeClr>
                    </a:solidFill>
                  </a:tcPr>
                </a:tc>
                <a:tc>
                  <a:txBody>
                    <a:bodyPr/>
                    <a:lstStyle/>
                    <a:p>
                      <a:pPr marL="0" marR="0">
                        <a:lnSpc>
                          <a:spcPct val="115000"/>
                        </a:lnSpc>
                        <a:buNone/>
                      </a:pPr>
                      <a:r>
                        <a:rPr lang="es-GT" sz="1800">
                          <a:solidFill>
                            <a:schemeClr val="tx1"/>
                          </a:solidFill>
                          <a:effectLst/>
                          <a:latin typeface="+mn-lt"/>
                          <a:ea typeface="Aptos" panose="020B0004020202020204" pitchFamily="34" charset="0"/>
                          <a:cs typeface="Aptos" panose="020B0004020202020204" pitchFamily="34" charset="0"/>
                        </a:rPr>
                        <a:t>Distribución/abundancia de pepino de mar</a:t>
                      </a:r>
                      <a:endParaRPr lang="en-US" sz="1800">
                        <a:solidFill>
                          <a:schemeClr val="tx1"/>
                        </a:solidFill>
                        <a:effectLst/>
                        <a:latin typeface="+mn-lt"/>
                        <a:ea typeface="Aptos" panose="020B0004020202020204" pitchFamily="34" charset="0"/>
                        <a:cs typeface="Aptos" panose="020B0004020202020204" pitchFamily="34" charset="0"/>
                      </a:endParaRPr>
                    </a:p>
                  </a:txBody>
                  <a:tcPr marL="18415" marR="18415" marT="18415" marB="18415">
                    <a:lnR>
                      <a:noFill/>
                    </a:lnR>
                    <a:lnT w="12700" cap="flat" cmpd="sng" algn="ctr">
                      <a:solidFill>
                        <a:schemeClr val="bg1"/>
                      </a:solidFill>
                      <a:prstDash val="solid"/>
                      <a:round/>
                      <a:headEnd type="none" w="med" len="med"/>
                      <a:tailEnd type="none" w="med" len="med"/>
                    </a:lnT>
                    <a:solidFill>
                      <a:schemeClr val="bg1">
                        <a:alpha val="15000"/>
                      </a:schemeClr>
                    </a:solidFill>
                  </a:tcPr>
                </a:tc>
                <a:tc>
                  <a:txBody>
                    <a:bodyPr/>
                    <a:lstStyle/>
                    <a:p>
                      <a:pPr marL="0" marR="0">
                        <a:lnSpc>
                          <a:spcPct val="115000"/>
                        </a:lnSpc>
                        <a:buNone/>
                      </a:pPr>
                      <a:r>
                        <a:rPr lang="es-ES" sz="1800" dirty="0">
                          <a:solidFill>
                            <a:schemeClr val="tx1"/>
                          </a:solidFill>
                          <a:effectLst/>
                          <a:latin typeface="+mn-lt"/>
                          <a:ea typeface="Aptos" panose="020B0004020202020204" pitchFamily="34" charset="0"/>
                          <a:cs typeface="Aptos" panose="020B0004020202020204" pitchFamily="34" charset="0"/>
                        </a:rPr>
                        <a:t>Atlas de Bocas del Toro; </a:t>
                      </a:r>
                      <a:r>
                        <a:rPr lang="es-ES" sz="1800" u="sng" dirty="0" err="1">
                          <a:solidFill>
                            <a:schemeClr val="tx1"/>
                          </a:solidFill>
                          <a:effectLst/>
                          <a:latin typeface="+mn-lt"/>
                          <a:ea typeface="Aptos" panose="020B0004020202020204" pitchFamily="34" charset="0"/>
                          <a:cs typeface="Aptos" panose="020B0004020202020204" pitchFamily="34" charset="0"/>
                          <a:hlinkClick r:id="rId5">
                            <a:extLst>
                              <a:ext uri="{A12FA001-AC4F-418D-AE19-62706E023703}">
                                <ahyp:hlinkClr xmlns:ahyp="http://schemas.microsoft.com/office/drawing/2018/hyperlinkcolor" val="tx"/>
                              </a:ext>
                            </a:extLst>
                          </a:hlinkClick>
                        </a:rPr>
                        <a:t>Merchan</a:t>
                      </a:r>
                      <a:r>
                        <a:rPr lang="es-ES" sz="1800" u="sng" dirty="0">
                          <a:solidFill>
                            <a:schemeClr val="tx1"/>
                          </a:solidFill>
                          <a:effectLst/>
                          <a:latin typeface="+mn-lt"/>
                          <a:ea typeface="Aptos" panose="020B0004020202020204" pitchFamily="34" charset="0"/>
                          <a:cs typeface="Aptos" panose="020B0004020202020204" pitchFamily="34" charset="0"/>
                          <a:hlinkClick r:id="rId5">
                            <a:extLst>
                              <a:ext uri="{A12FA001-AC4F-418D-AE19-62706E023703}">
                                <ahyp:hlinkClr xmlns:ahyp="http://schemas.microsoft.com/office/drawing/2018/hyperlinkcolor" val="tx"/>
                              </a:ext>
                            </a:extLst>
                          </a:hlinkClick>
                        </a:rPr>
                        <a:t> </a:t>
                      </a:r>
                      <a:r>
                        <a:rPr lang="es-ES" sz="1800" u="sng" dirty="0" err="1">
                          <a:solidFill>
                            <a:schemeClr val="tx1"/>
                          </a:solidFill>
                          <a:effectLst/>
                          <a:latin typeface="+mn-lt"/>
                          <a:ea typeface="Aptos" panose="020B0004020202020204" pitchFamily="34" charset="0"/>
                          <a:cs typeface="Aptos" panose="020B0004020202020204" pitchFamily="34" charset="0"/>
                          <a:hlinkClick r:id="rId5">
                            <a:extLst>
                              <a:ext uri="{A12FA001-AC4F-418D-AE19-62706E023703}">
                                <ahyp:hlinkClr xmlns:ahyp="http://schemas.microsoft.com/office/drawing/2018/hyperlinkcolor" val="tx"/>
                              </a:ext>
                            </a:extLst>
                          </a:hlinkClick>
                        </a:rPr>
                        <a:t>et.al</a:t>
                      </a:r>
                      <a:r>
                        <a:rPr lang="es-ES" sz="1800" u="sng" dirty="0">
                          <a:solidFill>
                            <a:schemeClr val="tx1"/>
                          </a:solidFill>
                          <a:effectLst/>
                          <a:latin typeface="+mn-lt"/>
                          <a:ea typeface="Aptos" panose="020B0004020202020204" pitchFamily="34" charset="0"/>
                          <a:cs typeface="Aptos" panose="020B0004020202020204" pitchFamily="34" charset="0"/>
                          <a:hlinkClick r:id="rId5">
                            <a:extLst>
                              <a:ext uri="{A12FA001-AC4F-418D-AE19-62706E023703}">
                                <ahyp:hlinkClr xmlns:ahyp="http://schemas.microsoft.com/office/drawing/2018/hyperlinkcolor" val="tx"/>
                              </a:ext>
                            </a:extLst>
                          </a:hlinkClick>
                        </a:rPr>
                        <a:t>., 2019</a:t>
                      </a:r>
                      <a:endParaRPr lang="en-US" sz="1800" dirty="0">
                        <a:solidFill>
                          <a:schemeClr val="tx1"/>
                        </a:solidFill>
                        <a:effectLst/>
                        <a:latin typeface="+mn-lt"/>
                        <a:ea typeface="Aptos" panose="020B0004020202020204" pitchFamily="34" charset="0"/>
                        <a:cs typeface="Aptos" panose="020B0004020202020204" pitchFamily="34" charset="0"/>
                      </a:endParaRPr>
                    </a:p>
                  </a:txBody>
                  <a:tcPr marL="18415" marR="18415" marT="18415" marB="18415">
                    <a:lnL>
                      <a:noFill/>
                    </a:lnL>
                    <a:lnR>
                      <a:noFill/>
                    </a:lnR>
                    <a:lnT w="12700" cap="flat" cmpd="sng" algn="ctr">
                      <a:solidFill>
                        <a:schemeClr val="bg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alpha val="15000"/>
                      </a:schemeClr>
                    </a:solidFill>
                  </a:tcPr>
                </a:tc>
                <a:extLst>
                  <a:ext uri="{0D108BD9-81ED-4DB2-BD59-A6C34878D82A}">
                    <a16:rowId xmlns:a16="http://schemas.microsoft.com/office/drawing/2014/main" val="3003842556"/>
                  </a:ext>
                </a:extLst>
              </a:tr>
              <a:tr h="480054">
                <a:tc>
                  <a:txBody>
                    <a:bodyPr/>
                    <a:lstStyle/>
                    <a:p>
                      <a:pPr marL="0" marR="0">
                        <a:lnSpc>
                          <a:spcPct val="115000"/>
                        </a:lnSpc>
                        <a:buNone/>
                      </a:pPr>
                      <a:r>
                        <a:rPr lang="en-US" sz="1800">
                          <a:solidFill>
                            <a:schemeClr val="tx1"/>
                          </a:solidFill>
                          <a:effectLst/>
                          <a:latin typeface="+mn-lt"/>
                          <a:ea typeface="Aptos" panose="020B0004020202020204" pitchFamily="34" charset="0"/>
                          <a:cs typeface="Aptos" panose="020B0004020202020204" pitchFamily="34" charset="0"/>
                        </a:rPr>
                        <a:t>Star fish distribution/abundance </a:t>
                      </a:r>
                    </a:p>
                  </a:txBody>
                  <a:tcPr marL="18415" marR="18415" marT="18415" marB="18415"/>
                </a:tc>
                <a:tc>
                  <a:txBody>
                    <a:bodyPr/>
                    <a:lstStyle/>
                    <a:p>
                      <a:pPr marL="0" marR="0">
                        <a:lnSpc>
                          <a:spcPct val="115000"/>
                        </a:lnSpc>
                        <a:buNone/>
                      </a:pPr>
                      <a:r>
                        <a:rPr lang="es-GT" sz="1800">
                          <a:solidFill>
                            <a:schemeClr val="tx1"/>
                          </a:solidFill>
                          <a:effectLst/>
                          <a:latin typeface="+mn-lt"/>
                          <a:ea typeface="Aptos" panose="020B0004020202020204" pitchFamily="34" charset="0"/>
                          <a:cs typeface="Aptos" panose="020B0004020202020204" pitchFamily="34" charset="0"/>
                        </a:rPr>
                        <a:t>Distribución y abundancia de estrellas de mar</a:t>
                      </a:r>
                      <a:endParaRPr lang="en-US" sz="1800">
                        <a:solidFill>
                          <a:schemeClr val="tx1"/>
                        </a:solidFill>
                        <a:effectLst/>
                        <a:latin typeface="+mn-lt"/>
                        <a:ea typeface="Aptos" panose="020B0004020202020204" pitchFamily="34" charset="0"/>
                        <a:cs typeface="Aptos" panose="020B0004020202020204" pitchFamily="34" charset="0"/>
                      </a:endParaRPr>
                    </a:p>
                  </a:txBody>
                  <a:tcPr marL="18415" marR="18415" marT="18415" marB="18415">
                    <a:lnR>
                      <a:noFill/>
                    </a:lnR>
                  </a:tcPr>
                </a:tc>
                <a:tc>
                  <a:txBody>
                    <a:bodyPr/>
                    <a:lstStyle/>
                    <a:p>
                      <a:pPr marL="0" marR="0">
                        <a:lnSpc>
                          <a:spcPct val="115000"/>
                        </a:lnSpc>
                        <a:buNone/>
                      </a:pPr>
                      <a:r>
                        <a:rPr lang="es-ES" sz="1800" dirty="0">
                          <a:solidFill>
                            <a:schemeClr val="tx1"/>
                          </a:solidFill>
                          <a:effectLst/>
                          <a:latin typeface="+mn-lt"/>
                          <a:ea typeface="Aptos" panose="020B0004020202020204" pitchFamily="34" charset="0"/>
                          <a:cs typeface="Aptos" panose="020B0004020202020204" pitchFamily="34" charset="0"/>
                        </a:rPr>
                        <a:t>Atlas de Bocas del Toro; </a:t>
                      </a:r>
                      <a:r>
                        <a:rPr lang="es-ES" sz="1800" u="sng" dirty="0" err="1">
                          <a:solidFill>
                            <a:schemeClr val="tx1"/>
                          </a:solidFill>
                          <a:effectLst/>
                          <a:latin typeface="+mn-lt"/>
                          <a:ea typeface="Aptos" panose="020B0004020202020204" pitchFamily="34" charset="0"/>
                          <a:cs typeface="Aptos" panose="020B0004020202020204" pitchFamily="34" charset="0"/>
                          <a:hlinkClick r:id="rId6">
                            <a:extLst>
                              <a:ext uri="{A12FA001-AC4F-418D-AE19-62706E023703}">
                                <ahyp:hlinkClr xmlns:ahyp="http://schemas.microsoft.com/office/drawing/2018/hyperlinkcolor" val="tx"/>
                              </a:ext>
                            </a:extLst>
                          </a:hlinkClick>
                        </a:rPr>
                        <a:t>Guzman</a:t>
                      </a:r>
                      <a:r>
                        <a:rPr lang="es-ES" sz="1800" u="sng" dirty="0">
                          <a:solidFill>
                            <a:schemeClr val="tx1"/>
                          </a:solidFill>
                          <a:effectLst/>
                          <a:latin typeface="+mn-lt"/>
                          <a:ea typeface="Aptos" panose="020B0004020202020204" pitchFamily="34" charset="0"/>
                          <a:cs typeface="Aptos" panose="020B0004020202020204" pitchFamily="34" charset="0"/>
                          <a:hlinkClick r:id="rId6">
                            <a:extLst>
                              <a:ext uri="{A12FA001-AC4F-418D-AE19-62706E023703}">
                                <ahyp:hlinkClr xmlns:ahyp="http://schemas.microsoft.com/office/drawing/2018/hyperlinkcolor" val="tx"/>
                              </a:ext>
                            </a:extLst>
                          </a:hlinkClick>
                        </a:rPr>
                        <a:t> and </a:t>
                      </a:r>
                      <a:r>
                        <a:rPr lang="es-ES" sz="1800" u="sng" dirty="0" err="1">
                          <a:solidFill>
                            <a:schemeClr val="tx1"/>
                          </a:solidFill>
                          <a:effectLst/>
                          <a:latin typeface="+mn-lt"/>
                          <a:ea typeface="Aptos" panose="020B0004020202020204" pitchFamily="34" charset="0"/>
                          <a:cs typeface="Aptos" panose="020B0004020202020204" pitchFamily="34" charset="0"/>
                          <a:hlinkClick r:id="rId6">
                            <a:extLst>
                              <a:ext uri="{A12FA001-AC4F-418D-AE19-62706E023703}">
                                <ahyp:hlinkClr xmlns:ahyp="http://schemas.microsoft.com/office/drawing/2018/hyperlinkcolor" val="tx"/>
                              </a:ext>
                            </a:extLst>
                          </a:hlinkClick>
                        </a:rPr>
                        <a:t>Guevarra</a:t>
                      </a:r>
                      <a:r>
                        <a:rPr lang="es-ES" sz="1800" u="sng" dirty="0">
                          <a:solidFill>
                            <a:schemeClr val="tx1"/>
                          </a:solidFill>
                          <a:effectLst/>
                          <a:latin typeface="+mn-lt"/>
                          <a:ea typeface="Aptos" panose="020B0004020202020204" pitchFamily="34" charset="0"/>
                          <a:cs typeface="Aptos" panose="020B0004020202020204" pitchFamily="34" charset="0"/>
                          <a:hlinkClick r:id="rId6">
                            <a:extLst>
                              <a:ext uri="{A12FA001-AC4F-418D-AE19-62706E023703}">
                                <ahyp:hlinkClr xmlns:ahyp="http://schemas.microsoft.com/office/drawing/2018/hyperlinkcolor" val="tx"/>
                              </a:ext>
                            </a:extLst>
                          </a:hlinkClick>
                        </a:rPr>
                        <a:t>, 2002</a:t>
                      </a:r>
                      <a:endParaRPr lang="en-US" sz="1800" dirty="0">
                        <a:solidFill>
                          <a:schemeClr val="tx1"/>
                        </a:solidFill>
                        <a:effectLst/>
                        <a:latin typeface="+mn-lt"/>
                        <a:ea typeface="Aptos" panose="020B0004020202020204" pitchFamily="34" charset="0"/>
                        <a:cs typeface="Aptos" panose="020B0004020202020204" pitchFamily="34" charset="0"/>
                      </a:endParaRPr>
                    </a:p>
                  </a:txBody>
                  <a:tcPr marL="18415" marR="18415" marT="18415" marB="18415">
                    <a:lnL>
                      <a:noFill/>
                    </a:lnL>
                    <a:lnR>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69616125"/>
                  </a:ext>
                </a:extLst>
              </a:tr>
              <a:tr h="480054">
                <a:tc>
                  <a:txBody>
                    <a:bodyPr/>
                    <a:lstStyle/>
                    <a:p>
                      <a:pPr marL="0" marR="0">
                        <a:lnSpc>
                          <a:spcPct val="115000"/>
                        </a:lnSpc>
                        <a:buNone/>
                      </a:pPr>
                      <a:r>
                        <a:rPr lang="en-US" sz="1800">
                          <a:solidFill>
                            <a:schemeClr val="tx1"/>
                          </a:solidFill>
                          <a:effectLst/>
                          <a:latin typeface="+mn-lt"/>
                          <a:ea typeface="Aptos" panose="020B0004020202020204" pitchFamily="34" charset="0"/>
                          <a:cs typeface="Aptos" panose="020B0004020202020204" pitchFamily="34" charset="0"/>
                        </a:rPr>
                        <a:t>Sponges’ distribution</a:t>
                      </a:r>
                    </a:p>
                  </a:txBody>
                  <a:tcPr marL="18415" marR="18415" marT="18415" marB="18415">
                    <a:solidFill>
                      <a:schemeClr val="bg1">
                        <a:alpha val="15000"/>
                      </a:schemeClr>
                    </a:solidFill>
                  </a:tcPr>
                </a:tc>
                <a:tc>
                  <a:txBody>
                    <a:bodyPr/>
                    <a:lstStyle/>
                    <a:p>
                      <a:pPr marL="0" marR="0">
                        <a:lnSpc>
                          <a:spcPct val="115000"/>
                        </a:lnSpc>
                        <a:buNone/>
                      </a:pPr>
                      <a:r>
                        <a:rPr lang="es-GT" sz="1800">
                          <a:solidFill>
                            <a:schemeClr val="tx1"/>
                          </a:solidFill>
                          <a:effectLst/>
                          <a:latin typeface="+mn-lt"/>
                          <a:ea typeface="Aptos" panose="020B0004020202020204" pitchFamily="34" charset="0"/>
                          <a:cs typeface="Aptos" panose="020B0004020202020204" pitchFamily="34" charset="0"/>
                        </a:rPr>
                        <a:t>Distribución de esponjas</a:t>
                      </a:r>
                      <a:endParaRPr lang="en-US" sz="1800">
                        <a:solidFill>
                          <a:schemeClr val="tx1"/>
                        </a:solidFill>
                        <a:effectLst/>
                        <a:latin typeface="+mn-lt"/>
                        <a:ea typeface="Aptos" panose="020B0004020202020204" pitchFamily="34" charset="0"/>
                        <a:cs typeface="Aptos" panose="020B0004020202020204" pitchFamily="34" charset="0"/>
                      </a:endParaRPr>
                    </a:p>
                  </a:txBody>
                  <a:tcPr marL="18415" marR="18415" marT="18415" marB="18415">
                    <a:lnR>
                      <a:noFill/>
                    </a:lnR>
                    <a:solidFill>
                      <a:schemeClr val="bg1">
                        <a:alpha val="15000"/>
                      </a:schemeClr>
                    </a:solidFill>
                  </a:tcPr>
                </a:tc>
                <a:tc>
                  <a:txBody>
                    <a:bodyPr/>
                    <a:lstStyle/>
                    <a:p>
                      <a:pPr marL="0" marR="0">
                        <a:lnSpc>
                          <a:spcPct val="115000"/>
                        </a:lnSpc>
                        <a:buNone/>
                      </a:pPr>
                      <a:r>
                        <a:rPr lang="es-ES" sz="1800" u="sng" dirty="0">
                          <a:solidFill>
                            <a:schemeClr val="tx1"/>
                          </a:solidFill>
                          <a:effectLst/>
                          <a:latin typeface="+mn-lt"/>
                          <a:ea typeface="Aptos" panose="020B0004020202020204" pitchFamily="34" charset="0"/>
                          <a:cs typeface="Aptos" panose="020B0004020202020204" pitchFamily="34" charset="0"/>
                          <a:hlinkClick r:id="rId7">
                            <a:extLst>
                              <a:ext uri="{A12FA001-AC4F-418D-AE19-62706E023703}">
                                <ahyp:hlinkClr xmlns:ahyp="http://schemas.microsoft.com/office/drawing/2018/hyperlinkcolor" val="tx"/>
                              </a:ext>
                            </a:extLst>
                          </a:hlinkClick>
                        </a:rPr>
                        <a:t>Diaz 2005</a:t>
                      </a:r>
                      <a:r>
                        <a:rPr lang="es-ES" sz="1800" dirty="0">
                          <a:solidFill>
                            <a:schemeClr val="tx1"/>
                          </a:solidFill>
                          <a:effectLst/>
                          <a:latin typeface="+mn-lt"/>
                          <a:ea typeface="Aptos" panose="020B0004020202020204" pitchFamily="34" charset="0"/>
                          <a:cs typeface="Aptos" panose="020B0004020202020204" pitchFamily="34" charset="0"/>
                        </a:rPr>
                        <a:t>; </a:t>
                      </a:r>
                      <a:r>
                        <a:rPr lang="es-ES" sz="1800" u="sng" dirty="0" err="1">
                          <a:solidFill>
                            <a:schemeClr val="tx1"/>
                          </a:solidFill>
                          <a:effectLst/>
                          <a:latin typeface="+mn-lt"/>
                          <a:ea typeface="Aptos" panose="020B0004020202020204" pitchFamily="34" charset="0"/>
                          <a:cs typeface="Aptos" panose="020B0004020202020204" pitchFamily="34" charset="0"/>
                          <a:hlinkClick r:id="rId8">
                            <a:extLst>
                              <a:ext uri="{A12FA001-AC4F-418D-AE19-62706E023703}">
                                <ahyp:hlinkClr xmlns:ahyp="http://schemas.microsoft.com/office/drawing/2018/hyperlinkcolor" val="tx"/>
                              </a:ext>
                            </a:extLst>
                          </a:hlinkClick>
                        </a:rPr>
                        <a:t>Easson</a:t>
                      </a:r>
                      <a:r>
                        <a:rPr lang="es-ES" sz="1800" u="sng" dirty="0">
                          <a:solidFill>
                            <a:schemeClr val="tx1"/>
                          </a:solidFill>
                          <a:effectLst/>
                          <a:latin typeface="+mn-lt"/>
                          <a:ea typeface="Aptos" panose="020B0004020202020204" pitchFamily="34" charset="0"/>
                          <a:cs typeface="Aptos" panose="020B0004020202020204" pitchFamily="34" charset="0"/>
                          <a:hlinkClick r:id="rId8">
                            <a:extLst>
                              <a:ext uri="{A12FA001-AC4F-418D-AE19-62706E023703}">
                                <ahyp:hlinkClr xmlns:ahyp="http://schemas.microsoft.com/office/drawing/2018/hyperlinkcolor" val="tx"/>
                              </a:ext>
                            </a:extLst>
                          </a:hlinkClick>
                        </a:rPr>
                        <a:t>, </a:t>
                      </a:r>
                      <a:r>
                        <a:rPr lang="es-ES" sz="1800" u="sng" dirty="0" err="1">
                          <a:solidFill>
                            <a:schemeClr val="tx1"/>
                          </a:solidFill>
                          <a:effectLst/>
                          <a:latin typeface="+mn-lt"/>
                          <a:ea typeface="Aptos" panose="020B0004020202020204" pitchFamily="34" charset="0"/>
                          <a:cs typeface="Aptos" panose="020B0004020202020204" pitchFamily="34" charset="0"/>
                          <a:hlinkClick r:id="rId8">
                            <a:extLst>
                              <a:ext uri="{A12FA001-AC4F-418D-AE19-62706E023703}">
                                <ahyp:hlinkClr xmlns:ahyp="http://schemas.microsoft.com/office/drawing/2018/hyperlinkcolor" val="tx"/>
                              </a:ext>
                            </a:extLst>
                          </a:hlinkClick>
                        </a:rPr>
                        <a:t>et.al</a:t>
                      </a:r>
                      <a:r>
                        <a:rPr lang="es-ES" sz="1800" u="sng" dirty="0">
                          <a:solidFill>
                            <a:schemeClr val="tx1"/>
                          </a:solidFill>
                          <a:effectLst/>
                          <a:latin typeface="+mn-lt"/>
                          <a:ea typeface="Aptos" panose="020B0004020202020204" pitchFamily="34" charset="0"/>
                          <a:cs typeface="Aptos" panose="020B0004020202020204" pitchFamily="34" charset="0"/>
                          <a:hlinkClick r:id="rId8">
                            <a:extLst>
                              <a:ext uri="{A12FA001-AC4F-418D-AE19-62706E023703}">
                                <ahyp:hlinkClr xmlns:ahyp="http://schemas.microsoft.com/office/drawing/2018/hyperlinkcolor" val="tx"/>
                              </a:ext>
                            </a:extLst>
                          </a:hlinkClick>
                        </a:rPr>
                        <a:t>. 2015</a:t>
                      </a:r>
                      <a:endParaRPr lang="en-US" sz="1800" dirty="0">
                        <a:solidFill>
                          <a:schemeClr val="tx1"/>
                        </a:solidFill>
                        <a:effectLst/>
                        <a:latin typeface="+mn-lt"/>
                        <a:ea typeface="Aptos" panose="020B0004020202020204" pitchFamily="34" charset="0"/>
                        <a:cs typeface="Aptos" panose="020B0004020202020204" pitchFamily="34" charset="0"/>
                      </a:endParaRPr>
                    </a:p>
                  </a:txBody>
                  <a:tcPr marL="18415" marR="18415" marT="18415" marB="18415">
                    <a:lnL>
                      <a:noFill/>
                    </a:lnL>
                    <a:lnR>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alpha val="15000"/>
                      </a:schemeClr>
                    </a:solidFill>
                  </a:tcPr>
                </a:tc>
                <a:extLst>
                  <a:ext uri="{0D108BD9-81ED-4DB2-BD59-A6C34878D82A}">
                    <a16:rowId xmlns:a16="http://schemas.microsoft.com/office/drawing/2014/main" val="2497684458"/>
                  </a:ext>
                </a:extLst>
              </a:tr>
              <a:tr h="480054">
                <a:tc>
                  <a:txBody>
                    <a:bodyPr/>
                    <a:lstStyle/>
                    <a:p>
                      <a:pPr marL="0" marR="0">
                        <a:lnSpc>
                          <a:spcPct val="115000"/>
                        </a:lnSpc>
                        <a:buNone/>
                      </a:pPr>
                      <a:r>
                        <a:rPr lang="en-US" sz="1800">
                          <a:solidFill>
                            <a:schemeClr val="tx1"/>
                          </a:solidFill>
                          <a:effectLst/>
                          <a:latin typeface="+mn-lt"/>
                          <a:ea typeface="Aptos" panose="020B0004020202020204" pitchFamily="34" charset="0"/>
                          <a:cs typeface="Aptos" panose="020B0004020202020204" pitchFamily="34" charset="0"/>
                        </a:rPr>
                        <a:t>Sea slugs’ distribution/identification</a:t>
                      </a:r>
                    </a:p>
                  </a:txBody>
                  <a:tcPr marL="18415" marR="18415" marT="18415" marB="18415"/>
                </a:tc>
                <a:tc>
                  <a:txBody>
                    <a:bodyPr/>
                    <a:lstStyle/>
                    <a:p>
                      <a:pPr marL="0" marR="0">
                        <a:lnSpc>
                          <a:spcPct val="115000"/>
                        </a:lnSpc>
                        <a:buNone/>
                      </a:pPr>
                      <a:r>
                        <a:rPr lang="es-GT" sz="1800" dirty="0">
                          <a:solidFill>
                            <a:schemeClr val="tx1"/>
                          </a:solidFill>
                          <a:effectLst/>
                          <a:latin typeface="+mn-lt"/>
                          <a:ea typeface="Aptos" panose="020B0004020202020204" pitchFamily="34" charset="0"/>
                          <a:cs typeface="Aptos" panose="020B0004020202020204" pitchFamily="34" charset="0"/>
                        </a:rPr>
                        <a:t>Distribución/identificación babosa marina</a:t>
                      </a:r>
                      <a:endParaRPr lang="en-US" sz="1800" dirty="0">
                        <a:solidFill>
                          <a:schemeClr val="tx1"/>
                        </a:solidFill>
                        <a:effectLst/>
                        <a:latin typeface="+mn-lt"/>
                        <a:ea typeface="Aptos" panose="020B0004020202020204" pitchFamily="34" charset="0"/>
                        <a:cs typeface="Aptos" panose="020B0004020202020204" pitchFamily="34" charset="0"/>
                      </a:endParaRPr>
                    </a:p>
                  </a:txBody>
                  <a:tcPr marL="18415" marR="18415" marT="18415" marB="18415">
                    <a:lnR>
                      <a:noFill/>
                    </a:lnR>
                  </a:tcPr>
                </a:tc>
                <a:tc>
                  <a:txBody>
                    <a:bodyPr/>
                    <a:lstStyle/>
                    <a:p>
                      <a:pPr marL="0" marR="0">
                        <a:lnSpc>
                          <a:spcPct val="115000"/>
                        </a:lnSpc>
                        <a:buNone/>
                      </a:pPr>
                      <a:r>
                        <a:rPr lang="es-ES" sz="1800" u="sng" dirty="0" err="1">
                          <a:solidFill>
                            <a:schemeClr val="tx1"/>
                          </a:solidFill>
                          <a:effectLst/>
                          <a:latin typeface="+mn-lt"/>
                          <a:ea typeface="Aptos" panose="020B0004020202020204" pitchFamily="34" charset="0"/>
                          <a:cs typeface="Aptos" panose="020B0004020202020204" pitchFamily="34" charset="0"/>
                          <a:hlinkClick r:id="rId9">
                            <a:extLst>
                              <a:ext uri="{A12FA001-AC4F-418D-AE19-62706E023703}">
                                <ahyp:hlinkClr xmlns:ahyp="http://schemas.microsoft.com/office/drawing/2018/hyperlinkcolor" val="tx"/>
                              </a:ext>
                            </a:extLst>
                          </a:hlinkClick>
                        </a:rPr>
                        <a:t>Goodheart</a:t>
                      </a:r>
                      <a:r>
                        <a:rPr lang="es-ES" sz="1800" u="sng" dirty="0">
                          <a:solidFill>
                            <a:schemeClr val="tx1"/>
                          </a:solidFill>
                          <a:effectLst/>
                          <a:latin typeface="+mn-lt"/>
                          <a:ea typeface="Aptos" panose="020B0004020202020204" pitchFamily="34" charset="0"/>
                          <a:cs typeface="Aptos" panose="020B0004020202020204" pitchFamily="34" charset="0"/>
                          <a:hlinkClick r:id="rId9">
                            <a:extLst>
                              <a:ext uri="{A12FA001-AC4F-418D-AE19-62706E023703}">
                                <ahyp:hlinkClr xmlns:ahyp="http://schemas.microsoft.com/office/drawing/2018/hyperlinkcolor" val="tx"/>
                              </a:ext>
                            </a:extLst>
                          </a:hlinkClick>
                        </a:rPr>
                        <a:t>, </a:t>
                      </a:r>
                      <a:r>
                        <a:rPr lang="es-ES" sz="1800" u="sng" dirty="0" err="1">
                          <a:solidFill>
                            <a:schemeClr val="tx1"/>
                          </a:solidFill>
                          <a:effectLst/>
                          <a:latin typeface="+mn-lt"/>
                          <a:ea typeface="Aptos" panose="020B0004020202020204" pitchFamily="34" charset="0"/>
                          <a:cs typeface="Aptos" panose="020B0004020202020204" pitchFamily="34" charset="0"/>
                          <a:hlinkClick r:id="rId9">
                            <a:extLst>
                              <a:ext uri="{A12FA001-AC4F-418D-AE19-62706E023703}">
                                <ahyp:hlinkClr xmlns:ahyp="http://schemas.microsoft.com/office/drawing/2018/hyperlinkcolor" val="tx"/>
                              </a:ext>
                            </a:extLst>
                          </a:hlinkClick>
                        </a:rPr>
                        <a:t>et.al</a:t>
                      </a:r>
                      <a:r>
                        <a:rPr lang="es-ES" sz="1800" u="sng" dirty="0">
                          <a:solidFill>
                            <a:schemeClr val="tx1"/>
                          </a:solidFill>
                          <a:effectLst/>
                          <a:latin typeface="+mn-lt"/>
                          <a:ea typeface="Aptos" panose="020B0004020202020204" pitchFamily="34" charset="0"/>
                          <a:cs typeface="Aptos" panose="020B0004020202020204" pitchFamily="34" charset="0"/>
                          <a:hlinkClick r:id="rId9">
                            <a:extLst>
                              <a:ext uri="{A12FA001-AC4F-418D-AE19-62706E023703}">
                                <ahyp:hlinkClr xmlns:ahyp="http://schemas.microsoft.com/office/drawing/2018/hyperlinkcolor" val="tx"/>
                              </a:ext>
                            </a:extLst>
                          </a:hlinkClick>
                        </a:rPr>
                        <a:t>., 2016</a:t>
                      </a:r>
                      <a:r>
                        <a:rPr lang="es-ES" sz="1800" dirty="0">
                          <a:solidFill>
                            <a:schemeClr val="tx1"/>
                          </a:solidFill>
                          <a:effectLst/>
                          <a:latin typeface="+mn-lt"/>
                          <a:ea typeface="Aptos" panose="020B0004020202020204" pitchFamily="34" charset="0"/>
                          <a:cs typeface="Aptos" panose="020B0004020202020204" pitchFamily="34" charset="0"/>
                        </a:rPr>
                        <a:t>; </a:t>
                      </a:r>
                      <a:r>
                        <a:rPr lang="es-ES" sz="1800" u="sng" dirty="0">
                          <a:solidFill>
                            <a:schemeClr val="tx1"/>
                          </a:solidFill>
                          <a:effectLst/>
                          <a:latin typeface="+mn-lt"/>
                          <a:ea typeface="Aptos" panose="020B0004020202020204" pitchFamily="34" charset="0"/>
                          <a:cs typeface="Aptos" panose="020B0004020202020204" pitchFamily="34" charset="0"/>
                          <a:hlinkClick r:id="rId10">
                            <a:extLst>
                              <a:ext uri="{A12FA001-AC4F-418D-AE19-62706E023703}">
                                <ahyp:hlinkClr xmlns:ahyp="http://schemas.microsoft.com/office/drawing/2018/hyperlinkcolor" val="tx"/>
                              </a:ext>
                            </a:extLst>
                          </a:hlinkClick>
                        </a:rPr>
                        <a:t>Neill, </a:t>
                      </a:r>
                      <a:r>
                        <a:rPr lang="es-ES" sz="1800" u="sng" dirty="0" err="1">
                          <a:solidFill>
                            <a:schemeClr val="tx1"/>
                          </a:solidFill>
                          <a:effectLst/>
                          <a:latin typeface="+mn-lt"/>
                          <a:ea typeface="Aptos" panose="020B0004020202020204" pitchFamily="34" charset="0"/>
                          <a:cs typeface="Aptos" panose="020B0004020202020204" pitchFamily="34" charset="0"/>
                          <a:hlinkClick r:id="rId10">
                            <a:extLst>
                              <a:ext uri="{A12FA001-AC4F-418D-AE19-62706E023703}">
                                <ahyp:hlinkClr xmlns:ahyp="http://schemas.microsoft.com/office/drawing/2018/hyperlinkcolor" val="tx"/>
                              </a:ext>
                            </a:extLst>
                          </a:hlinkClick>
                        </a:rPr>
                        <a:t>et.al</a:t>
                      </a:r>
                      <a:r>
                        <a:rPr lang="es-ES" sz="1800" u="sng" dirty="0">
                          <a:solidFill>
                            <a:schemeClr val="tx1"/>
                          </a:solidFill>
                          <a:effectLst/>
                          <a:latin typeface="+mn-lt"/>
                          <a:ea typeface="Aptos" panose="020B0004020202020204" pitchFamily="34" charset="0"/>
                          <a:cs typeface="Aptos" panose="020B0004020202020204" pitchFamily="34" charset="0"/>
                          <a:hlinkClick r:id="rId10">
                            <a:extLst>
                              <a:ext uri="{A12FA001-AC4F-418D-AE19-62706E023703}">
                                <ahyp:hlinkClr xmlns:ahyp="http://schemas.microsoft.com/office/drawing/2018/hyperlinkcolor" val="tx"/>
                              </a:ext>
                            </a:extLst>
                          </a:hlinkClick>
                        </a:rPr>
                        <a:t>., 2024</a:t>
                      </a:r>
                      <a:endParaRPr lang="en-US" sz="1800" dirty="0">
                        <a:solidFill>
                          <a:schemeClr val="tx1"/>
                        </a:solidFill>
                        <a:effectLst/>
                        <a:latin typeface="+mn-lt"/>
                        <a:ea typeface="Aptos" panose="020B0004020202020204" pitchFamily="34" charset="0"/>
                        <a:cs typeface="Aptos" panose="020B0004020202020204" pitchFamily="34" charset="0"/>
                      </a:endParaRPr>
                    </a:p>
                  </a:txBody>
                  <a:tcPr marL="18415" marR="18415" marT="18415" marB="18415">
                    <a:lnL>
                      <a:noFill/>
                    </a:lnL>
                    <a:lnR>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44296661"/>
                  </a:ext>
                </a:extLst>
              </a:tr>
              <a:tr h="480054">
                <a:tc>
                  <a:txBody>
                    <a:bodyPr/>
                    <a:lstStyle/>
                    <a:p>
                      <a:pPr marL="0" marR="0">
                        <a:lnSpc>
                          <a:spcPct val="115000"/>
                        </a:lnSpc>
                        <a:buNone/>
                      </a:pPr>
                      <a:r>
                        <a:rPr lang="en-US" sz="1800">
                          <a:solidFill>
                            <a:schemeClr val="tx1"/>
                          </a:solidFill>
                          <a:effectLst/>
                          <a:latin typeface="+mn-lt"/>
                          <a:ea typeface="Aptos" panose="020B0004020202020204" pitchFamily="34" charset="0"/>
                          <a:cs typeface="Aptos" panose="020B0004020202020204" pitchFamily="34" charset="0"/>
                        </a:rPr>
                        <a:t>Spiny lobster distribution</a:t>
                      </a:r>
                    </a:p>
                  </a:txBody>
                  <a:tcPr marL="18415" marR="18415" marT="18415" marB="18415">
                    <a:solidFill>
                      <a:schemeClr val="bg1">
                        <a:alpha val="15000"/>
                      </a:schemeClr>
                    </a:solidFill>
                  </a:tcPr>
                </a:tc>
                <a:tc>
                  <a:txBody>
                    <a:bodyPr/>
                    <a:lstStyle/>
                    <a:p>
                      <a:pPr marL="0" marR="0">
                        <a:lnSpc>
                          <a:spcPct val="115000"/>
                        </a:lnSpc>
                        <a:buNone/>
                      </a:pPr>
                      <a:r>
                        <a:rPr lang="es-GT" sz="1800">
                          <a:solidFill>
                            <a:schemeClr val="tx1"/>
                          </a:solidFill>
                          <a:effectLst/>
                          <a:latin typeface="+mn-lt"/>
                          <a:ea typeface="Aptos" panose="020B0004020202020204" pitchFamily="34" charset="0"/>
                          <a:cs typeface="Aptos" panose="020B0004020202020204" pitchFamily="34" charset="0"/>
                        </a:rPr>
                        <a:t>Distribución de langostas</a:t>
                      </a:r>
                      <a:endParaRPr lang="en-US" sz="1800">
                        <a:solidFill>
                          <a:schemeClr val="tx1"/>
                        </a:solidFill>
                        <a:effectLst/>
                        <a:latin typeface="+mn-lt"/>
                        <a:ea typeface="Aptos" panose="020B0004020202020204" pitchFamily="34" charset="0"/>
                        <a:cs typeface="Aptos" panose="020B0004020202020204" pitchFamily="34" charset="0"/>
                      </a:endParaRPr>
                    </a:p>
                  </a:txBody>
                  <a:tcPr marL="18415" marR="18415" marT="18415" marB="18415">
                    <a:lnR>
                      <a:noFill/>
                    </a:lnR>
                    <a:solidFill>
                      <a:schemeClr val="bg1">
                        <a:alpha val="15000"/>
                      </a:schemeClr>
                    </a:solidFill>
                  </a:tcPr>
                </a:tc>
                <a:tc>
                  <a:txBody>
                    <a:bodyPr/>
                    <a:lstStyle/>
                    <a:p>
                      <a:pPr marL="0" marR="0">
                        <a:lnSpc>
                          <a:spcPct val="115000"/>
                        </a:lnSpc>
                        <a:buNone/>
                      </a:pPr>
                      <a:r>
                        <a:rPr lang="es-ES" sz="1800" dirty="0">
                          <a:solidFill>
                            <a:schemeClr val="tx1"/>
                          </a:solidFill>
                          <a:effectLst/>
                          <a:latin typeface="+mn-lt"/>
                          <a:ea typeface="Aptos" panose="020B0004020202020204" pitchFamily="34" charset="0"/>
                          <a:cs typeface="Aptos" panose="020B0004020202020204" pitchFamily="34" charset="0"/>
                        </a:rPr>
                        <a:t>Atlas de Bocas del Toro; </a:t>
                      </a:r>
                      <a:r>
                        <a:rPr lang="es-ES" sz="1800" u="sng" dirty="0">
                          <a:solidFill>
                            <a:schemeClr val="tx1"/>
                          </a:solidFill>
                          <a:effectLst/>
                          <a:latin typeface="+mn-lt"/>
                          <a:ea typeface="Aptos" panose="020B0004020202020204" pitchFamily="34" charset="0"/>
                          <a:cs typeface="Aptos" panose="020B0004020202020204" pitchFamily="34" charset="0"/>
                          <a:hlinkClick r:id="rId11">
                            <a:extLst>
                              <a:ext uri="{A12FA001-AC4F-418D-AE19-62706E023703}">
                                <ahyp:hlinkClr xmlns:ahyp="http://schemas.microsoft.com/office/drawing/2018/hyperlinkcolor" val="tx"/>
                              </a:ext>
                            </a:extLst>
                          </a:hlinkClick>
                        </a:rPr>
                        <a:t>Arocha et al., 2024</a:t>
                      </a:r>
                      <a:r>
                        <a:rPr lang="en-US" sz="1800" dirty="0">
                          <a:solidFill>
                            <a:schemeClr val="tx1"/>
                          </a:solidFill>
                          <a:effectLst/>
                          <a:latin typeface="+mn-lt"/>
                          <a:ea typeface="Aptos" panose="020B0004020202020204" pitchFamily="34" charset="0"/>
                          <a:cs typeface="Aptos" panose="020B0004020202020204" pitchFamily="34" charset="0"/>
                        </a:rPr>
                        <a:t>; </a:t>
                      </a:r>
                      <a:r>
                        <a:rPr lang="en-US" sz="1800" u="sng" dirty="0">
                          <a:solidFill>
                            <a:schemeClr val="tx1"/>
                          </a:solidFill>
                          <a:effectLst/>
                          <a:latin typeface="+mn-lt"/>
                          <a:ea typeface="Aptos" panose="020B0004020202020204" pitchFamily="34" charset="0"/>
                          <a:cs typeface="Aptos" panose="020B0004020202020204" pitchFamily="34" charset="0"/>
                          <a:hlinkClick r:id="rId12">
                            <a:extLst>
                              <a:ext uri="{A12FA001-AC4F-418D-AE19-62706E023703}">
                                <ahyp:hlinkClr xmlns:ahyp="http://schemas.microsoft.com/office/drawing/2018/hyperlinkcolor" val="tx"/>
                              </a:ext>
                            </a:extLst>
                          </a:hlinkClick>
                        </a:rPr>
                        <a:t>Guzman and Tewfik, 2004</a:t>
                      </a:r>
                      <a:endParaRPr lang="en-US" sz="1800" dirty="0">
                        <a:solidFill>
                          <a:schemeClr val="tx1"/>
                        </a:solidFill>
                        <a:effectLst/>
                        <a:latin typeface="+mn-lt"/>
                        <a:ea typeface="Aptos" panose="020B0004020202020204" pitchFamily="34" charset="0"/>
                        <a:cs typeface="Aptos" panose="020B0004020202020204" pitchFamily="34" charset="0"/>
                      </a:endParaRPr>
                    </a:p>
                  </a:txBody>
                  <a:tcPr marL="18415" marR="18415" marT="18415" marB="18415">
                    <a:lnL>
                      <a:noFill/>
                    </a:lnL>
                    <a:lnR>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alpha val="15000"/>
                      </a:schemeClr>
                    </a:solidFill>
                  </a:tcPr>
                </a:tc>
                <a:extLst>
                  <a:ext uri="{0D108BD9-81ED-4DB2-BD59-A6C34878D82A}">
                    <a16:rowId xmlns:a16="http://schemas.microsoft.com/office/drawing/2014/main" val="2574606461"/>
                  </a:ext>
                </a:extLst>
              </a:tr>
              <a:tr h="480054">
                <a:tc>
                  <a:txBody>
                    <a:bodyPr/>
                    <a:lstStyle/>
                    <a:p>
                      <a:pPr marL="0" marR="0">
                        <a:lnSpc>
                          <a:spcPct val="115000"/>
                        </a:lnSpc>
                        <a:buNone/>
                      </a:pPr>
                      <a:r>
                        <a:rPr lang="en-US" sz="1800">
                          <a:solidFill>
                            <a:schemeClr val="tx1"/>
                          </a:solidFill>
                          <a:effectLst/>
                          <a:latin typeface="+mn-lt"/>
                          <a:ea typeface="Aptos" panose="020B0004020202020204" pitchFamily="34" charset="0"/>
                          <a:cs typeface="Aptos" panose="020B0004020202020204" pitchFamily="34" charset="0"/>
                        </a:rPr>
                        <a:t>Sea lion (invasive)</a:t>
                      </a:r>
                    </a:p>
                  </a:txBody>
                  <a:tcPr marL="18415" marR="18415" marT="18415" marB="18415"/>
                </a:tc>
                <a:tc>
                  <a:txBody>
                    <a:bodyPr/>
                    <a:lstStyle/>
                    <a:p>
                      <a:pPr marL="0" marR="0">
                        <a:lnSpc>
                          <a:spcPct val="115000"/>
                        </a:lnSpc>
                        <a:buNone/>
                      </a:pPr>
                      <a:r>
                        <a:rPr lang="es-GT" sz="1800">
                          <a:solidFill>
                            <a:schemeClr val="tx1"/>
                          </a:solidFill>
                          <a:effectLst/>
                          <a:latin typeface="+mn-lt"/>
                          <a:ea typeface="Aptos" panose="020B0004020202020204" pitchFamily="34" charset="0"/>
                          <a:cs typeface="Aptos" panose="020B0004020202020204" pitchFamily="34" charset="0"/>
                        </a:rPr>
                        <a:t>Pez león (invasor)</a:t>
                      </a:r>
                      <a:endParaRPr lang="en-US" sz="1800">
                        <a:solidFill>
                          <a:schemeClr val="tx1"/>
                        </a:solidFill>
                        <a:effectLst/>
                        <a:latin typeface="+mn-lt"/>
                        <a:ea typeface="Aptos" panose="020B0004020202020204" pitchFamily="34" charset="0"/>
                        <a:cs typeface="Aptos" panose="020B0004020202020204" pitchFamily="34" charset="0"/>
                      </a:endParaRPr>
                    </a:p>
                  </a:txBody>
                  <a:tcPr marL="18415" marR="18415" marT="18415" marB="18415">
                    <a:lnR>
                      <a:noFill/>
                    </a:lnR>
                  </a:tcPr>
                </a:tc>
                <a:tc>
                  <a:txBody>
                    <a:bodyPr/>
                    <a:lstStyle/>
                    <a:p>
                      <a:pPr marL="0" marR="0">
                        <a:lnSpc>
                          <a:spcPct val="115000"/>
                        </a:lnSpc>
                        <a:buNone/>
                      </a:pPr>
                      <a:r>
                        <a:rPr lang="es-GT" sz="1800" dirty="0">
                          <a:solidFill>
                            <a:schemeClr val="tx1"/>
                          </a:solidFill>
                          <a:effectLst/>
                          <a:latin typeface="+mn-lt"/>
                          <a:ea typeface="Aptos" panose="020B0004020202020204" pitchFamily="34" charset="0"/>
                          <a:cs typeface="Aptos" panose="020B0004020202020204" pitchFamily="34" charset="0"/>
                        </a:rPr>
                        <a:t>Unión de pescadores artesanales bocatoreños (Almirante); ARAP</a:t>
                      </a:r>
                      <a:endParaRPr lang="en-US" sz="1800" dirty="0">
                        <a:solidFill>
                          <a:schemeClr val="tx1"/>
                        </a:solidFill>
                        <a:effectLst/>
                        <a:latin typeface="+mn-lt"/>
                        <a:ea typeface="Aptos" panose="020B0004020202020204" pitchFamily="34" charset="0"/>
                        <a:cs typeface="Aptos" panose="020B0004020202020204" pitchFamily="34" charset="0"/>
                      </a:endParaRPr>
                    </a:p>
                  </a:txBody>
                  <a:tcPr marL="18415" marR="18415" marT="18415" marB="18415">
                    <a:lnL>
                      <a:noFill/>
                    </a:lnL>
                    <a:lnR>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651282690"/>
                  </a:ext>
                </a:extLst>
              </a:tr>
              <a:tr h="480054">
                <a:tc>
                  <a:txBody>
                    <a:bodyPr/>
                    <a:lstStyle/>
                    <a:p>
                      <a:pPr marL="0" marR="0">
                        <a:lnSpc>
                          <a:spcPct val="115000"/>
                        </a:lnSpc>
                        <a:buNone/>
                      </a:pPr>
                      <a:r>
                        <a:rPr lang="en-US" sz="1800">
                          <a:solidFill>
                            <a:schemeClr val="tx1"/>
                          </a:solidFill>
                          <a:effectLst/>
                          <a:latin typeface="+mn-lt"/>
                          <a:ea typeface="Aptos" panose="020B0004020202020204" pitchFamily="34" charset="0"/>
                          <a:cs typeface="Aptos" panose="020B0004020202020204" pitchFamily="34" charset="0"/>
                        </a:rPr>
                        <a:t>Sargassum</a:t>
                      </a:r>
                    </a:p>
                  </a:txBody>
                  <a:tcPr marL="18415" marR="18415" marT="18415" marB="18415">
                    <a:solidFill>
                      <a:schemeClr val="bg1">
                        <a:alpha val="15000"/>
                      </a:schemeClr>
                    </a:solidFill>
                  </a:tcPr>
                </a:tc>
                <a:tc>
                  <a:txBody>
                    <a:bodyPr/>
                    <a:lstStyle/>
                    <a:p>
                      <a:pPr marL="0" marR="0">
                        <a:lnSpc>
                          <a:spcPct val="115000"/>
                        </a:lnSpc>
                        <a:buNone/>
                      </a:pPr>
                      <a:r>
                        <a:rPr lang="es-GT" sz="1800">
                          <a:solidFill>
                            <a:schemeClr val="tx1"/>
                          </a:solidFill>
                          <a:effectLst/>
                          <a:latin typeface="+mn-lt"/>
                          <a:ea typeface="Aptos" panose="020B0004020202020204" pitchFamily="34" charset="0"/>
                          <a:cs typeface="Aptos" panose="020B0004020202020204" pitchFamily="34" charset="0"/>
                        </a:rPr>
                        <a:t>Sargazo</a:t>
                      </a:r>
                      <a:endParaRPr lang="en-US" sz="1800">
                        <a:solidFill>
                          <a:schemeClr val="tx1"/>
                        </a:solidFill>
                        <a:effectLst/>
                        <a:latin typeface="+mn-lt"/>
                        <a:ea typeface="Aptos" panose="020B0004020202020204" pitchFamily="34" charset="0"/>
                        <a:cs typeface="Aptos" panose="020B0004020202020204" pitchFamily="34" charset="0"/>
                      </a:endParaRPr>
                    </a:p>
                  </a:txBody>
                  <a:tcPr marL="18415" marR="18415" marT="18415" marB="18415">
                    <a:lnR>
                      <a:noFill/>
                    </a:lnR>
                    <a:solidFill>
                      <a:schemeClr val="bg1">
                        <a:alpha val="15000"/>
                      </a:schemeClr>
                    </a:solidFill>
                  </a:tcPr>
                </a:tc>
                <a:tc>
                  <a:txBody>
                    <a:bodyPr/>
                    <a:lstStyle/>
                    <a:p>
                      <a:pPr marL="0" marR="0">
                        <a:lnSpc>
                          <a:spcPct val="115000"/>
                        </a:lnSpc>
                        <a:buNone/>
                      </a:pPr>
                      <a:r>
                        <a:rPr lang="en-US" sz="1800" u="sng" dirty="0">
                          <a:solidFill>
                            <a:schemeClr val="tx1"/>
                          </a:solidFill>
                          <a:effectLst/>
                          <a:latin typeface="+mn-lt"/>
                          <a:ea typeface="Times New Roman" panose="02020603050405020304" pitchFamily="18" charset="0"/>
                          <a:cs typeface="Times New Roman" panose="02020603050405020304" pitchFamily="18" charset="0"/>
                          <a:hlinkClick r:id="rId13">
                            <a:extLst>
                              <a:ext uri="{A12FA001-AC4F-418D-AE19-62706E023703}">
                                <ahyp:hlinkClr xmlns:ahyp="http://schemas.microsoft.com/office/drawing/2018/hyperlinkcolor" val="tx"/>
                              </a:ext>
                            </a:extLst>
                          </a:hlinkClick>
                        </a:rPr>
                        <a:t>Atlantic Ocean Watch</a:t>
                      </a:r>
                      <a:endParaRPr lang="en-US" sz="1800" dirty="0">
                        <a:solidFill>
                          <a:schemeClr val="tx1"/>
                        </a:solidFill>
                        <a:effectLst/>
                        <a:latin typeface="+mn-lt"/>
                        <a:ea typeface="Times New Roman" panose="02020603050405020304" pitchFamily="18" charset="0"/>
                      </a:endParaRPr>
                    </a:p>
                  </a:txBody>
                  <a:tcPr marL="18415" marR="18415" marT="18415" marB="18415">
                    <a:lnL>
                      <a:noFill/>
                    </a:lnL>
                    <a:lnR>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alpha val="15000"/>
                      </a:schemeClr>
                    </a:solidFill>
                  </a:tcPr>
                </a:tc>
                <a:extLst>
                  <a:ext uri="{0D108BD9-81ED-4DB2-BD59-A6C34878D82A}">
                    <a16:rowId xmlns:a16="http://schemas.microsoft.com/office/drawing/2014/main" val="2859323470"/>
                  </a:ext>
                </a:extLst>
              </a:tr>
              <a:tr h="480054">
                <a:tc>
                  <a:txBody>
                    <a:bodyPr/>
                    <a:lstStyle/>
                    <a:p>
                      <a:pPr marL="0" marR="0">
                        <a:lnSpc>
                          <a:spcPct val="115000"/>
                        </a:lnSpc>
                        <a:buNone/>
                      </a:pPr>
                      <a:r>
                        <a:rPr lang="en-US" sz="1800">
                          <a:solidFill>
                            <a:schemeClr val="tx1"/>
                          </a:solidFill>
                          <a:effectLst/>
                          <a:latin typeface="+mn-lt"/>
                          <a:ea typeface="Aptos" panose="020B0004020202020204" pitchFamily="34" charset="0"/>
                          <a:cs typeface="Aptos" panose="020B0004020202020204" pitchFamily="34" charset="0"/>
                        </a:rPr>
                        <a:t>Coral diseases/issues</a:t>
                      </a:r>
                    </a:p>
                  </a:txBody>
                  <a:tcPr marL="18415" marR="18415" marT="18415" marB="18415">
                    <a:lnB w="12700" cap="flat" cmpd="sng" algn="ctr">
                      <a:solidFill>
                        <a:schemeClr val="bg1"/>
                      </a:solidFill>
                      <a:prstDash val="solid"/>
                      <a:round/>
                      <a:headEnd type="none" w="med" len="med"/>
                      <a:tailEnd type="none" w="med" len="med"/>
                    </a:lnB>
                    <a:noFill/>
                  </a:tcPr>
                </a:tc>
                <a:tc>
                  <a:txBody>
                    <a:bodyPr/>
                    <a:lstStyle/>
                    <a:p>
                      <a:pPr marL="0" marR="0">
                        <a:lnSpc>
                          <a:spcPct val="115000"/>
                        </a:lnSpc>
                        <a:buNone/>
                      </a:pPr>
                      <a:r>
                        <a:rPr lang="es-GT" sz="1800">
                          <a:solidFill>
                            <a:schemeClr val="tx1"/>
                          </a:solidFill>
                          <a:effectLst/>
                          <a:latin typeface="+mn-lt"/>
                          <a:ea typeface="Aptos" panose="020B0004020202020204" pitchFamily="34" charset="0"/>
                          <a:cs typeface="Aptos" panose="020B0004020202020204" pitchFamily="34" charset="0"/>
                        </a:rPr>
                        <a:t>Enfermedades/problemas de los arrecifes de coral</a:t>
                      </a:r>
                      <a:endParaRPr lang="en-US" sz="1800">
                        <a:solidFill>
                          <a:schemeClr val="tx1"/>
                        </a:solidFill>
                        <a:effectLst/>
                        <a:latin typeface="+mn-lt"/>
                        <a:ea typeface="Aptos" panose="020B0004020202020204" pitchFamily="34" charset="0"/>
                        <a:cs typeface="Aptos" panose="020B0004020202020204" pitchFamily="34" charset="0"/>
                      </a:endParaRPr>
                    </a:p>
                  </a:txBody>
                  <a:tcPr marL="18415" marR="18415" marT="18415" marB="18415">
                    <a:lnR>
                      <a:noFill/>
                    </a:lnR>
                    <a:lnB w="12700" cap="flat" cmpd="sng" algn="ctr">
                      <a:solidFill>
                        <a:schemeClr val="bg1"/>
                      </a:solidFill>
                      <a:prstDash val="solid"/>
                      <a:round/>
                      <a:headEnd type="none" w="med" len="med"/>
                      <a:tailEnd type="none" w="med" len="med"/>
                    </a:lnB>
                    <a:noFill/>
                  </a:tcPr>
                </a:tc>
                <a:tc>
                  <a:txBody>
                    <a:bodyPr/>
                    <a:lstStyle/>
                    <a:p>
                      <a:pPr marL="0" marR="0">
                        <a:lnSpc>
                          <a:spcPct val="115000"/>
                        </a:lnSpc>
                        <a:buNone/>
                      </a:pPr>
                      <a:r>
                        <a:rPr lang="en-US" sz="1800" dirty="0">
                          <a:solidFill>
                            <a:schemeClr val="tx1"/>
                          </a:solidFill>
                          <a:effectLst/>
                          <a:latin typeface="+mn-lt"/>
                          <a:ea typeface="Times New Roman" panose="02020603050405020304" pitchFamily="18" charset="0"/>
                          <a:cs typeface="Times New Roman" panose="02020603050405020304" pitchFamily="18" charset="0"/>
                        </a:rPr>
                        <a:t>Mapping Ocean Wealth; Resource Watch; </a:t>
                      </a:r>
                      <a:r>
                        <a:rPr lang="en-US" sz="1800" u="sng" dirty="0">
                          <a:solidFill>
                            <a:schemeClr val="tx1"/>
                          </a:solidFill>
                          <a:effectLst/>
                          <a:latin typeface="+mn-lt"/>
                          <a:ea typeface="Times New Roman" panose="02020603050405020304" pitchFamily="18" charset="0"/>
                          <a:cs typeface="Times New Roman" panose="02020603050405020304" pitchFamily="18" charset="0"/>
                          <a:hlinkClick r:id="rId14">
                            <a:extLst>
                              <a:ext uri="{A12FA001-AC4F-418D-AE19-62706E023703}">
                                <ahyp:hlinkClr xmlns:ahyp="http://schemas.microsoft.com/office/drawing/2018/hyperlinkcolor" val="tx"/>
                              </a:ext>
                            </a:extLst>
                          </a:hlinkClick>
                        </a:rPr>
                        <a:t>Li and </a:t>
                      </a:r>
                      <a:r>
                        <a:rPr lang="en-US" sz="1800" u="sng" dirty="0" err="1">
                          <a:solidFill>
                            <a:schemeClr val="tx1"/>
                          </a:solidFill>
                          <a:effectLst/>
                          <a:latin typeface="+mn-lt"/>
                          <a:ea typeface="Times New Roman" panose="02020603050405020304" pitchFamily="18" charset="0"/>
                          <a:cs typeface="Times New Roman" panose="02020603050405020304" pitchFamily="18" charset="0"/>
                          <a:hlinkClick r:id="rId14">
                            <a:extLst>
                              <a:ext uri="{A12FA001-AC4F-418D-AE19-62706E023703}">
                                <ahyp:hlinkClr xmlns:ahyp="http://schemas.microsoft.com/office/drawing/2018/hyperlinkcolor" val="tx"/>
                              </a:ext>
                            </a:extLst>
                          </a:hlinkClick>
                        </a:rPr>
                        <a:t>Reidenback</a:t>
                      </a:r>
                      <a:r>
                        <a:rPr lang="en-US" sz="1800" u="sng" dirty="0">
                          <a:solidFill>
                            <a:schemeClr val="tx1"/>
                          </a:solidFill>
                          <a:effectLst/>
                          <a:latin typeface="+mn-lt"/>
                          <a:ea typeface="Times New Roman" panose="02020603050405020304" pitchFamily="18" charset="0"/>
                          <a:cs typeface="Times New Roman" panose="02020603050405020304" pitchFamily="18" charset="0"/>
                          <a:hlinkClick r:id="rId14">
                            <a:extLst>
                              <a:ext uri="{A12FA001-AC4F-418D-AE19-62706E023703}">
                                <ahyp:hlinkClr xmlns:ahyp="http://schemas.microsoft.com/office/drawing/2018/hyperlinkcolor" val="tx"/>
                              </a:ext>
                            </a:extLst>
                          </a:hlinkClick>
                        </a:rPr>
                        <a:t>, 2014</a:t>
                      </a:r>
                      <a:r>
                        <a:rPr lang="en-US" sz="1800" dirty="0">
                          <a:solidFill>
                            <a:schemeClr val="tx1"/>
                          </a:solidFill>
                          <a:effectLst/>
                          <a:latin typeface="+mn-lt"/>
                          <a:ea typeface="Times New Roman" panose="02020603050405020304" pitchFamily="18" charset="0"/>
                          <a:cs typeface="Times New Roman" panose="02020603050405020304" pitchFamily="18" charset="0"/>
                        </a:rPr>
                        <a:t>; </a:t>
                      </a:r>
                      <a:r>
                        <a:rPr lang="en-US" sz="1800" u="sng" dirty="0">
                          <a:solidFill>
                            <a:schemeClr val="tx1"/>
                          </a:solidFill>
                          <a:effectLst/>
                          <a:latin typeface="+mn-lt"/>
                          <a:ea typeface="Times New Roman" panose="02020603050405020304" pitchFamily="18" charset="0"/>
                          <a:cs typeface="Times New Roman" panose="02020603050405020304" pitchFamily="18" charset="0"/>
                          <a:hlinkClick r:id="rId15">
                            <a:extLst>
                              <a:ext uri="{A12FA001-AC4F-418D-AE19-62706E023703}">
                                <ahyp:hlinkClr xmlns:ahyp="http://schemas.microsoft.com/office/drawing/2018/hyperlinkcolor" val="tx"/>
                              </a:ext>
                            </a:extLst>
                          </a:hlinkClick>
                        </a:rPr>
                        <a:t>Altieri, et.al., 2017</a:t>
                      </a:r>
                      <a:r>
                        <a:rPr lang="en-US" sz="1800" dirty="0">
                          <a:solidFill>
                            <a:schemeClr val="tx1"/>
                          </a:solidFill>
                          <a:effectLst/>
                          <a:latin typeface="+mn-lt"/>
                          <a:ea typeface="Times New Roman" panose="02020603050405020304" pitchFamily="18" charset="0"/>
                          <a:cs typeface="Times New Roman" panose="02020603050405020304" pitchFamily="18" charset="0"/>
                        </a:rPr>
                        <a:t>; </a:t>
                      </a:r>
                      <a:r>
                        <a:rPr lang="en-US" sz="1800" u="sng" dirty="0">
                          <a:solidFill>
                            <a:schemeClr val="tx1"/>
                          </a:solidFill>
                          <a:effectLst/>
                          <a:latin typeface="+mn-lt"/>
                          <a:ea typeface="Times New Roman" panose="02020603050405020304" pitchFamily="18" charset="0"/>
                          <a:cs typeface="Times New Roman" panose="02020603050405020304" pitchFamily="18" charset="0"/>
                          <a:hlinkClick r:id="rId16">
                            <a:extLst>
                              <a:ext uri="{A12FA001-AC4F-418D-AE19-62706E023703}">
                                <ahyp:hlinkClr xmlns:ahyp="http://schemas.microsoft.com/office/drawing/2018/hyperlinkcolor" val="tx"/>
                              </a:ext>
                            </a:extLst>
                          </a:hlinkClick>
                        </a:rPr>
                        <a:t>Berry, et.al., 2013</a:t>
                      </a:r>
                      <a:endParaRPr lang="en-US" sz="1800" dirty="0">
                        <a:solidFill>
                          <a:schemeClr val="tx1"/>
                        </a:solidFill>
                        <a:effectLst/>
                        <a:latin typeface="+mn-lt"/>
                        <a:ea typeface="Times New Roman" panose="02020603050405020304" pitchFamily="18" charset="0"/>
                      </a:endParaRPr>
                    </a:p>
                  </a:txBody>
                  <a:tcPr marL="18415" marR="18415" marT="18415" marB="18415">
                    <a:lnL>
                      <a:noFill/>
                    </a:lnL>
                    <a:lnR>
                      <a:noFill/>
                    </a:lnR>
                    <a:lnT w="12700" cap="flat" cmpd="sng" algn="ctr">
                      <a:no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9160216"/>
                  </a:ext>
                </a:extLst>
              </a:tr>
            </a:tbl>
          </a:graphicData>
        </a:graphic>
      </p:graphicFrame>
      <p:sp>
        <p:nvSpPr>
          <p:cNvPr id="2" name="TextBox 1">
            <a:extLst>
              <a:ext uri="{FF2B5EF4-FFF2-40B4-BE49-F238E27FC236}">
                <a16:creationId xmlns:a16="http://schemas.microsoft.com/office/drawing/2014/main" id="{74BC0D2B-CEBD-C9AB-6872-1A8AB71E2F1D}"/>
              </a:ext>
            </a:extLst>
          </p:cNvPr>
          <p:cNvSpPr txBox="1"/>
          <p:nvPr/>
        </p:nvSpPr>
        <p:spPr>
          <a:xfrm>
            <a:off x="0" y="31290"/>
            <a:ext cx="3611975" cy="461665"/>
          </a:xfrm>
          <a:prstGeom prst="rect">
            <a:avLst/>
          </a:prstGeom>
          <a:noFill/>
        </p:spPr>
        <p:txBody>
          <a:bodyPr wrap="square" rtlCol="0">
            <a:spAutoFit/>
          </a:bodyPr>
          <a:lstStyle/>
          <a:p>
            <a:pPr marL="0" marR="0" lvl="0" indent="0"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chemeClr val="bg1"/>
                </a:solidFill>
                <a:effectLst>
                  <a:outerShdw blurRad="38100" dist="38100" dir="2700000" algn="tl">
                    <a:srgbClr val="000000">
                      <a:alpha val="43137"/>
                    </a:srgbClr>
                  </a:outerShdw>
                </a:effectLst>
                <a:uLnTx/>
                <a:uFillTx/>
                <a:latin typeface="Avenir Next LT Pro Demi" panose="020B0704020202020204" pitchFamily="34" charset="0"/>
                <a:ea typeface="+mn-ea"/>
                <a:cs typeface="+mn-cs"/>
              </a:rPr>
              <a:t>Results</a:t>
            </a:r>
          </a:p>
        </p:txBody>
      </p:sp>
    </p:spTree>
    <p:extLst>
      <p:ext uri="{BB962C8B-B14F-4D97-AF65-F5344CB8AC3E}">
        <p14:creationId xmlns:p14="http://schemas.microsoft.com/office/powerpoint/2010/main" val="1022511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12ADE1B-66E2-246E-3330-8D948D45B2D4}"/>
            </a:ext>
          </a:extLst>
        </p:cNvPr>
        <p:cNvGrpSpPr/>
        <p:nvPr/>
      </p:nvGrpSpPr>
      <p:grpSpPr>
        <a:xfrm>
          <a:off x="0" y="0"/>
          <a:ext cx="0" cy="0"/>
          <a:chOff x="0" y="0"/>
          <a:chExt cx="0" cy="0"/>
        </a:xfrm>
      </p:grpSpPr>
      <p:cxnSp>
        <p:nvCxnSpPr>
          <p:cNvPr id="12" name="Straight Connector 11">
            <a:extLst>
              <a:ext uri="{FF2B5EF4-FFF2-40B4-BE49-F238E27FC236}">
                <a16:creationId xmlns:a16="http://schemas.microsoft.com/office/drawing/2014/main" id="{01E4B4E9-BD9D-8D95-7826-CB6AFF7AB540}"/>
              </a:ext>
            </a:extLst>
          </p:cNvPr>
          <p:cNvCxnSpPr>
            <a:cxnSpLocks/>
          </p:cNvCxnSpPr>
          <p:nvPr/>
        </p:nvCxnSpPr>
        <p:spPr>
          <a:xfrm rot="16200000">
            <a:off x="6281944" y="472415"/>
            <a:ext cx="0" cy="4114800"/>
          </a:xfrm>
          <a:prstGeom prst="line">
            <a:avLst/>
          </a:prstGeom>
          <a:ln w="38100">
            <a:solidFill>
              <a:srgbClr val="00E6D0"/>
            </a:solidFill>
            <a:prstDash val="sysDot"/>
          </a:ln>
        </p:spPr>
        <p:style>
          <a:lnRef idx="2">
            <a:schemeClr val="accent1"/>
          </a:lnRef>
          <a:fillRef idx="0">
            <a:schemeClr val="accent1"/>
          </a:fillRef>
          <a:effectRef idx="1">
            <a:schemeClr val="accent1"/>
          </a:effectRef>
          <a:fontRef idx="minor">
            <a:schemeClr val="tx1"/>
          </a:fontRef>
        </p:style>
      </p:cxnSp>
      <p:sp>
        <p:nvSpPr>
          <p:cNvPr id="19" name="Rectangle 18">
            <a:extLst>
              <a:ext uri="{FF2B5EF4-FFF2-40B4-BE49-F238E27FC236}">
                <a16:creationId xmlns:a16="http://schemas.microsoft.com/office/drawing/2014/main" id="{B88697A5-7A65-A944-D4B9-AE504149C2BD}"/>
              </a:ext>
            </a:extLst>
          </p:cNvPr>
          <p:cNvSpPr/>
          <p:nvPr/>
        </p:nvSpPr>
        <p:spPr>
          <a:xfrm>
            <a:off x="4224542" y="-16766"/>
            <a:ext cx="7983693" cy="6891531"/>
          </a:xfrm>
          <a:prstGeom prst="rect">
            <a:avLst/>
          </a:prstGeom>
          <a:solidFill>
            <a:srgbClr val="0870C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24">
            <a:extLst>
              <a:ext uri="{FF2B5EF4-FFF2-40B4-BE49-F238E27FC236}">
                <a16:creationId xmlns:a16="http://schemas.microsoft.com/office/drawing/2014/main" id="{27EE2560-E637-6157-5D84-301123958146}"/>
              </a:ext>
            </a:extLst>
          </p:cNvPr>
          <p:cNvSpPr/>
          <p:nvPr/>
        </p:nvSpPr>
        <p:spPr>
          <a:xfrm>
            <a:off x="-1" y="-16766"/>
            <a:ext cx="4279240" cy="6874766"/>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a:extLst>
              <a:ext uri="{FF2B5EF4-FFF2-40B4-BE49-F238E27FC236}">
                <a16:creationId xmlns:a16="http://schemas.microsoft.com/office/drawing/2014/main" id="{9B2D2C81-D375-B7BD-9283-F8472726E1EA}"/>
              </a:ext>
            </a:extLst>
          </p:cNvPr>
          <p:cNvSpPr txBox="1"/>
          <p:nvPr/>
        </p:nvSpPr>
        <p:spPr>
          <a:xfrm>
            <a:off x="-38463" y="5891480"/>
            <a:ext cx="4225952" cy="938719"/>
          </a:xfrm>
          <a:prstGeom prst="rect">
            <a:avLst/>
          </a:prstGeom>
          <a:noFill/>
        </p:spPr>
        <p:txBody>
          <a:bodyPr wrap="square">
            <a:spAutoFit/>
          </a:bodyPr>
          <a:lstStyle/>
          <a:p>
            <a:r>
              <a:rPr lang="en-US" sz="1100" dirty="0"/>
              <a:t>Parejo, S. G., Piacenza, S. E., García, R., Ordóñez, C., &amp; Valverde, R. A. (2025). Nesting population trend of the leatherback sea turtle in Bocas del Toro province and Comarca </a:t>
            </a:r>
            <a:r>
              <a:rPr lang="en-US" sz="1100" dirty="0" err="1"/>
              <a:t>Ngäbe-Buglé</a:t>
            </a:r>
            <a:r>
              <a:rPr lang="en-US" sz="1100" dirty="0"/>
              <a:t>, Panama for the period 2002–2022. Global Ecology and Conservation, 57, e03415.</a:t>
            </a:r>
          </a:p>
        </p:txBody>
      </p:sp>
      <p:grpSp>
        <p:nvGrpSpPr>
          <p:cNvPr id="21" name="Group 20">
            <a:extLst>
              <a:ext uri="{FF2B5EF4-FFF2-40B4-BE49-F238E27FC236}">
                <a16:creationId xmlns:a16="http://schemas.microsoft.com/office/drawing/2014/main" id="{D343B0B9-05E9-7A27-AD90-EDB55EF10528}"/>
              </a:ext>
            </a:extLst>
          </p:cNvPr>
          <p:cNvGrpSpPr/>
          <p:nvPr/>
        </p:nvGrpSpPr>
        <p:grpSpPr>
          <a:xfrm>
            <a:off x="55784" y="1695360"/>
            <a:ext cx="4074599" cy="3958343"/>
            <a:chOff x="72688" y="1985383"/>
            <a:chExt cx="4074599" cy="3958343"/>
          </a:xfrm>
          <a:effectLst>
            <a:outerShdw blurRad="63500" sx="102000" sy="102000" algn="ctr" rotWithShape="0">
              <a:prstClr val="black">
                <a:alpha val="40000"/>
              </a:prstClr>
            </a:outerShdw>
          </a:effectLst>
        </p:grpSpPr>
        <p:pic>
          <p:nvPicPr>
            <p:cNvPr id="2" name="Picture 1">
              <a:extLst>
                <a:ext uri="{FF2B5EF4-FFF2-40B4-BE49-F238E27FC236}">
                  <a16:creationId xmlns:a16="http://schemas.microsoft.com/office/drawing/2014/main" id="{C958FE53-FB03-A049-9C66-017C6A63DAED}"/>
                </a:ext>
              </a:extLst>
            </p:cNvPr>
            <p:cNvPicPr>
              <a:picLocks noChangeAspect="1"/>
            </p:cNvPicPr>
            <p:nvPr/>
          </p:nvPicPr>
          <p:blipFill>
            <a:blip r:embed="rId3"/>
            <a:srcRect t="19322" r="36430" b="20719"/>
            <a:stretch/>
          </p:blipFill>
          <p:spPr>
            <a:xfrm>
              <a:off x="72689" y="1985383"/>
              <a:ext cx="4074598" cy="3625751"/>
            </a:xfrm>
            <a:prstGeom prst="rect">
              <a:avLst/>
            </a:prstGeom>
          </p:spPr>
        </p:pic>
        <p:pic>
          <p:nvPicPr>
            <p:cNvPr id="8" name="Picture 7">
              <a:extLst>
                <a:ext uri="{FF2B5EF4-FFF2-40B4-BE49-F238E27FC236}">
                  <a16:creationId xmlns:a16="http://schemas.microsoft.com/office/drawing/2014/main" id="{2EB24E34-D2EF-CC61-8DFD-62CCAE9773E4}"/>
                </a:ext>
              </a:extLst>
            </p:cNvPr>
            <p:cNvPicPr>
              <a:picLocks noChangeAspect="1"/>
            </p:cNvPicPr>
            <p:nvPr/>
          </p:nvPicPr>
          <p:blipFill>
            <a:blip r:embed="rId3"/>
            <a:srcRect t="92023" r="976" b="-591"/>
            <a:stretch/>
          </p:blipFill>
          <p:spPr>
            <a:xfrm>
              <a:off x="72688" y="5611136"/>
              <a:ext cx="4074598" cy="332590"/>
            </a:xfrm>
            <a:prstGeom prst="rect">
              <a:avLst/>
            </a:prstGeom>
          </p:spPr>
        </p:pic>
      </p:grpSp>
      <p:sp>
        <p:nvSpPr>
          <p:cNvPr id="14" name="TextBox 13">
            <a:extLst>
              <a:ext uri="{FF2B5EF4-FFF2-40B4-BE49-F238E27FC236}">
                <a16:creationId xmlns:a16="http://schemas.microsoft.com/office/drawing/2014/main" id="{B80B314C-6D41-E736-854E-DB3367726356}"/>
              </a:ext>
            </a:extLst>
          </p:cNvPr>
          <p:cNvSpPr txBox="1"/>
          <p:nvPr/>
        </p:nvSpPr>
        <p:spPr>
          <a:xfrm>
            <a:off x="16234" y="27801"/>
            <a:ext cx="3886333" cy="1477328"/>
          </a:xfrm>
          <a:prstGeom prst="rect">
            <a:avLst/>
          </a:prstGeom>
          <a:noFill/>
        </p:spPr>
        <p:txBody>
          <a:bodyPr wrap="square">
            <a:spAutoFit/>
          </a:bodyPr>
          <a:lstStyle/>
          <a:p>
            <a:pPr marL="0" marR="0"/>
            <a:r>
              <a:rPr lang="en-US" sz="1800" dirty="0">
                <a:effectLst/>
                <a:ea typeface="Times New Roman" panose="02020603050405020304" pitchFamily="18" charset="0"/>
              </a:rPr>
              <a:t>Nesting population trend of the leatherback sea turtle in Bocas del Toro province and Comarca </a:t>
            </a:r>
            <a:r>
              <a:rPr lang="en-US" sz="1800" dirty="0" err="1">
                <a:effectLst/>
                <a:ea typeface="Times New Roman" panose="02020603050405020304" pitchFamily="18" charset="0"/>
              </a:rPr>
              <a:t>Ngäbe-Buglé</a:t>
            </a:r>
            <a:r>
              <a:rPr lang="en-US" sz="1800" dirty="0">
                <a:effectLst/>
                <a:ea typeface="Times New Roman" panose="02020603050405020304" pitchFamily="18" charset="0"/>
              </a:rPr>
              <a:t>, Panama for the period 2002–2022. </a:t>
            </a:r>
            <a:endParaRPr lang="en-US" sz="2000" dirty="0">
              <a:effectLst/>
              <a:ea typeface="Times New Roman" panose="02020603050405020304" pitchFamily="18" charset="0"/>
            </a:endParaRPr>
          </a:p>
        </p:txBody>
      </p:sp>
      <p:sp>
        <p:nvSpPr>
          <p:cNvPr id="17" name="TextBox 16">
            <a:extLst>
              <a:ext uri="{FF2B5EF4-FFF2-40B4-BE49-F238E27FC236}">
                <a16:creationId xmlns:a16="http://schemas.microsoft.com/office/drawing/2014/main" id="{FD58AE2E-9C4F-02FE-02A9-A6D9D5120D94}"/>
              </a:ext>
            </a:extLst>
          </p:cNvPr>
          <p:cNvSpPr txBox="1"/>
          <p:nvPr/>
        </p:nvSpPr>
        <p:spPr>
          <a:xfrm>
            <a:off x="4279240" y="5653703"/>
            <a:ext cx="5805168" cy="600164"/>
          </a:xfrm>
          <a:prstGeom prst="rect">
            <a:avLst/>
          </a:prstGeom>
          <a:noFill/>
        </p:spPr>
        <p:txBody>
          <a:bodyPr wrap="square">
            <a:spAutoFit/>
          </a:bodyPr>
          <a:lstStyle/>
          <a:p>
            <a:pPr marL="0" marR="0"/>
            <a:r>
              <a:rPr lang="es-ES" sz="1100" dirty="0" err="1">
                <a:effectLst/>
                <a:ea typeface="Times New Roman" panose="02020603050405020304" pitchFamily="18" charset="0"/>
              </a:rPr>
              <a:t>Meylan</a:t>
            </a:r>
            <a:r>
              <a:rPr lang="es-ES" sz="1100" dirty="0">
                <a:effectLst/>
                <a:ea typeface="Times New Roman" panose="02020603050405020304" pitchFamily="18" charset="0"/>
              </a:rPr>
              <a:t>, A. B., </a:t>
            </a:r>
            <a:r>
              <a:rPr lang="es-ES" sz="1100" dirty="0" err="1">
                <a:effectLst/>
                <a:ea typeface="Times New Roman" panose="02020603050405020304" pitchFamily="18" charset="0"/>
              </a:rPr>
              <a:t>Meylan</a:t>
            </a:r>
            <a:r>
              <a:rPr lang="es-ES" sz="1100" dirty="0">
                <a:effectLst/>
                <a:ea typeface="Times New Roman" panose="02020603050405020304" pitchFamily="18" charset="0"/>
              </a:rPr>
              <a:t>, P. A., &amp; Espinosa, C. O. (2013). </a:t>
            </a:r>
            <a:r>
              <a:rPr lang="en-US" sz="1100" dirty="0">
                <a:effectLst/>
                <a:ea typeface="Times New Roman" panose="02020603050405020304" pitchFamily="18" charset="0"/>
              </a:rPr>
              <a:t>Sea turtles of Bocas del Toro province and the comarca Ngöbe-</a:t>
            </a:r>
            <a:r>
              <a:rPr lang="en-US" sz="1100" dirty="0" err="1">
                <a:effectLst/>
                <a:ea typeface="Times New Roman" panose="02020603050405020304" pitchFamily="18" charset="0"/>
              </a:rPr>
              <a:t>Buglé</a:t>
            </a:r>
            <a:r>
              <a:rPr lang="en-US" sz="1100" dirty="0">
                <a:effectLst/>
                <a:ea typeface="Times New Roman" panose="02020603050405020304" pitchFamily="18" charset="0"/>
              </a:rPr>
              <a:t>, Republic of Panamá. </a:t>
            </a:r>
            <a:r>
              <a:rPr lang="en-US" sz="1100" i="1" dirty="0">
                <a:effectLst/>
                <a:ea typeface="Times New Roman" panose="02020603050405020304" pitchFamily="18" charset="0"/>
              </a:rPr>
              <a:t>Chelonian Conservation and Biology</a:t>
            </a:r>
            <a:r>
              <a:rPr lang="en-US" sz="1100" dirty="0">
                <a:effectLst/>
                <a:ea typeface="Times New Roman" panose="02020603050405020304" pitchFamily="18" charset="0"/>
              </a:rPr>
              <a:t>, </a:t>
            </a:r>
            <a:r>
              <a:rPr lang="en-US" sz="1100" i="1" dirty="0">
                <a:effectLst/>
                <a:ea typeface="Times New Roman" panose="02020603050405020304" pitchFamily="18" charset="0"/>
              </a:rPr>
              <a:t>12</a:t>
            </a:r>
            <a:r>
              <a:rPr lang="en-US" sz="1100" dirty="0">
                <a:effectLst/>
                <a:ea typeface="Times New Roman" panose="02020603050405020304" pitchFamily="18" charset="0"/>
              </a:rPr>
              <a:t>(1), 17-33.</a:t>
            </a:r>
          </a:p>
        </p:txBody>
      </p:sp>
      <p:sp>
        <p:nvSpPr>
          <p:cNvPr id="20" name="TextBox 19">
            <a:extLst>
              <a:ext uri="{FF2B5EF4-FFF2-40B4-BE49-F238E27FC236}">
                <a16:creationId xmlns:a16="http://schemas.microsoft.com/office/drawing/2014/main" id="{9E23205C-65E9-5EBC-91C2-61E4DA3364B0}"/>
              </a:ext>
            </a:extLst>
          </p:cNvPr>
          <p:cNvSpPr txBox="1"/>
          <p:nvPr/>
        </p:nvSpPr>
        <p:spPr>
          <a:xfrm>
            <a:off x="5031691" y="35654"/>
            <a:ext cx="6944181" cy="646331"/>
          </a:xfrm>
          <a:prstGeom prst="rect">
            <a:avLst/>
          </a:prstGeom>
          <a:noFill/>
        </p:spPr>
        <p:txBody>
          <a:bodyPr wrap="square">
            <a:spAutoFit/>
          </a:bodyPr>
          <a:lstStyle/>
          <a:p>
            <a:pPr marL="0" marR="0"/>
            <a:r>
              <a:rPr lang="en-US" sz="1800" dirty="0">
                <a:effectLst/>
                <a:ea typeface="Times New Roman" panose="02020603050405020304" pitchFamily="18" charset="0"/>
              </a:rPr>
              <a:t>Sea turtles of Bocas del Toro province and the comarca Ngöbe-</a:t>
            </a:r>
            <a:r>
              <a:rPr lang="en-US" sz="1800" dirty="0" err="1">
                <a:effectLst/>
                <a:ea typeface="Times New Roman" panose="02020603050405020304" pitchFamily="18" charset="0"/>
              </a:rPr>
              <a:t>Buglé</a:t>
            </a:r>
            <a:r>
              <a:rPr lang="en-US" sz="1800" dirty="0">
                <a:effectLst/>
                <a:ea typeface="Times New Roman" panose="02020603050405020304" pitchFamily="18" charset="0"/>
              </a:rPr>
              <a:t>, Republic of Panamá.</a:t>
            </a:r>
            <a:endParaRPr lang="en-US" sz="2000" dirty="0">
              <a:effectLst/>
              <a:ea typeface="Times New Roman" panose="02020603050405020304" pitchFamily="18" charset="0"/>
            </a:endParaRPr>
          </a:p>
        </p:txBody>
      </p:sp>
      <p:pic>
        <p:nvPicPr>
          <p:cNvPr id="28" name="Picture 27">
            <a:extLst>
              <a:ext uri="{FF2B5EF4-FFF2-40B4-BE49-F238E27FC236}">
                <a16:creationId xmlns:a16="http://schemas.microsoft.com/office/drawing/2014/main" id="{6AF7FBF9-1EBE-B3DE-48EE-28A85A19DD96}"/>
              </a:ext>
            </a:extLst>
          </p:cNvPr>
          <p:cNvPicPr>
            <a:picLocks noChangeAspect="1"/>
          </p:cNvPicPr>
          <p:nvPr/>
        </p:nvPicPr>
        <p:blipFill>
          <a:blip r:embed="rId4"/>
          <a:stretch>
            <a:fillRect/>
          </a:stretch>
        </p:blipFill>
        <p:spPr>
          <a:xfrm>
            <a:off x="10057560" y="5566346"/>
            <a:ext cx="2078656" cy="1277062"/>
          </a:xfrm>
          <a:prstGeom prst="rect">
            <a:avLst/>
          </a:prstGeom>
        </p:spPr>
      </p:pic>
      <p:pic>
        <p:nvPicPr>
          <p:cNvPr id="30" name="Picture 29">
            <a:extLst>
              <a:ext uri="{FF2B5EF4-FFF2-40B4-BE49-F238E27FC236}">
                <a16:creationId xmlns:a16="http://schemas.microsoft.com/office/drawing/2014/main" id="{D379A1EF-EE35-F1AF-1216-AE49F9F1FE1D}"/>
              </a:ext>
            </a:extLst>
          </p:cNvPr>
          <p:cNvPicPr>
            <a:picLocks noChangeAspect="1"/>
          </p:cNvPicPr>
          <p:nvPr/>
        </p:nvPicPr>
        <p:blipFill>
          <a:blip r:embed="rId5"/>
          <a:stretch>
            <a:fillRect/>
          </a:stretch>
        </p:blipFill>
        <p:spPr>
          <a:xfrm>
            <a:off x="4357163" y="700757"/>
            <a:ext cx="7790402" cy="2087787"/>
          </a:xfrm>
          <a:prstGeom prst="rect">
            <a:avLst/>
          </a:prstGeom>
        </p:spPr>
      </p:pic>
      <p:pic>
        <p:nvPicPr>
          <p:cNvPr id="33" name="Picture 32">
            <a:extLst>
              <a:ext uri="{FF2B5EF4-FFF2-40B4-BE49-F238E27FC236}">
                <a16:creationId xmlns:a16="http://schemas.microsoft.com/office/drawing/2014/main" id="{6DD060D5-6CFA-725B-DC6E-60B479C27C17}"/>
              </a:ext>
            </a:extLst>
          </p:cNvPr>
          <p:cNvPicPr>
            <a:picLocks noChangeAspect="1"/>
          </p:cNvPicPr>
          <p:nvPr/>
        </p:nvPicPr>
        <p:blipFill>
          <a:blip r:embed="rId6"/>
          <a:stretch>
            <a:fillRect/>
          </a:stretch>
        </p:blipFill>
        <p:spPr>
          <a:xfrm>
            <a:off x="4373399" y="2841315"/>
            <a:ext cx="7774166" cy="2049781"/>
          </a:xfrm>
          <a:prstGeom prst="rect">
            <a:avLst/>
          </a:prstGeom>
        </p:spPr>
      </p:pic>
      <p:pic>
        <p:nvPicPr>
          <p:cNvPr id="35" name="Picture 34">
            <a:extLst>
              <a:ext uri="{FF2B5EF4-FFF2-40B4-BE49-F238E27FC236}">
                <a16:creationId xmlns:a16="http://schemas.microsoft.com/office/drawing/2014/main" id="{4B3C8A75-2031-05AD-88AB-AC0EF50485D6}"/>
              </a:ext>
            </a:extLst>
          </p:cNvPr>
          <p:cNvPicPr>
            <a:picLocks noChangeAspect="1"/>
          </p:cNvPicPr>
          <p:nvPr/>
        </p:nvPicPr>
        <p:blipFill>
          <a:blip r:embed="rId7"/>
          <a:stretch>
            <a:fillRect/>
          </a:stretch>
        </p:blipFill>
        <p:spPr>
          <a:xfrm>
            <a:off x="4357161" y="4928639"/>
            <a:ext cx="7790403" cy="600164"/>
          </a:xfrm>
          <a:prstGeom prst="rect">
            <a:avLst/>
          </a:prstGeom>
        </p:spPr>
      </p:pic>
    </p:spTree>
    <p:extLst>
      <p:ext uri="{BB962C8B-B14F-4D97-AF65-F5344CB8AC3E}">
        <p14:creationId xmlns:p14="http://schemas.microsoft.com/office/powerpoint/2010/main" val="3782515895"/>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F91180-8875-4067-3DEF-DD1A84501FD0}"/>
            </a:ext>
          </a:extLst>
        </p:cNvPr>
        <p:cNvGrpSpPr/>
        <p:nvPr/>
      </p:nvGrpSpPr>
      <p:grpSpPr>
        <a:xfrm>
          <a:off x="0" y="0"/>
          <a:ext cx="0" cy="0"/>
          <a:chOff x="0" y="0"/>
          <a:chExt cx="0" cy="0"/>
        </a:xfrm>
      </p:grpSpPr>
      <p:cxnSp>
        <p:nvCxnSpPr>
          <p:cNvPr id="12" name="Straight Connector 11">
            <a:extLst>
              <a:ext uri="{FF2B5EF4-FFF2-40B4-BE49-F238E27FC236}">
                <a16:creationId xmlns:a16="http://schemas.microsoft.com/office/drawing/2014/main" id="{7DDBB506-E357-BCEB-B3F4-6CC01A8F796A}"/>
              </a:ext>
            </a:extLst>
          </p:cNvPr>
          <p:cNvCxnSpPr>
            <a:cxnSpLocks/>
          </p:cNvCxnSpPr>
          <p:nvPr/>
        </p:nvCxnSpPr>
        <p:spPr>
          <a:xfrm rot="16200000">
            <a:off x="6281944" y="472415"/>
            <a:ext cx="0" cy="4114800"/>
          </a:xfrm>
          <a:prstGeom prst="line">
            <a:avLst/>
          </a:prstGeom>
          <a:ln w="38100">
            <a:solidFill>
              <a:srgbClr val="00E6D0"/>
            </a:solidFill>
            <a:prstDash val="sysDot"/>
          </a:ln>
        </p:spPr>
        <p:style>
          <a:lnRef idx="2">
            <a:schemeClr val="accent1"/>
          </a:lnRef>
          <a:fillRef idx="0">
            <a:schemeClr val="accent1"/>
          </a:fillRef>
          <a:effectRef idx="1">
            <a:schemeClr val="accent1"/>
          </a:effectRef>
          <a:fontRef idx="minor">
            <a:schemeClr val="tx1"/>
          </a:fontRef>
        </p:style>
      </p:cxnSp>
      <p:sp>
        <p:nvSpPr>
          <p:cNvPr id="7" name="TextBox 6">
            <a:extLst>
              <a:ext uri="{FF2B5EF4-FFF2-40B4-BE49-F238E27FC236}">
                <a16:creationId xmlns:a16="http://schemas.microsoft.com/office/drawing/2014/main" id="{C09010A2-28E0-D20F-09AC-B6B26AC060AD}"/>
              </a:ext>
            </a:extLst>
          </p:cNvPr>
          <p:cNvSpPr txBox="1"/>
          <p:nvPr/>
        </p:nvSpPr>
        <p:spPr>
          <a:xfrm>
            <a:off x="16234" y="6381509"/>
            <a:ext cx="11222883" cy="430887"/>
          </a:xfrm>
          <a:prstGeom prst="rect">
            <a:avLst/>
          </a:prstGeom>
          <a:noFill/>
        </p:spPr>
        <p:txBody>
          <a:bodyPr wrap="square">
            <a:spAutoFit/>
          </a:bodyPr>
          <a:lstStyle/>
          <a:p>
            <a:r>
              <a:rPr lang="en-US" sz="1100" dirty="0" err="1"/>
              <a:t>Lotzkat</a:t>
            </a:r>
            <a:r>
              <a:rPr lang="en-US" sz="1100" dirty="0"/>
              <a:t>, S., Stadler, L., Carrizo, A., Hertz, A., &amp; Kohler, G. (2010). Notes on the easternmost population of </a:t>
            </a:r>
            <a:r>
              <a:rPr lang="en-US" sz="1100" dirty="0" err="1"/>
              <a:t>Diploglossus</a:t>
            </a:r>
            <a:r>
              <a:rPr lang="en-US" sz="1100" dirty="0"/>
              <a:t> </a:t>
            </a:r>
            <a:r>
              <a:rPr lang="en-US" sz="1100" dirty="0" err="1"/>
              <a:t>bilobatus</a:t>
            </a:r>
            <a:r>
              <a:rPr lang="en-US" sz="1100" dirty="0"/>
              <a:t> (Squamata: </a:t>
            </a:r>
            <a:r>
              <a:rPr lang="en-US" sz="1100" dirty="0" err="1"/>
              <a:t>Anguidae</a:t>
            </a:r>
            <a:r>
              <a:rPr lang="en-US" sz="1100" dirty="0"/>
              <a:t>) in Veraguas, Panama. Salamandra, 46(1), 59-62.</a:t>
            </a:r>
          </a:p>
        </p:txBody>
      </p:sp>
      <p:sp>
        <p:nvSpPr>
          <p:cNvPr id="14" name="TextBox 13">
            <a:extLst>
              <a:ext uri="{FF2B5EF4-FFF2-40B4-BE49-F238E27FC236}">
                <a16:creationId xmlns:a16="http://schemas.microsoft.com/office/drawing/2014/main" id="{DEBADD2D-34A8-17EC-96F1-7E389D1B8CA6}"/>
              </a:ext>
            </a:extLst>
          </p:cNvPr>
          <p:cNvSpPr txBox="1"/>
          <p:nvPr/>
        </p:nvSpPr>
        <p:spPr>
          <a:xfrm>
            <a:off x="94523" y="222056"/>
            <a:ext cx="3886333" cy="923330"/>
          </a:xfrm>
          <a:prstGeom prst="rect">
            <a:avLst/>
          </a:prstGeom>
          <a:noFill/>
        </p:spPr>
        <p:txBody>
          <a:bodyPr wrap="square">
            <a:spAutoFit/>
          </a:bodyPr>
          <a:lstStyle/>
          <a:p>
            <a:pPr marL="0" marR="0"/>
            <a:r>
              <a:rPr lang="en-US" sz="1800" dirty="0">
                <a:effectLst/>
                <a:ea typeface="Times New Roman" panose="02020603050405020304" pitchFamily="18" charset="0"/>
              </a:rPr>
              <a:t>Notes on the easternmost population of </a:t>
            </a:r>
            <a:r>
              <a:rPr lang="en-US" sz="1800" i="1" dirty="0" err="1">
                <a:effectLst/>
                <a:ea typeface="Times New Roman" panose="02020603050405020304" pitchFamily="18" charset="0"/>
              </a:rPr>
              <a:t>Diploglossus</a:t>
            </a:r>
            <a:r>
              <a:rPr lang="en-US" sz="1800" i="1" dirty="0">
                <a:effectLst/>
                <a:ea typeface="Times New Roman" panose="02020603050405020304" pitchFamily="18" charset="0"/>
              </a:rPr>
              <a:t> </a:t>
            </a:r>
            <a:r>
              <a:rPr lang="en-US" sz="1800" i="1" dirty="0" err="1">
                <a:effectLst/>
                <a:ea typeface="Times New Roman" panose="02020603050405020304" pitchFamily="18" charset="0"/>
              </a:rPr>
              <a:t>bilobatus</a:t>
            </a:r>
            <a:r>
              <a:rPr lang="en-US" sz="1800" i="1" dirty="0">
                <a:effectLst/>
                <a:ea typeface="Times New Roman" panose="02020603050405020304" pitchFamily="18" charset="0"/>
              </a:rPr>
              <a:t> </a:t>
            </a:r>
            <a:r>
              <a:rPr lang="en-US" sz="1800" dirty="0">
                <a:effectLst/>
                <a:ea typeface="Times New Roman" panose="02020603050405020304" pitchFamily="18" charset="0"/>
              </a:rPr>
              <a:t>(Squamata: </a:t>
            </a:r>
            <a:r>
              <a:rPr lang="en-US" sz="1800" dirty="0" err="1">
                <a:effectLst/>
                <a:ea typeface="Times New Roman" panose="02020603050405020304" pitchFamily="18" charset="0"/>
              </a:rPr>
              <a:t>Anguidae</a:t>
            </a:r>
            <a:r>
              <a:rPr lang="en-US" sz="1800" dirty="0">
                <a:effectLst/>
                <a:ea typeface="Times New Roman" panose="02020603050405020304" pitchFamily="18" charset="0"/>
              </a:rPr>
              <a:t>) in Veraguas, Panama</a:t>
            </a:r>
            <a:endParaRPr lang="en-US" sz="2000" dirty="0">
              <a:effectLst/>
              <a:ea typeface="Times New Roman" panose="02020603050405020304" pitchFamily="18" charset="0"/>
            </a:endParaRPr>
          </a:p>
        </p:txBody>
      </p:sp>
      <p:pic>
        <p:nvPicPr>
          <p:cNvPr id="4" name="Picture 3">
            <a:extLst>
              <a:ext uri="{FF2B5EF4-FFF2-40B4-BE49-F238E27FC236}">
                <a16:creationId xmlns:a16="http://schemas.microsoft.com/office/drawing/2014/main" id="{4A376C43-437D-A7BD-F552-57008865F10B}"/>
              </a:ext>
            </a:extLst>
          </p:cNvPr>
          <p:cNvPicPr>
            <a:picLocks noChangeAspect="1"/>
          </p:cNvPicPr>
          <p:nvPr/>
        </p:nvPicPr>
        <p:blipFill>
          <a:blip r:embed="rId3"/>
          <a:srcRect l="22500" r="17506" b="14442"/>
          <a:stretch/>
        </p:blipFill>
        <p:spPr>
          <a:xfrm>
            <a:off x="131346" y="1549696"/>
            <a:ext cx="3886334" cy="2984074"/>
          </a:xfrm>
          <a:prstGeom prst="rect">
            <a:avLst/>
          </a:prstGeom>
        </p:spPr>
      </p:pic>
      <p:pic>
        <p:nvPicPr>
          <p:cNvPr id="10" name="Picture 9">
            <a:extLst>
              <a:ext uri="{FF2B5EF4-FFF2-40B4-BE49-F238E27FC236}">
                <a16:creationId xmlns:a16="http://schemas.microsoft.com/office/drawing/2014/main" id="{FA770353-D823-9513-8CD3-7C99736BAA37}"/>
              </a:ext>
            </a:extLst>
          </p:cNvPr>
          <p:cNvPicPr>
            <a:picLocks noChangeAspect="1"/>
          </p:cNvPicPr>
          <p:nvPr/>
        </p:nvPicPr>
        <p:blipFill>
          <a:blip r:embed="rId4"/>
          <a:stretch>
            <a:fillRect/>
          </a:stretch>
        </p:blipFill>
        <p:spPr>
          <a:xfrm>
            <a:off x="4054184" y="222056"/>
            <a:ext cx="8006470" cy="5720230"/>
          </a:xfrm>
          <a:prstGeom prst="rect">
            <a:avLst/>
          </a:prstGeom>
        </p:spPr>
      </p:pic>
      <p:sp>
        <p:nvSpPr>
          <p:cNvPr id="13" name="TextBox 12">
            <a:extLst>
              <a:ext uri="{FF2B5EF4-FFF2-40B4-BE49-F238E27FC236}">
                <a16:creationId xmlns:a16="http://schemas.microsoft.com/office/drawing/2014/main" id="{E01A69B5-1B84-80C4-64DD-3E2EB680CBA9}"/>
              </a:ext>
            </a:extLst>
          </p:cNvPr>
          <p:cNvSpPr txBox="1"/>
          <p:nvPr/>
        </p:nvSpPr>
        <p:spPr>
          <a:xfrm>
            <a:off x="94522" y="4661081"/>
            <a:ext cx="3886333" cy="600164"/>
          </a:xfrm>
          <a:prstGeom prst="rect">
            <a:avLst/>
          </a:prstGeom>
          <a:noFill/>
        </p:spPr>
        <p:txBody>
          <a:bodyPr wrap="square">
            <a:spAutoFit/>
          </a:bodyPr>
          <a:lstStyle/>
          <a:p>
            <a:r>
              <a:rPr lang="es-GT" sz="1100" noProof="0" dirty="0"/>
              <a:t>Figura 24. Distribución del delfín nariz de Botella (análisis de densidad)</a:t>
            </a:r>
          </a:p>
          <a:p>
            <a:endParaRPr lang="es-GT" sz="1100" noProof="0" dirty="0"/>
          </a:p>
        </p:txBody>
      </p:sp>
    </p:spTree>
    <p:extLst>
      <p:ext uri="{BB962C8B-B14F-4D97-AF65-F5344CB8AC3E}">
        <p14:creationId xmlns:p14="http://schemas.microsoft.com/office/powerpoint/2010/main" val="148722331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E484164-4842-74B9-2ACF-5ADA876363DA}"/>
            </a:ext>
          </a:extLst>
        </p:cNvPr>
        <p:cNvGrpSpPr/>
        <p:nvPr/>
      </p:nvGrpSpPr>
      <p:grpSpPr>
        <a:xfrm>
          <a:off x="0" y="0"/>
          <a:ext cx="0" cy="0"/>
          <a:chOff x="0" y="0"/>
          <a:chExt cx="0" cy="0"/>
        </a:xfrm>
      </p:grpSpPr>
      <p:pic>
        <p:nvPicPr>
          <p:cNvPr id="32" name="Picture 31">
            <a:extLst>
              <a:ext uri="{FF2B5EF4-FFF2-40B4-BE49-F238E27FC236}">
                <a16:creationId xmlns:a16="http://schemas.microsoft.com/office/drawing/2014/main" id="{116AB19B-E8A2-CFD7-0466-C6D6581C5919}"/>
              </a:ext>
            </a:extLst>
          </p:cNvPr>
          <p:cNvPicPr>
            <a:picLocks noChangeAspect="1"/>
          </p:cNvPicPr>
          <p:nvPr/>
        </p:nvPicPr>
        <p:blipFill>
          <a:blip r:embed="rId3"/>
          <a:srcRect r="1791"/>
          <a:stretch/>
        </p:blipFill>
        <p:spPr>
          <a:xfrm>
            <a:off x="0" y="0"/>
            <a:ext cx="12192000" cy="6858000"/>
          </a:xfrm>
          <a:prstGeom prst="rect">
            <a:avLst/>
          </a:prstGeom>
        </p:spPr>
      </p:pic>
      <p:pic>
        <p:nvPicPr>
          <p:cNvPr id="11" name="Picture 10">
            <a:extLst>
              <a:ext uri="{FF2B5EF4-FFF2-40B4-BE49-F238E27FC236}">
                <a16:creationId xmlns:a16="http://schemas.microsoft.com/office/drawing/2014/main" id="{D58B6323-C2A4-0CF1-BFEF-4A0CB0E43E19}"/>
              </a:ext>
            </a:extLst>
          </p:cNvPr>
          <p:cNvPicPr>
            <a:picLocks noChangeAspect="1"/>
          </p:cNvPicPr>
          <p:nvPr/>
        </p:nvPicPr>
        <p:blipFill>
          <a:blip r:embed="rId4"/>
          <a:srcRect l="23279" b="28070"/>
          <a:stretch/>
        </p:blipFill>
        <p:spPr>
          <a:xfrm>
            <a:off x="-38462" y="-1"/>
            <a:ext cx="12230462" cy="6592193"/>
          </a:xfrm>
          <a:prstGeom prst="rect">
            <a:avLst/>
          </a:prstGeom>
        </p:spPr>
      </p:pic>
      <p:cxnSp>
        <p:nvCxnSpPr>
          <p:cNvPr id="12" name="Straight Connector 11">
            <a:extLst>
              <a:ext uri="{FF2B5EF4-FFF2-40B4-BE49-F238E27FC236}">
                <a16:creationId xmlns:a16="http://schemas.microsoft.com/office/drawing/2014/main" id="{E9831212-494F-C105-EE8D-8F53E0C79C0F}"/>
              </a:ext>
            </a:extLst>
          </p:cNvPr>
          <p:cNvCxnSpPr>
            <a:cxnSpLocks/>
          </p:cNvCxnSpPr>
          <p:nvPr/>
        </p:nvCxnSpPr>
        <p:spPr>
          <a:xfrm rot="16200000">
            <a:off x="6281944" y="472415"/>
            <a:ext cx="0" cy="4114800"/>
          </a:xfrm>
          <a:prstGeom prst="line">
            <a:avLst/>
          </a:prstGeom>
          <a:ln w="38100">
            <a:solidFill>
              <a:srgbClr val="00E6D0"/>
            </a:solidFill>
            <a:prstDash val="sysDot"/>
          </a:ln>
        </p:spPr>
        <p:style>
          <a:lnRef idx="2">
            <a:schemeClr val="accent1"/>
          </a:lnRef>
          <a:fillRef idx="0">
            <a:schemeClr val="accent1"/>
          </a:fillRef>
          <a:effectRef idx="1">
            <a:schemeClr val="accent1"/>
          </a:effectRef>
          <a:fontRef idx="minor">
            <a:schemeClr val="tx1"/>
          </a:fontRef>
        </p:style>
      </p:cxnSp>
      <p:sp>
        <p:nvSpPr>
          <p:cNvPr id="19" name="Rectangle 18">
            <a:extLst>
              <a:ext uri="{FF2B5EF4-FFF2-40B4-BE49-F238E27FC236}">
                <a16:creationId xmlns:a16="http://schemas.microsoft.com/office/drawing/2014/main" id="{733068FB-7BDA-8A26-DB62-9D9E37E2250D}"/>
              </a:ext>
            </a:extLst>
          </p:cNvPr>
          <p:cNvSpPr/>
          <p:nvPr/>
        </p:nvSpPr>
        <p:spPr>
          <a:xfrm>
            <a:off x="-38462" y="1695236"/>
            <a:ext cx="12230462" cy="5179405"/>
          </a:xfrm>
          <a:prstGeom prst="rect">
            <a:avLst/>
          </a:prstGeom>
          <a:solidFill>
            <a:srgbClr val="0870C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13" name="Table 12">
            <a:extLst>
              <a:ext uri="{FF2B5EF4-FFF2-40B4-BE49-F238E27FC236}">
                <a16:creationId xmlns:a16="http://schemas.microsoft.com/office/drawing/2014/main" id="{89627D01-523E-6C5D-46EF-905750A9FFEB}"/>
              </a:ext>
            </a:extLst>
          </p:cNvPr>
          <p:cNvGraphicFramePr>
            <a:graphicFrameLocks noGrp="1"/>
          </p:cNvGraphicFramePr>
          <p:nvPr>
            <p:extLst>
              <p:ext uri="{D42A27DB-BD31-4B8C-83A1-F6EECF244321}">
                <p14:modId xmlns:p14="http://schemas.microsoft.com/office/powerpoint/2010/main" val="2664890980"/>
              </p:ext>
            </p:extLst>
          </p:nvPr>
        </p:nvGraphicFramePr>
        <p:xfrm>
          <a:off x="142370" y="171648"/>
          <a:ext cx="11868798" cy="6621423"/>
        </p:xfrm>
        <a:graphic>
          <a:graphicData uri="http://schemas.openxmlformats.org/drawingml/2006/table">
            <a:tbl>
              <a:tblPr bandRow="1">
                <a:tableStyleId>{2D5ABB26-0587-4C30-8999-92F81FD0307C}</a:tableStyleId>
              </a:tblPr>
              <a:tblGrid>
                <a:gridCol w="2328936">
                  <a:extLst>
                    <a:ext uri="{9D8B030D-6E8A-4147-A177-3AD203B41FA5}">
                      <a16:colId xmlns:a16="http://schemas.microsoft.com/office/drawing/2014/main" val="945245369"/>
                    </a:ext>
                  </a:extLst>
                </a:gridCol>
                <a:gridCol w="4006516">
                  <a:extLst>
                    <a:ext uri="{9D8B030D-6E8A-4147-A177-3AD203B41FA5}">
                      <a16:colId xmlns:a16="http://schemas.microsoft.com/office/drawing/2014/main" val="1980076727"/>
                    </a:ext>
                  </a:extLst>
                </a:gridCol>
                <a:gridCol w="5533346">
                  <a:extLst>
                    <a:ext uri="{9D8B030D-6E8A-4147-A177-3AD203B41FA5}">
                      <a16:colId xmlns:a16="http://schemas.microsoft.com/office/drawing/2014/main" val="3606010150"/>
                    </a:ext>
                  </a:extLst>
                </a:gridCol>
              </a:tblGrid>
              <a:tr h="480054">
                <a:tc>
                  <a:txBody>
                    <a:bodyPr/>
                    <a:lstStyle/>
                    <a:p>
                      <a:pPr marL="0" marR="0">
                        <a:lnSpc>
                          <a:spcPct val="115000"/>
                        </a:lnSpc>
                        <a:buNone/>
                      </a:pPr>
                      <a:r>
                        <a:rPr lang="en-US" sz="2000" dirty="0">
                          <a:effectLst/>
                        </a:rPr>
                        <a:t>DATA</a:t>
                      </a:r>
                      <a:endParaRPr lang="en-US" sz="2000" dirty="0">
                        <a:effectLst/>
                        <a:latin typeface="Avenir Next LT Pro" panose="020B0504020202020204" pitchFamily="34" charset="0"/>
                        <a:ea typeface="Aptos" panose="020B0004020202020204" pitchFamily="34" charset="0"/>
                        <a:cs typeface="Aptos" panose="020B0004020202020204" pitchFamily="34" charset="0"/>
                      </a:endParaRPr>
                    </a:p>
                  </a:txBody>
                  <a:tcPr marL="18415" marR="18415" marT="18415" marB="18415">
                    <a:solidFill>
                      <a:schemeClr val="tx1">
                        <a:alpha val="34000"/>
                      </a:schemeClr>
                    </a:solidFill>
                  </a:tcPr>
                </a:tc>
                <a:tc>
                  <a:txBody>
                    <a:bodyPr/>
                    <a:lstStyle/>
                    <a:p>
                      <a:pPr marL="0" marR="0">
                        <a:lnSpc>
                          <a:spcPct val="115000"/>
                        </a:lnSpc>
                        <a:buNone/>
                      </a:pPr>
                      <a:r>
                        <a:rPr lang="en-US" sz="2000" dirty="0">
                          <a:effectLst/>
                        </a:rPr>
                        <a:t>CAPAS</a:t>
                      </a:r>
                      <a:endParaRPr lang="en-US" sz="2000" dirty="0">
                        <a:effectLst/>
                        <a:latin typeface="Avenir Next LT Pro" panose="020B0504020202020204" pitchFamily="34" charset="0"/>
                        <a:ea typeface="Aptos" panose="020B0004020202020204" pitchFamily="34" charset="0"/>
                        <a:cs typeface="Aptos" panose="020B0004020202020204" pitchFamily="34" charset="0"/>
                      </a:endParaRPr>
                    </a:p>
                  </a:txBody>
                  <a:tcPr marL="18415" marR="18415" marT="18415" marB="18415">
                    <a:solidFill>
                      <a:schemeClr val="tx1">
                        <a:alpha val="34000"/>
                      </a:schemeClr>
                    </a:solidFill>
                  </a:tcPr>
                </a:tc>
                <a:tc>
                  <a:txBody>
                    <a:bodyPr/>
                    <a:lstStyle/>
                    <a:p>
                      <a:pPr marL="0" marR="0">
                        <a:lnSpc>
                          <a:spcPct val="115000"/>
                        </a:lnSpc>
                        <a:buNone/>
                      </a:pPr>
                      <a:r>
                        <a:rPr lang="en-US" sz="2000" dirty="0">
                          <a:effectLst/>
                        </a:rPr>
                        <a:t>MAIN SOURCES</a:t>
                      </a:r>
                      <a:endParaRPr lang="en-US" sz="2000" dirty="0">
                        <a:effectLst/>
                        <a:latin typeface="Avenir Next LT Pro" panose="020B0504020202020204" pitchFamily="34" charset="0"/>
                        <a:ea typeface="Aptos" panose="020B0004020202020204" pitchFamily="34" charset="0"/>
                        <a:cs typeface="Aptos" panose="020B0004020202020204" pitchFamily="34" charset="0"/>
                      </a:endParaRPr>
                    </a:p>
                  </a:txBody>
                  <a:tcPr marL="18415" marR="18415" marT="18415" marB="18415">
                    <a:lnB>
                      <a:noFill/>
                    </a:lnB>
                    <a:solidFill>
                      <a:schemeClr val="tx1">
                        <a:alpha val="34000"/>
                      </a:schemeClr>
                    </a:solidFill>
                  </a:tcPr>
                </a:tc>
                <a:extLst>
                  <a:ext uri="{0D108BD9-81ED-4DB2-BD59-A6C34878D82A}">
                    <a16:rowId xmlns:a16="http://schemas.microsoft.com/office/drawing/2014/main" val="659937348"/>
                  </a:ext>
                </a:extLst>
              </a:tr>
              <a:tr h="480054">
                <a:tc>
                  <a:txBody>
                    <a:bodyPr/>
                    <a:lstStyle/>
                    <a:p>
                      <a:pPr marL="0" marR="0">
                        <a:lnSpc>
                          <a:spcPct val="115000"/>
                        </a:lnSpc>
                        <a:buNone/>
                      </a:pPr>
                      <a:r>
                        <a:rPr lang="en-US" sz="2000" b="1" dirty="0">
                          <a:effectLst/>
                        </a:rPr>
                        <a:t>Human activities</a:t>
                      </a:r>
                      <a:endParaRPr lang="en-US" sz="2000" b="1" dirty="0">
                        <a:effectLst/>
                        <a:latin typeface="Avenir Next LT Pro" panose="020B0504020202020204" pitchFamily="34" charset="0"/>
                        <a:ea typeface="Aptos" panose="020B0004020202020204" pitchFamily="34" charset="0"/>
                        <a:cs typeface="Aptos" panose="020B0004020202020204" pitchFamily="34" charset="0"/>
                      </a:endParaRPr>
                    </a:p>
                  </a:txBody>
                  <a:tcPr marL="18415" marR="18415" marT="18415" marB="18415">
                    <a:lnB w="12700" cap="flat" cmpd="sng" algn="ctr">
                      <a:solidFill>
                        <a:schemeClr val="bg1"/>
                      </a:solidFill>
                      <a:prstDash val="solid"/>
                      <a:round/>
                      <a:headEnd type="none" w="med" len="med"/>
                      <a:tailEnd type="none" w="med" len="med"/>
                    </a:lnB>
                  </a:tcPr>
                </a:tc>
                <a:tc>
                  <a:txBody>
                    <a:bodyPr/>
                    <a:lstStyle/>
                    <a:p>
                      <a:pPr marL="0" marR="0">
                        <a:lnSpc>
                          <a:spcPct val="115000"/>
                        </a:lnSpc>
                        <a:buNone/>
                      </a:pPr>
                      <a:r>
                        <a:rPr lang="es-GT" sz="2000" b="1" noProof="0" dirty="0">
                          <a:effectLst/>
                          <a:latin typeface="Avenir Next LT Pro" panose="020B0504020202020204" pitchFamily="34" charset="0"/>
                          <a:ea typeface="Aptos" panose="020B0004020202020204" pitchFamily="34" charset="0"/>
                          <a:cs typeface="Aptos" panose="020B0004020202020204" pitchFamily="34" charset="0"/>
                        </a:rPr>
                        <a:t>Actividades humanas</a:t>
                      </a:r>
                    </a:p>
                  </a:txBody>
                  <a:tcPr marL="18415" marR="18415" marT="18415" marB="18415">
                    <a:lnR>
                      <a:noFill/>
                    </a:lnR>
                    <a:lnB w="12700" cap="flat" cmpd="sng" algn="ctr">
                      <a:solidFill>
                        <a:schemeClr val="bg1"/>
                      </a:solidFill>
                      <a:prstDash val="solid"/>
                      <a:round/>
                      <a:headEnd type="none" w="med" len="med"/>
                      <a:tailEnd type="none" w="med" len="med"/>
                    </a:lnB>
                  </a:tcPr>
                </a:tc>
                <a:tc>
                  <a:txBody>
                    <a:bodyPr/>
                    <a:lstStyle/>
                    <a:p>
                      <a:pPr marL="0" marR="0">
                        <a:lnSpc>
                          <a:spcPct val="115000"/>
                        </a:lnSpc>
                        <a:buNone/>
                      </a:pPr>
                      <a:endParaRPr lang="en-US" sz="2000" dirty="0">
                        <a:effectLst/>
                        <a:latin typeface="Avenir Next LT Pro" panose="020B0504020202020204" pitchFamily="34" charset="0"/>
                        <a:ea typeface="Aptos" panose="020B0004020202020204" pitchFamily="34" charset="0"/>
                        <a:cs typeface="Aptos" panose="020B0004020202020204" pitchFamily="34" charset="0"/>
                      </a:endParaRPr>
                    </a:p>
                  </a:txBody>
                  <a:tcPr marL="18415" marR="18415" marT="18415" marB="18415">
                    <a:lnL>
                      <a:noFill/>
                    </a:lnL>
                    <a:lnR>
                      <a:noFill/>
                    </a:lnR>
                    <a:lnT>
                      <a:noFill/>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229761788"/>
                  </a:ext>
                </a:extLst>
              </a:tr>
              <a:tr h="480054">
                <a:tc>
                  <a:txBody>
                    <a:bodyPr/>
                    <a:lstStyle/>
                    <a:p>
                      <a:pPr marL="0" marR="0">
                        <a:lnSpc>
                          <a:spcPct val="115000"/>
                        </a:lnSpc>
                        <a:buNone/>
                      </a:pPr>
                      <a:r>
                        <a:rPr lang="en-US" sz="1800" dirty="0">
                          <a:effectLst/>
                          <a:latin typeface="+mn-lt"/>
                          <a:ea typeface="Aptos" panose="020B0004020202020204" pitchFamily="34" charset="0"/>
                          <a:cs typeface="Aptos" panose="020B0004020202020204" pitchFamily="34" charset="0"/>
                        </a:rPr>
                        <a:t>Maritime routes</a:t>
                      </a:r>
                    </a:p>
                  </a:txBody>
                  <a:tcPr marL="18415" marR="18415" marT="18415" marB="18415">
                    <a:lnT w="12700" cap="flat" cmpd="sng" algn="ctr">
                      <a:solidFill>
                        <a:schemeClr val="bg1"/>
                      </a:solidFill>
                      <a:prstDash val="solid"/>
                      <a:round/>
                      <a:headEnd type="none" w="med" len="med"/>
                      <a:tailEnd type="none" w="med" len="med"/>
                    </a:lnT>
                    <a:solidFill>
                      <a:schemeClr val="bg1">
                        <a:alpha val="15000"/>
                      </a:schemeClr>
                    </a:solidFill>
                  </a:tcPr>
                </a:tc>
                <a:tc>
                  <a:txBody>
                    <a:bodyPr/>
                    <a:lstStyle/>
                    <a:p>
                      <a:pPr marL="0" marR="0">
                        <a:lnSpc>
                          <a:spcPct val="115000"/>
                        </a:lnSpc>
                        <a:buNone/>
                      </a:pPr>
                      <a:r>
                        <a:rPr lang="es-GT" sz="1800">
                          <a:effectLst/>
                          <a:latin typeface="+mn-lt"/>
                          <a:ea typeface="Aptos" panose="020B0004020202020204" pitchFamily="34" charset="0"/>
                          <a:cs typeface="Aptos" panose="020B0004020202020204" pitchFamily="34" charset="0"/>
                        </a:rPr>
                        <a:t>Rutas marítimas (conocimiento local)</a:t>
                      </a:r>
                      <a:endParaRPr lang="en-US" sz="1800">
                        <a:effectLst/>
                        <a:latin typeface="+mn-lt"/>
                        <a:ea typeface="Aptos" panose="020B0004020202020204" pitchFamily="34" charset="0"/>
                        <a:cs typeface="Aptos" panose="020B0004020202020204" pitchFamily="34" charset="0"/>
                      </a:endParaRPr>
                    </a:p>
                  </a:txBody>
                  <a:tcPr marL="18415" marR="18415" marT="18415" marB="18415">
                    <a:lnR>
                      <a:noFill/>
                    </a:lnR>
                    <a:lnT w="12700" cap="flat" cmpd="sng" algn="ctr">
                      <a:solidFill>
                        <a:schemeClr val="bg1"/>
                      </a:solidFill>
                      <a:prstDash val="solid"/>
                      <a:round/>
                      <a:headEnd type="none" w="med" len="med"/>
                      <a:tailEnd type="none" w="med" len="med"/>
                    </a:lnT>
                    <a:solidFill>
                      <a:schemeClr val="bg1">
                        <a:alpha val="15000"/>
                      </a:schemeClr>
                    </a:solidFill>
                  </a:tcPr>
                </a:tc>
                <a:tc>
                  <a:txBody>
                    <a:bodyPr/>
                    <a:lstStyle/>
                    <a:p>
                      <a:pPr marL="0" marR="0">
                        <a:lnSpc>
                          <a:spcPct val="115000"/>
                        </a:lnSpc>
                        <a:buNone/>
                      </a:pPr>
                      <a:r>
                        <a:rPr lang="en-US" sz="1800">
                          <a:effectLst/>
                          <a:latin typeface="+mn-lt"/>
                          <a:ea typeface="Aptos" panose="020B0004020202020204" pitchFamily="34" charset="0"/>
                          <a:cs typeface="Aptos" panose="020B0004020202020204" pitchFamily="34" charset="0"/>
                        </a:rPr>
                        <a:t>Atlas de Bocas del Toro; Global Fishing Watch; Skylight; Marine traffic; local maps at tourism operators</a:t>
                      </a:r>
                    </a:p>
                  </a:txBody>
                  <a:tcPr marL="18415" marR="18415" marT="18415" marB="18415">
                    <a:lnL>
                      <a:noFill/>
                    </a:lnL>
                    <a:lnR>
                      <a:noFill/>
                    </a:lnR>
                    <a:lnT w="12700" cap="flat" cmpd="sng" algn="ctr">
                      <a:solidFill>
                        <a:schemeClr val="bg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alpha val="15000"/>
                      </a:schemeClr>
                    </a:solidFill>
                  </a:tcPr>
                </a:tc>
                <a:extLst>
                  <a:ext uri="{0D108BD9-81ED-4DB2-BD59-A6C34878D82A}">
                    <a16:rowId xmlns:a16="http://schemas.microsoft.com/office/drawing/2014/main" val="3003842556"/>
                  </a:ext>
                </a:extLst>
              </a:tr>
              <a:tr h="480054">
                <a:tc>
                  <a:txBody>
                    <a:bodyPr/>
                    <a:lstStyle/>
                    <a:p>
                      <a:pPr marL="0" marR="0">
                        <a:lnSpc>
                          <a:spcPct val="115000"/>
                        </a:lnSpc>
                        <a:buNone/>
                      </a:pPr>
                      <a:r>
                        <a:rPr lang="en-US" sz="1800" dirty="0">
                          <a:effectLst/>
                          <a:latin typeface="+mn-lt"/>
                          <a:ea typeface="Aptos" panose="020B0004020202020204" pitchFamily="34" charset="0"/>
                          <a:cs typeface="Aptos" panose="020B0004020202020204" pitchFamily="34" charset="0"/>
                        </a:rPr>
                        <a:t>Commercial shipping lanes</a:t>
                      </a:r>
                    </a:p>
                  </a:txBody>
                  <a:tcPr marL="18415" marR="18415" marT="18415" marB="18415"/>
                </a:tc>
                <a:tc>
                  <a:txBody>
                    <a:bodyPr/>
                    <a:lstStyle/>
                    <a:p>
                      <a:pPr marL="0" marR="0">
                        <a:lnSpc>
                          <a:spcPct val="115000"/>
                        </a:lnSpc>
                        <a:buNone/>
                      </a:pPr>
                      <a:r>
                        <a:rPr lang="es-GT" sz="1800">
                          <a:effectLst/>
                          <a:latin typeface="+mn-lt"/>
                          <a:ea typeface="Aptos" panose="020B0004020202020204" pitchFamily="34" charset="0"/>
                          <a:cs typeface="Aptos" panose="020B0004020202020204" pitchFamily="34" charset="0"/>
                        </a:rPr>
                        <a:t>Rutas de navegación comercial</a:t>
                      </a:r>
                      <a:endParaRPr lang="en-US" sz="1800">
                        <a:effectLst/>
                        <a:latin typeface="+mn-lt"/>
                        <a:ea typeface="Aptos" panose="020B0004020202020204" pitchFamily="34" charset="0"/>
                        <a:cs typeface="Aptos" panose="020B0004020202020204" pitchFamily="34" charset="0"/>
                      </a:endParaRPr>
                    </a:p>
                  </a:txBody>
                  <a:tcPr marL="18415" marR="18415" marT="18415" marB="18415">
                    <a:lnR>
                      <a:noFill/>
                    </a:lnR>
                  </a:tcPr>
                </a:tc>
                <a:tc>
                  <a:txBody>
                    <a:bodyPr/>
                    <a:lstStyle/>
                    <a:p>
                      <a:pPr marL="0" marR="0">
                        <a:lnSpc>
                          <a:spcPct val="115000"/>
                        </a:lnSpc>
                        <a:buNone/>
                      </a:pPr>
                      <a:r>
                        <a:rPr lang="en-US" sz="1800">
                          <a:effectLst/>
                          <a:latin typeface="+mn-lt"/>
                          <a:ea typeface="Aptos" panose="020B0004020202020204" pitchFamily="34" charset="0"/>
                          <a:cs typeface="Aptos" panose="020B0004020202020204" pitchFamily="34" charset="0"/>
                        </a:rPr>
                        <a:t>Resource Watch</a:t>
                      </a:r>
                    </a:p>
                  </a:txBody>
                  <a:tcPr marL="18415" marR="18415" marT="18415" marB="18415">
                    <a:lnL>
                      <a:noFill/>
                    </a:lnL>
                    <a:lnR>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69616125"/>
                  </a:ext>
                </a:extLst>
              </a:tr>
              <a:tr h="480054">
                <a:tc>
                  <a:txBody>
                    <a:bodyPr/>
                    <a:lstStyle/>
                    <a:p>
                      <a:pPr marL="0" marR="0">
                        <a:lnSpc>
                          <a:spcPct val="115000"/>
                        </a:lnSpc>
                        <a:buNone/>
                      </a:pPr>
                      <a:r>
                        <a:rPr lang="en-US" sz="1800">
                          <a:effectLst/>
                          <a:latin typeface="+mn-lt"/>
                          <a:ea typeface="Aptos" panose="020B0004020202020204" pitchFamily="34" charset="0"/>
                          <a:cs typeface="Aptos" panose="020B0004020202020204" pitchFamily="34" charset="0"/>
                        </a:rPr>
                        <a:t>Fishing areas</a:t>
                      </a:r>
                    </a:p>
                  </a:txBody>
                  <a:tcPr marL="18415" marR="18415" marT="18415" marB="18415">
                    <a:solidFill>
                      <a:schemeClr val="bg1">
                        <a:alpha val="15000"/>
                      </a:schemeClr>
                    </a:solidFill>
                  </a:tcPr>
                </a:tc>
                <a:tc>
                  <a:txBody>
                    <a:bodyPr/>
                    <a:lstStyle/>
                    <a:p>
                      <a:pPr marL="0" marR="0">
                        <a:lnSpc>
                          <a:spcPct val="115000"/>
                        </a:lnSpc>
                        <a:buNone/>
                      </a:pPr>
                      <a:r>
                        <a:rPr lang="es-GT" sz="1800" dirty="0">
                          <a:effectLst/>
                          <a:latin typeface="+mn-lt"/>
                          <a:ea typeface="Aptos" panose="020B0004020202020204" pitchFamily="34" charset="0"/>
                          <a:cs typeface="Aptos" panose="020B0004020202020204" pitchFamily="34" charset="0"/>
                        </a:rPr>
                        <a:t>Zonas de pesca</a:t>
                      </a:r>
                      <a:endParaRPr lang="en-US" sz="1800" dirty="0">
                        <a:effectLst/>
                        <a:latin typeface="+mn-lt"/>
                        <a:ea typeface="Aptos" panose="020B0004020202020204" pitchFamily="34" charset="0"/>
                        <a:cs typeface="Aptos" panose="020B0004020202020204" pitchFamily="34" charset="0"/>
                      </a:endParaRPr>
                    </a:p>
                  </a:txBody>
                  <a:tcPr marL="18415" marR="18415" marT="18415" marB="18415">
                    <a:lnR>
                      <a:noFill/>
                    </a:lnR>
                    <a:solidFill>
                      <a:schemeClr val="bg1">
                        <a:alpha val="15000"/>
                      </a:schemeClr>
                    </a:solidFill>
                  </a:tcPr>
                </a:tc>
                <a:tc>
                  <a:txBody>
                    <a:bodyPr/>
                    <a:lstStyle/>
                    <a:p>
                      <a:pPr marL="0" marR="0">
                        <a:lnSpc>
                          <a:spcPct val="115000"/>
                        </a:lnSpc>
                        <a:buNone/>
                      </a:pPr>
                      <a:r>
                        <a:rPr lang="en-US" sz="1800">
                          <a:effectLst/>
                          <a:latin typeface="+mn-lt"/>
                          <a:ea typeface="Aptos" panose="020B0004020202020204" pitchFamily="34" charset="0"/>
                          <a:cs typeface="Aptos" panose="020B0004020202020204" pitchFamily="34" charset="0"/>
                        </a:rPr>
                        <a:t>ARAP; Atlas de Bocas del Toro</a:t>
                      </a:r>
                    </a:p>
                  </a:txBody>
                  <a:tcPr marL="18415" marR="18415" marT="18415" marB="18415">
                    <a:lnL>
                      <a:noFill/>
                    </a:lnL>
                    <a:lnR>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alpha val="15000"/>
                      </a:schemeClr>
                    </a:solidFill>
                  </a:tcPr>
                </a:tc>
                <a:extLst>
                  <a:ext uri="{0D108BD9-81ED-4DB2-BD59-A6C34878D82A}">
                    <a16:rowId xmlns:a16="http://schemas.microsoft.com/office/drawing/2014/main" val="2497684458"/>
                  </a:ext>
                </a:extLst>
              </a:tr>
              <a:tr h="480054">
                <a:tc>
                  <a:txBody>
                    <a:bodyPr/>
                    <a:lstStyle/>
                    <a:p>
                      <a:pPr marL="0" marR="0">
                        <a:lnSpc>
                          <a:spcPct val="115000"/>
                        </a:lnSpc>
                        <a:buNone/>
                      </a:pPr>
                      <a:r>
                        <a:rPr lang="en-US" sz="1800">
                          <a:effectLst/>
                          <a:latin typeface="+mn-lt"/>
                          <a:ea typeface="Aptos" panose="020B0004020202020204" pitchFamily="34" charset="0"/>
                          <a:cs typeface="Aptos" panose="020B0004020202020204" pitchFamily="34" charset="0"/>
                        </a:rPr>
                        <a:t>Vessels distribution (based on AIS, SAR)</a:t>
                      </a:r>
                    </a:p>
                  </a:txBody>
                  <a:tcPr marL="18415" marR="18415" marT="18415" marB="18415"/>
                </a:tc>
                <a:tc>
                  <a:txBody>
                    <a:bodyPr/>
                    <a:lstStyle/>
                    <a:p>
                      <a:pPr marL="0" marR="0">
                        <a:lnSpc>
                          <a:spcPct val="115000"/>
                        </a:lnSpc>
                        <a:buNone/>
                      </a:pPr>
                      <a:r>
                        <a:rPr lang="es-GT" sz="1800" dirty="0">
                          <a:effectLst/>
                          <a:latin typeface="+mn-lt"/>
                          <a:ea typeface="Aptos" panose="020B0004020202020204" pitchFamily="34" charset="0"/>
                          <a:cs typeface="Aptos" panose="020B0004020202020204" pitchFamily="34" charset="0"/>
                        </a:rPr>
                        <a:t>Distribución de embarcaciones (basado en AIS, SAR)</a:t>
                      </a:r>
                      <a:endParaRPr lang="en-US" sz="1800" dirty="0">
                        <a:effectLst/>
                        <a:latin typeface="+mn-lt"/>
                        <a:ea typeface="Aptos" panose="020B0004020202020204" pitchFamily="34" charset="0"/>
                        <a:cs typeface="Aptos" panose="020B0004020202020204" pitchFamily="34" charset="0"/>
                      </a:endParaRPr>
                    </a:p>
                  </a:txBody>
                  <a:tcPr marL="18415" marR="18415" marT="18415" marB="18415">
                    <a:lnR>
                      <a:noFill/>
                    </a:lnR>
                  </a:tcPr>
                </a:tc>
                <a:tc>
                  <a:txBody>
                    <a:bodyPr/>
                    <a:lstStyle/>
                    <a:p>
                      <a:pPr marL="0" marR="0">
                        <a:lnSpc>
                          <a:spcPct val="115000"/>
                        </a:lnSpc>
                        <a:buNone/>
                      </a:pPr>
                      <a:r>
                        <a:rPr lang="en-US" sz="1800">
                          <a:effectLst/>
                          <a:latin typeface="+mn-lt"/>
                          <a:ea typeface="Aptos" panose="020B0004020202020204" pitchFamily="34" charset="0"/>
                          <a:cs typeface="Aptos" panose="020B0004020202020204" pitchFamily="34" charset="0"/>
                        </a:rPr>
                        <a:t>Skylight</a:t>
                      </a:r>
                    </a:p>
                  </a:txBody>
                  <a:tcPr marL="18415" marR="18415" marT="18415" marB="18415">
                    <a:lnL>
                      <a:noFill/>
                    </a:lnL>
                    <a:lnR>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44296661"/>
                  </a:ext>
                </a:extLst>
              </a:tr>
              <a:tr h="480054">
                <a:tc>
                  <a:txBody>
                    <a:bodyPr/>
                    <a:lstStyle/>
                    <a:p>
                      <a:pPr marL="0" marR="0">
                        <a:lnSpc>
                          <a:spcPct val="115000"/>
                        </a:lnSpc>
                        <a:buNone/>
                      </a:pPr>
                      <a:r>
                        <a:rPr lang="en-US" sz="1800">
                          <a:effectLst/>
                          <a:latin typeface="+mn-lt"/>
                          <a:ea typeface="Aptos" panose="020B0004020202020204" pitchFamily="34" charset="0"/>
                          <a:cs typeface="Aptos" panose="020B0004020202020204" pitchFamily="34" charset="0"/>
                        </a:rPr>
                        <a:t>Diving sites</a:t>
                      </a:r>
                    </a:p>
                  </a:txBody>
                  <a:tcPr marL="18415" marR="18415" marT="18415" marB="18415">
                    <a:solidFill>
                      <a:schemeClr val="bg1">
                        <a:alpha val="15000"/>
                      </a:schemeClr>
                    </a:solidFill>
                  </a:tcPr>
                </a:tc>
                <a:tc>
                  <a:txBody>
                    <a:bodyPr/>
                    <a:lstStyle/>
                    <a:p>
                      <a:pPr marL="0" marR="0">
                        <a:lnSpc>
                          <a:spcPct val="115000"/>
                        </a:lnSpc>
                        <a:buNone/>
                      </a:pPr>
                      <a:r>
                        <a:rPr lang="es-GT" sz="1800" dirty="0">
                          <a:effectLst/>
                          <a:latin typeface="+mn-lt"/>
                          <a:ea typeface="Aptos" panose="020B0004020202020204" pitchFamily="34" charset="0"/>
                          <a:cs typeface="Aptos" panose="020B0004020202020204" pitchFamily="34" charset="0"/>
                        </a:rPr>
                        <a:t>Sities de buceo</a:t>
                      </a:r>
                      <a:endParaRPr lang="en-US" sz="1800" dirty="0">
                        <a:effectLst/>
                        <a:latin typeface="+mn-lt"/>
                        <a:ea typeface="Aptos" panose="020B0004020202020204" pitchFamily="34" charset="0"/>
                        <a:cs typeface="Aptos" panose="020B0004020202020204" pitchFamily="34" charset="0"/>
                      </a:endParaRPr>
                    </a:p>
                  </a:txBody>
                  <a:tcPr marL="18415" marR="18415" marT="18415" marB="18415">
                    <a:lnR>
                      <a:noFill/>
                    </a:lnR>
                    <a:solidFill>
                      <a:schemeClr val="bg1">
                        <a:alpha val="15000"/>
                      </a:schemeClr>
                    </a:solidFill>
                  </a:tcPr>
                </a:tc>
                <a:tc>
                  <a:txBody>
                    <a:bodyPr/>
                    <a:lstStyle/>
                    <a:p>
                      <a:pPr marL="0" marR="0">
                        <a:lnSpc>
                          <a:spcPct val="115000"/>
                        </a:lnSpc>
                        <a:buNone/>
                      </a:pPr>
                      <a:r>
                        <a:rPr lang="en-US" sz="1800">
                          <a:effectLst/>
                          <a:latin typeface="+mn-lt"/>
                          <a:ea typeface="Aptos" panose="020B0004020202020204" pitchFamily="34" charset="0"/>
                          <a:cs typeface="Aptos" panose="020B0004020202020204" pitchFamily="34" charset="0"/>
                        </a:rPr>
                        <a:t>Atlas de Bocas del Toro; Local maps at diving operators</a:t>
                      </a:r>
                    </a:p>
                  </a:txBody>
                  <a:tcPr marL="18415" marR="18415" marT="18415" marB="18415">
                    <a:lnL>
                      <a:noFill/>
                    </a:lnL>
                    <a:lnR>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alpha val="15000"/>
                      </a:schemeClr>
                    </a:solidFill>
                  </a:tcPr>
                </a:tc>
                <a:extLst>
                  <a:ext uri="{0D108BD9-81ED-4DB2-BD59-A6C34878D82A}">
                    <a16:rowId xmlns:a16="http://schemas.microsoft.com/office/drawing/2014/main" val="2574606461"/>
                  </a:ext>
                </a:extLst>
              </a:tr>
              <a:tr h="480054">
                <a:tc>
                  <a:txBody>
                    <a:bodyPr/>
                    <a:lstStyle/>
                    <a:p>
                      <a:pPr marL="0" marR="0">
                        <a:lnSpc>
                          <a:spcPct val="115000"/>
                        </a:lnSpc>
                        <a:buNone/>
                      </a:pPr>
                      <a:r>
                        <a:rPr lang="en-US" sz="1800">
                          <a:effectLst/>
                          <a:latin typeface="+mn-lt"/>
                          <a:ea typeface="Aptos" panose="020B0004020202020204" pitchFamily="34" charset="0"/>
                          <a:cs typeface="Aptos" panose="020B0004020202020204" pitchFamily="34" charset="0"/>
                        </a:rPr>
                        <a:t>Aids to navigation</a:t>
                      </a:r>
                    </a:p>
                  </a:txBody>
                  <a:tcPr marL="18415" marR="18415" marT="18415" marB="18415"/>
                </a:tc>
                <a:tc>
                  <a:txBody>
                    <a:bodyPr/>
                    <a:lstStyle/>
                    <a:p>
                      <a:pPr marL="0" marR="0">
                        <a:lnSpc>
                          <a:spcPct val="115000"/>
                        </a:lnSpc>
                        <a:buNone/>
                      </a:pPr>
                      <a:r>
                        <a:rPr lang="es-GT" sz="1800" dirty="0">
                          <a:effectLst/>
                          <a:latin typeface="+mn-lt"/>
                          <a:ea typeface="Aptos" panose="020B0004020202020204" pitchFamily="34" charset="0"/>
                          <a:cs typeface="Aptos" panose="020B0004020202020204" pitchFamily="34" charset="0"/>
                        </a:rPr>
                        <a:t>Ayudas para la navegación</a:t>
                      </a:r>
                      <a:endParaRPr lang="en-US" sz="1800" dirty="0">
                        <a:effectLst/>
                        <a:latin typeface="+mn-lt"/>
                        <a:ea typeface="Aptos" panose="020B0004020202020204" pitchFamily="34" charset="0"/>
                        <a:cs typeface="Aptos" panose="020B0004020202020204" pitchFamily="34" charset="0"/>
                      </a:endParaRPr>
                    </a:p>
                  </a:txBody>
                  <a:tcPr marL="18415" marR="18415" marT="18415" marB="18415">
                    <a:lnR>
                      <a:noFill/>
                    </a:lnR>
                  </a:tcPr>
                </a:tc>
                <a:tc>
                  <a:txBody>
                    <a:bodyPr/>
                    <a:lstStyle/>
                    <a:p>
                      <a:pPr marL="0" marR="0">
                        <a:lnSpc>
                          <a:spcPct val="115000"/>
                        </a:lnSpc>
                        <a:buNone/>
                      </a:pPr>
                      <a:r>
                        <a:rPr lang="es-ES" sz="1800" dirty="0">
                          <a:effectLst/>
                          <a:latin typeface="+mn-lt"/>
                          <a:ea typeface="Aptos" panose="020B0004020202020204" pitchFamily="34" charset="0"/>
                          <a:cs typeface="Aptos" panose="020B0004020202020204" pitchFamily="34" charset="0"/>
                        </a:rPr>
                        <a:t>AMP; Atlas de Bocas del Toro</a:t>
                      </a:r>
                      <a:endParaRPr lang="en-US" sz="1800" dirty="0">
                        <a:effectLst/>
                        <a:latin typeface="+mn-lt"/>
                        <a:ea typeface="Aptos" panose="020B0004020202020204" pitchFamily="34" charset="0"/>
                        <a:cs typeface="Aptos" panose="020B0004020202020204" pitchFamily="34" charset="0"/>
                      </a:endParaRPr>
                    </a:p>
                  </a:txBody>
                  <a:tcPr marL="18415" marR="18415" marT="18415" marB="18415">
                    <a:lnL>
                      <a:noFill/>
                    </a:lnL>
                    <a:lnR>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651282690"/>
                  </a:ext>
                </a:extLst>
              </a:tr>
              <a:tr h="480054">
                <a:tc>
                  <a:txBody>
                    <a:bodyPr/>
                    <a:lstStyle/>
                    <a:p>
                      <a:pPr marL="0" marR="0">
                        <a:lnSpc>
                          <a:spcPct val="115000"/>
                        </a:lnSpc>
                        <a:buNone/>
                      </a:pPr>
                      <a:r>
                        <a:rPr lang="en-US" sz="1800">
                          <a:effectLst/>
                          <a:latin typeface="+mn-lt"/>
                          <a:ea typeface="Aptos" panose="020B0004020202020204" pitchFamily="34" charset="0"/>
                          <a:cs typeface="Aptos" panose="020B0004020202020204" pitchFamily="34" charset="0"/>
                        </a:rPr>
                        <a:t>Buoys</a:t>
                      </a:r>
                    </a:p>
                  </a:txBody>
                  <a:tcPr marL="18415" marR="18415" marT="18415" marB="18415">
                    <a:solidFill>
                      <a:schemeClr val="bg1">
                        <a:alpha val="15000"/>
                      </a:schemeClr>
                    </a:solidFill>
                  </a:tcPr>
                </a:tc>
                <a:tc>
                  <a:txBody>
                    <a:bodyPr/>
                    <a:lstStyle/>
                    <a:p>
                      <a:pPr marL="0" marR="0">
                        <a:lnSpc>
                          <a:spcPct val="115000"/>
                        </a:lnSpc>
                        <a:buNone/>
                      </a:pPr>
                      <a:r>
                        <a:rPr lang="es-GT" sz="1800">
                          <a:effectLst/>
                          <a:latin typeface="+mn-lt"/>
                          <a:ea typeface="Aptos" panose="020B0004020202020204" pitchFamily="34" charset="0"/>
                          <a:cs typeface="Aptos" panose="020B0004020202020204" pitchFamily="34" charset="0"/>
                        </a:rPr>
                        <a:t>Boyas</a:t>
                      </a:r>
                      <a:endParaRPr lang="en-US" sz="1800">
                        <a:effectLst/>
                        <a:latin typeface="+mn-lt"/>
                        <a:ea typeface="Aptos" panose="020B0004020202020204" pitchFamily="34" charset="0"/>
                        <a:cs typeface="Aptos" panose="020B0004020202020204" pitchFamily="34" charset="0"/>
                      </a:endParaRPr>
                    </a:p>
                  </a:txBody>
                  <a:tcPr marL="18415" marR="18415" marT="18415" marB="18415">
                    <a:lnR>
                      <a:noFill/>
                    </a:lnR>
                    <a:solidFill>
                      <a:schemeClr val="bg1">
                        <a:alpha val="15000"/>
                      </a:schemeClr>
                    </a:solidFill>
                  </a:tcPr>
                </a:tc>
                <a:tc>
                  <a:txBody>
                    <a:bodyPr/>
                    <a:lstStyle/>
                    <a:p>
                      <a:pPr marL="0" marR="0">
                        <a:lnSpc>
                          <a:spcPct val="115000"/>
                        </a:lnSpc>
                        <a:buNone/>
                      </a:pPr>
                      <a:r>
                        <a:rPr lang="es-ES" sz="1800" dirty="0">
                          <a:effectLst/>
                          <a:latin typeface="+mn-lt"/>
                          <a:ea typeface="Aptos" panose="020B0004020202020204" pitchFamily="34" charset="0"/>
                          <a:cs typeface="Aptos" panose="020B0004020202020204" pitchFamily="34" charset="0"/>
                        </a:rPr>
                        <a:t>AMP; Atlas de Bocas del Toro</a:t>
                      </a:r>
                      <a:endParaRPr lang="en-US" sz="1800" dirty="0">
                        <a:effectLst/>
                        <a:latin typeface="+mn-lt"/>
                        <a:ea typeface="Aptos" panose="020B0004020202020204" pitchFamily="34" charset="0"/>
                        <a:cs typeface="Aptos" panose="020B0004020202020204" pitchFamily="34" charset="0"/>
                      </a:endParaRPr>
                    </a:p>
                  </a:txBody>
                  <a:tcPr marL="18415" marR="18415" marT="18415" marB="18415">
                    <a:lnL>
                      <a:noFill/>
                    </a:lnL>
                    <a:lnR>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alpha val="15000"/>
                      </a:schemeClr>
                    </a:solidFill>
                  </a:tcPr>
                </a:tc>
                <a:extLst>
                  <a:ext uri="{0D108BD9-81ED-4DB2-BD59-A6C34878D82A}">
                    <a16:rowId xmlns:a16="http://schemas.microsoft.com/office/drawing/2014/main" val="2859323470"/>
                  </a:ext>
                </a:extLst>
              </a:tr>
              <a:tr h="480054">
                <a:tc>
                  <a:txBody>
                    <a:bodyPr/>
                    <a:lstStyle/>
                    <a:p>
                      <a:pPr marL="0" marR="0">
                        <a:lnSpc>
                          <a:spcPct val="115000"/>
                        </a:lnSpc>
                        <a:buNone/>
                      </a:pPr>
                      <a:r>
                        <a:rPr lang="en-US" sz="1800">
                          <a:effectLst/>
                          <a:latin typeface="+mn-lt"/>
                          <a:ea typeface="Aptos" panose="020B0004020202020204" pitchFamily="34" charset="0"/>
                          <a:cs typeface="Aptos" panose="020B0004020202020204" pitchFamily="34" charset="0"/>
                        </a:rPr>
                        <a:t>Landing sites/marinas/ports</a:t>
                      </a:r>
                    </a:p>
                  </a:txBody>
                  <a:tcPr marL="18415" marR="18415" marT="18415" marB="18415">
                    <a:noFill/>
                  </a:tcPr>
                </a:tc>
                <a:tc>
                  <a:txBody>
                    <a:bodyPr/>
                    <a:lstStyle/>
                    <a:p>
                      <a:pPr marL="0" marR="0">
                        <a:lnSpc>
                          <a:spcPct val="115000"/>
                        </a:lnSpc>
                        <a:buNone/>
                      </a:pPr>
                      <a:r>
                        <a:rPr lang="es-GT" sz="1800">
                          <a:effectLst/>
                          <a:latin typeface="+mn-lt"/>
                          <a:ea typeface="Aptos" panose="020B0004020202020204" pitchFamily="34" charset="0"/>
                          <a:cs typeface="Aptos" panose="020B0004020202020204" pitchFamily="34" charset="0"/>
                        </a:rPr>
                        <a:t>Sitios de anclaje, marinas, y/o puertos</a:t>
                      </a:r>
                      <a:endParaRPr lang="en-US" sz="1800">
                        <a:effectLst/>
                        <a:latin typeface="+mn-lt"/>
                        <a:ea typeface="Aptos" panose="020B0004020202020204" pitchFamily="34" charset="0"/>
                        <a:cs typeface="Aptos" panose="020B0004020202020204" pitchFamily="34" charset="0"/>
                      </a:endParaRPr>
                    </a:p>
                  </a:txBody>
                  <a:tcPr marL="18415" marR="18415" marT="18415" marB="18415">
                    <a:lnR>
                      <a:noFill/>
                    </a:lnR>
                    <a:noFill/>
                  </a:tcPr>
                </a:tc>
                <a:tc>
                  <a:txBody>
                    <a:bodyPr/>
                    <a:lstStyle/>
                    <a:p>
                      <a:pPr marL="0" marR="0">
                        <a:lnSpc>
                          <a:spcPct val="115000"/>
                        </a:lnSpc>
                        <a:buNone/>
                      </a:pPr>
                      <a:r>
                        <a:rPr lang="es-ES" sz="1800" dirty="0">
                          <a:effectLst/>
                          <a:latin typeface="+mn-lt"/>
                          <a:ea typeface="Aptos" panose="020B0004020202020204" pitchFamily="34" charset="0"/>
                          <a:cs typeface="Aptos" panose="020B0004020202020204" pitchFamily="34" charset="0"/>
                        </a:rPr>
                        <a:t>ARAP; AMP; Atlas de Bocas del Toro</a:t>
                      </a:r>
                      <a:endParaRPr lang="en-US" sz="1800" dirty="0">
                        <a:effectLst/>
                        <a:latin typeface="+mn-lt"/>
                        <a:ea typeface="Aptos" panose="020B0004020202020204" pitchFamily="34" charset="0"/>
                        <a:cs typeface="Aptos" panose="020B0004020202020204" pitchFamily="34" charset="0"/>
                      </a:endParaRPr>
                    </a:p>
                  </a:txBody>
                  <a:tcPr marL="18415" marR="18415" marT="18415" marB="18415">
                    <a:lnL>
                      <a:noFill/>
                    </a:lnL>
                    <a:lnR>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9160216"/>
                  </a:ext>
                </a:extLst>
              </a:tr>
              <a:tr h="480054">
                <a:tc>
                  <a:txBody>
                    <a:bodyPr/>
                    <a:lstStyle/>
                    <a:p>
                      <a:pPr marL="0" marR="0">
                        <a:lnSpc>
                          <a:spcPct val="115000"/>
                        </a:lnSpc>
                        <a:buNone/>
                      </a:pPr>
                      <a:r>
                        <a:rPr lang="en-US" sz="1800" dirty="0">
                          <a:effectLst/>
                          <a:latin typeface="+mn-lt"/>
                          <a:ea typeface="Aptos" panose="020B0004020202020204" pitchFamily="34" charset="0"/>
                          <a:cs typeface="Aptos" panose="020B0004020202020204" pitchFamily="34" charset="0"/>
                        </a:rPr>
                        <a:t>Coral reef fisheries relative catch (2014)</a:t>
                      </a:r>
                    </a:p>
                  </a:txBody>
                  <a:tcPr marL="18415" marR="18415" marT="18415" marB="18415">
                    <a:solidFill>
                      <a:schemeClr val="bg1">
                        <a:alpha val="15000"/>
                      </a:schemeClr>
                    </a:solidFill>
                  </a:tcPr>
                </a:tc>
                <a:tc>
                  <a:txBody>
                    <a:bodyPr/>
                    <a:lstStyle/>
                    <a:p>
                      <a:pPr marL="0" marR="0">
                        <a:lnSpc>
                          <a:spcPct val="115000"/>
                        </a:lnSpc>
                        <a:buNone/>
                      </a:pPr>
                      <a:r>
                        <a:rPr lang="es-GT" sz="1800" dirty="0">
                          <a:effectLst/>
                          <a:latin typeface="+mn-lt"/>
                          <a:ea typeface="Aptos" panose="020B0004020202020204" pitchFamily="34" charset="0"/>
                          <a:cs typeface="Aptos" panose="020B0004020202020204" pitchFamily="34" charset="0"/>
                        </a:rPr>
                        <a:t>Capturas relativas de las pesquerías de arrecifes de coral</a:t>
                      </a:r>
                      <a:endParaRPr lang="en-US" sz="1800" dirty="0">
                        <a:effectLst/>
                        <a:latin typeface="+mn-lt"/>
                        <a:ea typeface="Aptos" panose="020B0004020202020204" pitchFamily="34" charset="0"/>
                        <a:cs typeface="Aptos" panose="020B0004020202020204" pitchFamily="34" charset="0"/>
                      </a:endParaRPr>
                    </a:p>
                  </a:txBody>
                  <a:tcPr marL="18415" marR="18415" marT="18415" marB="18415">
                    <a:lnR>
                      <a:noFill/>
                    </a:lnR>
                    <a:solidFill>
                      <a:schemeClr val="bg1">
                        <a:alpha val="15000"/>
                      </a:schemeClr>
                    </a:solidFill>
                  </a:tcPr>
                </a:tc>
                <a:tc>
                  <a:txBody>
                    <a:bodyPr/>
                    <a:lstStyle/>
                    <a:p>
                      <a:pPr marL="0" marR="0">
                        <a:lnSpc>
                          <a:spcPct val="115000"/>
                        </a:lnSpc>
                        <a:buNone/>
                      </a:pPr>
                      <a:r>
                        <a:rPr lang="en-US" sz="1800" dirty="0">
                          <a:effectLst/>
                          <a:latin typeface="+mn-lt"/>
                          <a:ea typeface="Aptos" panose="020B0004020202020204" pitchFamily="34" charset="0"/>
                          <a:cs typeface="Aptos" panose="020B0004020202020204" pitchFamily="34" charset="0"/>
                        </a:rPr>
                        <a:t>Resource Watch;</a:t>
                      </a:r>
                      <a:r>
                        <a:rPr lang="es-ES" sz="1800" dirty="0">
                          <a:effectLst/>
                          <a:latin typeface="+mn-lt"/>
                          <a:ea typeface="Aptos" panose="020B0004020202020204" pitchFamily="34" charset="0"/>
                          <a:cs typeface="Aptos" panose="020B0004020202020204" pitchFamily="34" charset="0"/>
                        </a:rPr>
                        <a:t> Atlas de Bocas del Toro</a:t>
                      </a:r>
                      <a:endParaRPr lang="en-US" sz="1800" dirty="0">
                        <a:effectLst/>
                        <a:latin typeface="+mn-lt"/>
                        <a:ea typeface="Aptos" panose="020B0004020202020204" pitchFamily="34" charset="0"/>
                        <a:cs typeface="Aptos" panose="020B0004020202020204" pitchFamily="34" charset="0"/>
                      </a:endParaRPr>
                    </a:p>
                  </a:txBody>
                  <a:tcPr marL="18415" marR="18415" marT="18415" marB="18415">
                    <a:lnL>
                      <a:noFill/>
                    </a:lnL>
                    <a:lnR>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alpha val="15000"/>
                      </a:schemeClr>
                    </a:solidFill>
                  </a:tcPr>
                </a:tc>
                <a:extLst>
                  <a:ext uri="{0D108BD9-81ED-4DB2-BD59-A6C34878D82A}">
                    <a16:rowId xmlns:a16="http://schemas.microsoft.com/office/drawing/2014/main" val="2557760590"/>
                  </a:ext>
                </a:extLst>
              </a:tr>
              <a:tr h="480054">
                <a:tc>
                  <a:txBody>
                    <a:bodyPr/>
                    <a:lstStyle/>
                    <a:p>
                      <a:pPr marL="0" marR="0">
                        <a:lnSpc>
                          <a:spcPct val="115000"/>
                        </a:lnSpc>
                        <a:buNone/>
                      </a:pPr>
                      <a:r>
                        <a:rPr lang="en-US" sz="1800" dirty="0">
                          <a:solidFill>
                            <a:schemeClr val="tx1"/>
                          </a:solidFill>
                          <a:effectLst/>
                          <a:latin typeface="+mn-lt"/>
                          <a:ea typeface="Aptos" panose="020B0004020202020204" pitchFamily="34" charset="0"/>
                          <a:cs typeface="Aptos" panose="020B0004020202020204" pitchFamily="34" charset="0"/>
                        </a:rPr>
                        <a:t>Mariculture sites</a:t>
                      </a:r>
                    </a:p>
                  </a:txBody>
                  <a:tcPr marL="18415" marR="18415" marT="18415" marB="18415">
                    <a:lnB w="12700" cap="flat" cmpd="sng" algn="ctr">
                      <a:solidFill>
                        <a:schemeClr val="bg1"/>
                      </a:solidFill>
                      <a:prstDash val="solid"/>
                      <a:round/>
                      <a:headEnd type="none" w="med" len="med"/>
                      <a:tailEnd type="none" w="med" len="med"/>
                    </a:lnB>
                    <a:noFill/>
                  </a:tcPr>
                </a:tc>
                <a:tc>
                  <a:txBody>
                    <a:bodyPr/>
                    <a:lstStyle/>
                    <a:p>
                      <a:pPr marL="0" marR="0">
                        <a:lnSpc>
                          <a:spcPct val="115000"/>
                        </a:lnSpc>
                        <a:buNone/>
                      </a:pPr>
                      <a:r>
                        <a:rPr lang="es-GT" sz="1800" dirty="0">
                          <a:solidFill>
                            <a:schemeClr val="tx1"/>
                          </a:solidFill>
                          <a:effectLst/>
                          <a:latin typeface="+mn-lt"/>
                          <a:ea typeface="Aptos" panose="020B0004020202020204" pitchFamily="34" charset="0"/>
                          <a:cs typeface="Aptos" panose="020B0004020202020204" pitchFamily="34" charset="0"/>
                        </a:rPr>
                        <a:t>Compañías de Maricultura</a:t>
                      </a:r>
                      <a:endParaRPr lang="en-US" sz="1800" dirty="0">
                        <a:solidFill>
                          <a:schemeClr val="tx1"/>
                        </a:solidFill>
                        <a:effectLst/>
                        <a:latin typeface="+mn-lt"/>
                        <a:ea typeface="Aptos" panose="020B0004020202020204" pitchFamily="34" charset="0"/>
                        <a:cs typeface="Aptos" panose="020B0004020202020204" pitchFamily="34" charset="0"/>
                      </a:endParaRPr>
                    </a:p>
                  </a:txBody>
                  <a:tcPr marL="18415" marR="18415" marT="18415" marB="18415">
                    <a:lnR>
                      <a:noFill/>
                    </a:lnR>
                    <a:lnB w="12700" cap="flat" cmpd="sng" algn="ctr">
                      <a:solidFill>
                        <a:schemeClr val="bg1"/>
                      </a:solidFill>
                      <a:prstDash val="solid"/>
                      <a:round/>
                      <a:headEnd type="none" w="med" len="med"/>
                      <a:tailEnd type="none" w="med" len="med"/>
                    </a:lnB>
                    <a:noFill/>
                  </a:tcPr>
                </a:tc>
                <a:tc>
                  <a:txBody>
                    <a:bodyPr/>
                    <a:lstStyle/>
                    <a:p>
                      <a:pPr marL="0" marR="0">
                        <a:lnSpc>
                          <a:spcPct val="115000"/>
                        </a:lnSpc>
                        <a:buNone/>
                      </a:pPr>
                      <a:r>
                        <a:rPr lang="en-US" sz="1800" dirty="0">
                          <a:solidFill>
                            <a:schemeClr val="tx1"/>
                          </a:solidFill>
                          <a:effectLst/>
                          <a:latin typeface="+mn-lt"/>
                          <a:ea typeface="Aptos" panose="020B0004020202020204" pitchFamily="34" charset="0"/>
                          <a:cs typeface="Aptos" panose="020B0004020202020204" pitchFamily="34" charset="0"/>
                        </a:rPr>
                        <a:t>ARAP; </a:t>
                      </a:r>
                      <a:r>
                        <a:rPr lang="en-US" sz="1800" u="sng" dirty="0">
                          <a:solidFill>
                            <a:schemeClr val="tx1"/>
                          </a:solidFill>
                          <a:effectLst/>
                          <a:latin typeface="+mn-lt"/>
                          <a:ea typeface="Aptos" panose="020B0004020202020204" pitchFamily="34" charset="0"/>
                          <a:cs typeface="Aptos" panose="020B0004020202020204" pitchFamily="34" charset="0"/>
                          <a:hlinkClick r:id="rId5">
                            <a:extLst>
                              <a:ext uri="{A12FA001-AC4F-418D-AE19-62706E023703}">
                                <ahyp:hlinkClr xmlns:ahyp="http://schemas.microsoft.com/office/drawing/2018/hyperlinkcolor" val="tx"/>
                              </a:ext>
                            </a:extLst>
                          </a:hlinkClick>
                        </a:rPr>
                        <a:t>Bocas Mariculture</a:t>
                      </a:r>
                      <a:r>
                        <a:rPr lang="en-US" sz="1800" dirty="0">
                          <a:solidFill>
                            <a:schemeClr val="tx1"/>
                          </a:solidFill>
                          <a:effectLst/>
                          <a:latin typeface="+mn-lt"/>
                          <a:ea typeface="Aptos" panose="020B0004020202020204" pitchFamily="34" charset="0"/>
                          <a:cs typeface="Aptos" panose="020B0004020202020204" pitchFamily="34" charset="0"/>
                        </a:rPr>
                        <a:t>; </a:t>
                      </a:r>
                      <a:r>
                        <a:rPr lang="en-US" sz="1800" u="sng" dirty="0">
                          <a:solidFill>
                            <a:schemeClr val="tx1"/>
                          </a:solidFill>
                          <a:effectLst/>
                          <a:latin typeface="+mn-lt"/>
                          <a:ea typeface="Aptos" panose="020B0004020202020204" pitchFamily="34" charset="0"/>
                          <a:cs typeface="Aptos" panose="020B0004020202020204" pitchFamily="34" charset="0"/>
                          <a:hlinkClick r:id="rId6">
                            <a:extLst>
                              <a:ext uri="{A12FA001-AC4F-418D-AE19-62706E023703}">
                                <ahyp:hlinkClr xmlns:ahyp="http://schemas.microsoft.com/office/drawing/2018/hyperlinkcolor" val="tx"/>
                              </a:ext>
                            </a:extLst>
                          </a:hlinkClick>
                        </a:rPr>
                        <a:t>Dyer Aqua</a:t>
                      </a:r>
                      <a:endParaRPr lang="en-US" sz="1800" dirty="0">
                        <a:solidFill>
                          <a:schemeClr val="tx1"/>
                        </a:solidFill>
                        <a:effectLst/>
                        <a:latin typeface="+mn-lt"/>
                        <a:ea typeface="Aptos" panose="020B0004020202020204" pitchFamily="34" charset="0"/>
                        <a:cs typeface="Aptos" panose="020B0004020202020204" pitchFamily="34" charset="0"/>
                      </a:endParaRPr>
                    </a:p>
                  </a:txBody>
                  <a:tcPr marL="18415" marR="18415" marT="18415" marB="18415">
                    <a:lnL>
                      <a:noFill/>
                    </a:lnL>
                    <a:lnR>
                      <a:noFill/>
                    </a:lnR>
                    <a:lnT w="12700" cap="flat" cmpd="sng" algn="ctr">
                      <a:no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236167583"/>
                  </a:ext>
                </a:extLst>
              </a:tr>
            </a:tbl>
          </a:graphicData>
        </a:graphic>
      </p:graphicFrame>
    </p:spTree>
    <p:extLst>
      <p:ext uri="{BB962C8B-B14F-4D97-AF65-F5344CB8AC3E}">
        <p14:creationId xmlns:p14="http://schemas.microsoft.com/office/powerpoint/2010/main" val="279830324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7751975-DFF3-CE26-045D-466E625C0B38}"/>
            </a:ext>
          </a:extLst>
        </p:cNvPr>
        <p:cNvGrpSpPr/>
        <p:nvPr/>
      </p:nvGrpSpPr>
      <p:grpSpPr>
        <a:xfrm>
          <a:off x="0" y="0"/>
          <a:ext cx="0" cy="0"/>
          <a:chOff x="0" y="0"/>
          <a:chExt cx="0" cy="0"/>
        </a:xfrm>
      </p:grpSpPr>
      <p:pic>
        <p:nvPicPr>
          <p:cNvPr id="32" name="Picture 31">
            <a:extLst>
              <a:ext uri="{FF2B5EF4-FFF2-40B4-BE49-F238E27FC236}">
                <a16:creationId xmlns:a16="http://schemas.microsoft.com/office/drawing/2014/main" id="{44BE9C7E-1B88-BCC7-632C-49E6D4818093}"/>
              </a:ext>
            </a:extLst>
          </p:cNvPr>
          <p:cNvPicPr>
            <a:picLocks noChangeAspect="1"/>
          </p:cNvPicPr>
          <p:nvPr/>
        </p:nvPicPr>
        <p:blipFill>
          <a:blip r:embed="rId3"/>
          <a:srcRect r="1791"/>
          <a:stretch/>
        </p:blipFill>
        <p:spPr>
          <a:xfrm>
            <a:off x="0" y="0"/>
            <a:ext cx="12192000" cy="6858000"/>
          </a:xfrm>
          <a:prstGeom prst="rect">
            <a:avLst/>
          </a:prstGeom>
        </p:spPr>
      </p:pic>
      <p:pic>
        <p:nvPicPr>
          <p:cNvPr id="11" name="Picture 10">
            <a:extLst>
              <a:ext uri="{FF2B5EF4-FFF2-40B4-BE49-F238E27FC236}">
                <a16:creationId xmlns:a16="http://schemas.microsoft.com/office/drawing/2014/main" id="{58B39703-AA94-FBDA-A616-8748D26C9C25}"/>
              </a:ext>
            </a:extLst>
          </p:cNvPr>
          <p:cNvPicPr>
            <a:picLocks noChangeAspect="1"/>
          </p:cNvPicPr>
          <p:nvPr/>
        </p:nvPicPr>
        <p:blipFill>
          <a:blip r:embed="rId4"/>
          <a:srcRect l="23279" b="28070"/>
          <a:stretch/>
        </p:blipFill>
        <p:spPr>
          <a:xfrm>
            <a:off x="-38462" y="-1"/>
            <a:ext cx="12230462" cy="6592193"/>
          </a:xfrm>
          <a:prstGeom prst="rect">
            <a:avLst/>
          </a:prstGeom>
        </p:spPr>
      </p:pic>
      <p:cxnSp>
        <p:nvCxnSpPr>
          <p:cNvPr id="12" name="Straight Connector 11">
            <a:extLst>
              <a:ext uri="{FF2B5EF4-FFF2-40B4-BE49-F238E27FC236}">
                <a16:creationId xmlns:a16="http://schemas.microsoft.com/office/drawing/2014/main" id="{6F725A52-3044-F385-666F-61899F9E1729}"/>
              </a:ext>
            </a:extLst>
          </p:cNvPr>
          <p:cNvCxnSpPr>
            <a:cxnSpLocks/>
          </p:cNvCxnSpPr>
          <p:nvPr/>
        </p:nvCxnSpPr>
        <p:spPr>
          <a:xfrm rot="16200000">
            <a:off x="6281944" y="472415"/>
            <a:ext cx="0" cy="4114800"/>
          </a:xfrm>
          <a:prstGeom prst="line">
            <a:avLst/>
          </a:prstGeom>
          <a:ln w="38100">
            <a:solidFill>
              <a:srgbClr val="00E6D0"/>
            </a:solidFill>
            <a:prstDash val="sysDot"/>
          </a:ln>
        </p:spPr>
        <p:style>
          <a:lnRef idx="2">
            <a:schemeClr val="accent1"/>
          </a:lnRef>
          <a:fillRef idx="0">
            <a:schemeClr val="accent1"/>
          </a:fillRef>
          <a:effectRef idx="1">
            <a:schemeClr val="accent1"/>
          </a:effectRef>
          <a:fontRef idx="minor">
            <a:schemeClr val="tx1"/>
          </a:fontRef>
        </p:style>
      </p:cxnSp>
      <p:sp>
        <p:nvSpPr>
          <p:cNvPr id="19" name="Rectangle 18">
            <a:extLst>
              <a:ext uri="{FF2B5EF4-FFF2-40B4-BE49-F238E27FC236}">
                <a16:creationId xmlns:a16="http://schemas.microsoft.com/office/drawing/2014/main" id="{6BC12DF7-F085-515B-3BBC-08ED1EB7D99C}"/>
              </a:ext>
            </a:extLst>
          </p:cNvPr>
          <p:cNvSpPr/>
          <p:nvPr/>
        </p:nvSpPr>
        <p:spPr>
          <a:xfrm>
            <a:off x="-38462" y="1695236"/>
            <a:ext cx="12230462" cy="5179405"/>
          </a:xfrm>
          <a:prstGeom prst="rect">
            <a:avLst/>
          </a:prstGeom>
          <a:solidFill>
            <a:srgbClr val="0870C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13" name="Table 12">
            <a:extLst>
              <a:ext uri="{FF2B5EF4-FFF2-40B4-BE49-F238E27FC236}">
                <a16:creationId xmlns:a16="http://schemas.microsoft.com/office/drawing/2014/main" id="{A6909309-917B-81A2-71CD-00125E202455}"/>
              </a:ext>
            </a:extLst>
          </p:cNvPr>
          <p:cNvGraphicFramePr>
            <a:graphicFrameLocks noGrp="1"/>
          </p:cNvGraphicFramePr>
          <p:nvPr>
            <p:extLst>
              <p:ext uri="{D42A27DB-BD31-4B8C-83A1-F6EECF244321}">
                <p14:modId xmlns:p14="http://schemas.microsoft.com/office/powerpoint/2010/main" val="139705560"/>
              </p:ext>
            </p:extLst>
          </p:nvPr>
        </p:nvGraphicFramePr>
        <p:xfrm>
          <a:off x="161601" y="163305"/>
          <a:ext cx="11868798" cy="6621423"/>
        </p:xfrm>
        <a:graphic>
          <a:graphicData uri="http://schemas.openxmlformats.org/drawingml/2006/table">
            <a:tbl>
              <a:tblPr bandRow="1">
                <a:tableStyleId>{2D5ABB26-0587-4C30-8999-92F81FD0307C}</a:tableStyleId>
              </a:tblPr>
              <a:tblGrid>
                <a:gridCol w="3411778">
                  <a:extLst>
                    <a:ext uri="{9D8B030D-6E8A-4147-A177-3AD203B41FA5}">
                      <a16:colId xmlns:a16="http://schemas.microsoft.com/office/drawing/2014/main" val="945245369"/>
                    </a:ext>
                  </a:extLst>
                </a:gridCol>
                <a:gridCol w="4993105">
                  <a:extLst>
                    <a:ext uri="{9D8B030D-6E8A-4147-A177-3AD203B41FA5}">
                      <a16:colId xmlns:a16="http://schemas.microsoft.com/office/drawing/2014/main" val="1980076727"/>
                    </a:ext>
                  </a:extLst>
                </a:gridCol>
                <a:gridCol w="3463915">
                  <a:extLst>
                    <a:ext uri="{9D8B030D-6E8A-4147-A177-3AD203B41FA5}">
                      <a16:colId xmlns:a16="http://schemas.microsoft.com/office/drawing/2014/main" val="3606010150"/>
                    </a:ext>
                  </a:extLst>
                </a:gridCol>
              </a:tblGrid>
              <a:tr h="480054">
                <a:tc>
                  <a:txBody>
                    <a:bodyPr/>
                    <a:lstStyle/>
                    <a:p>
                      <a:pPr marL="0" marR="0">
                        <a:lnSpc>
                          <a:spcPct val="115000"/>
                        </a:lnSpc>
                        <a:buNone/>
                      </a:pPr>
                      <a:r>
                        <a:rPr lang="en-US" sz="2000" dirty="0">
                          <a:effectLst/>
                        </a:rPr>
                        <a:t>DATA</a:t>
                      </a:r>
                      <a:endParaRPr lang="en-US" sz="2000" dirty="0">
                        <a:effectLst/>
                        <a:latin typeface="Avenir Next LT Pro" panose="020B0504020202020204" pitchFamily="34" charset="0"/>
                        <a:ea typeface="Aptos" panose="020B0004020202020204" pitchFamily="34" charset="0"/>
                        <a:cs typeface="Aptos" panose="020B0004020202020204" pitchFamily="34" charset="0"/>
                      </a:endParaRPr>
                    </a:p>
                  </a:txBody>
                  <a:tcPr marL="18415" marR="18415" marT="18415" marB="18415">
                    <a:solidFill>
                      <a:schemeClr val="tx1">
                        <a:alpha val="34000"/>
                      </a:schemeClr>
                    </a:solidFill>
                  </a:tcPr>
                </a:tc>
                <a:tc>
                  <a:txBody>
                    <a:bodyPr/>
                    <a:lstStyle/>
                    <a:p>
                      <a:pPr marL="0" marR="0">
                        <a:lnSpc>
                          <a:spcPct val="115000"/>
                        </a:lnSpc>
                        <a:buNone/>
                      </a:pPr>
                      <a:r>
                        <a:rPr lang="en-US" sz="2000" dirty="0">
                          <a:effectLst/>
                        </a:rPr>
                        <a:t>CAPAS</a:t>
                      </a:r>
                      <a:endParaRPr lang="en-US" sz="2000" dirty="0">
                        <a:effectLst/>
                        <a:latin typeface="Avenir Next LT Pro" panose="020B0504020202020204" pitchFamily="34" charset="0"/>
                        <a:ea typeface="Aptos" panose="020B0004020202020204" pitchFamily="34" charset="0"/>
                        <a:cs typeface="Aptos" panose="020B0004020202020204" pitchFamily="34" charset="0"/>
                      </a:endParaRPr>
                    </a:p>
                  </a:txBody>
                  <a:tcPr marL="18415" marR="18415" marT="18415" marB="18415">
                    <a:solidFill>
                      <a:schemeClr val="tx1">
                        <a:alpha val="34000"/>
                      </a:schemeClr>
                    </a:solidFill>
                  </a:tcPr>
                </a:tc>
                <a:tc>
                  <a:txBody>
                    <a:bodyPr/>
                    <a:lstStyle/>
                    <a:p>
                      <a:pPr marL="0" marR="0">
                        <a:lnSpc>
                          <a:spcPct val="115000"/>
                        </a:lnSpc>
                        <a:buNone/>
                      </a:pPr>
                      <a:r>
                        <a:rPr lang="en-US" sz="2000" dirty="0">
                          <a:effectLst/>
                        </a:rPr>
                        <a:t>MAIN SOURCES</a:t>
                      </a:r>
                      <a:endParaRPr lang="en-US" sz="2000" dirty="0">
                        <a:effectLst/>
                        <a:latin typeface="Avenir Next LT Pro" panose="020B0504020202020204" pitchFamily="34" charset="0"/>
                        <a:ea typeface="Aptos" panose="020B0004020202020204" pitchFamily="34" charset="0"/>
                        <a:cs typeface="Aptos" panose="020B0004020202020204" pitchFamily="34" charset="0"/>
                      </a:endParaRPr>
                    </a:p>
                  </a:txBody>
                  <a:tcPr marL="18415" marR="18415" marT="18415" marB="18415">
                    <a:lnB>
                      <a:noFill/>
                    </a:lnB>
                    <a:solidFill>
                      <a:schemeClr val="tx1">
                        <a:alpha val="34000"/>
                      </a:schemeClr>
                    </a:solidFill>
                  </a:tcPr>
                </a:tc>
                <a:extLst>
                  <a:ext uri="{0D108BD9-81ED-4DB2-BD59-A6C34878D82A}">
                    <a16:rowId xmlns:a16="http://schemas.microsoft.com/office/drawing/2014/main" val="659937348"/>
                  </a:ext>
                </a:extLst>
              </a:tr>
              <a:tr h="480054">
                <a:tc>
                  <a:txBody>
                    <a:bodyPr/>
                    <a:lstStyle/>
                    <a:p>
                      <a:pPr marL="0" marR="0">
                        <a:lnSpc>
                          <a:spcPct val="115000"/>
                        </a:lnSpc>
                        <a:buNone/>
                      </a:pPr>
                      <a:r>
                        <a:rPr lang="en-US" sz="2000" b="1" dirty="0">
                          <a:effectLst/>
                        </a:rPr>
                        <a:t>Human activities</a:t>
                      </a:r>
                      <a:endParaRPr lang="en-US" sz="2000" b="1" dirty="0">
                        <a:effectLst/>
                        <a:latin typeface="Avenir Next LT Pro" panose="020B0504020202020204" pitchFamily="34" charset="0"/>
                        <a:ea typeface="Aptos" panose="020B0004020202020204" pitchFamily="34" charset="0"/>
                        <a:cs typeface="Aptos" panose="020B0004020202020204" pitchFamily="34" charset="0"/>
                      </a:endParaRPr>
                    </a:p>
                  </a:txBody>
                  <a:tcPr marL="18415" marR="18415" marT="18415" marB="18415">
                    <a:lnB w="12700" cap="flat" cmpd="sng" algn="ctr">
                      <a:solidFill>
                        <a:schemeClr val="bg1"/>
                      </a:solidFill>
                      <a:prstDash val="solid"/>
                      <a:round/>
                      <a:headEnd type="none" w="med" len="med"/>
                      <a:tailEnd type="none" w="med" len="med"/>
                    </a:lnB>
                  </a:tcPr>
                </a:tc>
                <a:tc>
                  <a:txBody>
                    <a:bodyPr/>
                    <a:lstStyle/>
                    <a:p>
                      <a:pPr marL="0" marR="0">
                        <a:lnSpc>
                          <a:spcPct val="115000"/>
                        </a:lnSpc>
                        <a:buNone/>
                      </a:pPr>
                      <a:r>
                        <a:rPr lang="es-GT" sz="2000" b="1" noProof="0" dirty="0">
                          <a:effectLst/>
                          <a:latin typeface="Avenir Next LT Pro" panose="020B0504020202020204" pitchFamily="34" charset="0"/>
                          <a:ea typeface="Aptos" panose="020B0004020202020204" pitchFamily="34" charset="0"/>
                          <a:cs typeface="Aptos" panose="020B0004020202020204" pitchFamily="34" charset="0"/>
                        </a:rPr>
                        <a:t>Actividades humanas</a:t>
                      </a:r>
                    </a:p>
                  </a:txBody>
                  <a:tcPr marL="18415" marR="18415" marT="18415" marB="18415">
                    <a:lnR>
                      <a:noFill/>
                    </a:lnR>
                    <a:lnB w="12700" cap="flat" cmpd="sng" algn="ctr">
                      <a:solidFill>
                        <a:schemeClr val="bg1"/>
                      </a:solidFill>
                      <a:prstDash val="solid"/>
                      <a:round/>
                      <a:headEnd type="none" w="med" len="med"/>
                      <a:tailEnd type="none" w="med" len="med"/>
                    </a:lnB>
                  </a:tcPr>
                </a:tc>
                <a:tc>
                  <a:txBody>
                    <a:bodyPr/>
                    <a:lstStyle/>
                    <a:p>
                      <a:pPr marL="0" marR="0">
                        <a:lnSpc>
                          <a:spcPct val="115000"/>
                        </a:lnSpc>
                        <a:buNone/>
                      </a:pPr>
                      <a:endParaRPr lang="en-US" sz="2000" dirty="0">
                        <a:effectLst/>
                        <a:latin typeface="Avenir Next LT Pro" panose="020B0504020202020204" pitchFamily="34" charset="0"/>
                        <a:ea typeface="Aptos" panose="020B0004020202020204" pitchFamily="34" charset="0"/>
                        <a:cs typeface="Aptos" panose="020B0004020202020204" pitchFamily="34" charset="0"/>
                      </a:endParaRPr>
                    </a:p>
                  </a:txBody>
                  <a:tcPr marL="18415" marR="18415" marT="18415" marB="18415">
                    <a:lnL>
                      <a:noFill/>
                    </a:lnL>
                    <a:lnR>
                      <a:noFill/>
                    </a:lnR>
                    <a:lnT>
                      <a:noFill/>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229761788"/>
                  </a:ext>
                </a:extLst>
              </a:tr>
              <a:tr h="480054">
                <a:tc>
                  <a:txBody>
                    <a:bodyPr/>
                    <a:lstStyle/>
                    <a:p>
                      <a:pPr marL="0" marR="0">
                        <a:lnSpc>
                          <a:spcPct val="115000"/>
                        </a:lnSpc>
                        <a:buNone/>
                      </a:pPr>
                      <a:r>
                        <a:rPr lang="en-US" sz="1800" dirty="0">
                          <a:solidFill>
                            <a:schemeClr val="tx1"/>
                          </a:solidFill>
                          <a:effectLst/>
                          <a:latin typeface="+mn-lt"/>
                          <a:ea typeface="Aptos" panose="020B0004020202020204" pitchFamily="34" charset="0"/>
                          <a:cs typeface="Aptos" panose="020B0004020202020204" pitchFamily="34" charset="0"/>
                        </a:rPr>
                        <a:t>Modeled Fish Catch from the World's Coral Reefs</a:t>
                      </a:r>
                    </a:p>
                  </a:txBody>
                  <a:tcPr marL="18415" marR="18415" marT="18415" marB="18415">
                    <a:lnT w="12700" cap="flat" cmpd="sng" algn="ctr">
                      <a:solidFill>
                        <a:schemeClr val="bg1"/>
                      </a:solidFill>
                      <a:prstDash val="solid"/>
                      <a:round/>
                      <a:headEnd type="none" w="med" len="med"/>
                      <a:tailEnd type="none" w="med" len="med"/>
                    </a:lnT>
                    <a:solidFill>
                      <a:schemeClr val="bg1">
                        <a:alpha val="15000"/>
                      </a:schemeClr>
                    </a:solidFill>
                  </a:tcPr>
                </a:tc>
                <a:tc>
                  <a:txBody>
                    <a:bodyPr/>
                    <a:lstStyle/>
                    <a:p>
                      <a:pPr marL="0" marR="0">
                        <a:lnSpc>
                          <a:spcPct val="115000"/>
                        </a:lnSpc>
                        <a:buNone/>
                      </a:pPr>
                      <a:r>
                        <a:rPr lang="es-GT" sz="1800">
                          <a:solidFill>
                            <a:schemeClr val="tx1"/>
                          </a:solidFill>
                          <a:effectLst/>
                          <a:latin typeface="+mn-lt"/>
                          <a:ea typeface="Aptos" panose="020B0004020202020204" pitchFamily="34" charset="0"/>
                          <a:cs typeface="Aptos" panose="020B0004020202020204" pitchFamily="34" charset="0"/>
                        </a:rPr>
                        <a:t>Captura de peces modelada de los arrecifes de coral del mundo</a:t>
                      </a:r>
                      <a:endParaRPr lang="en-US" sz="1800">
                        <a:solidFill>
                          <a:schemeClr val="tx1"/>
                        </a:solidFill>
                        <a:effectLst/>
                        <a:latin typeface="+mn-lt"/>
                        <a:ea typeface="Aptos" panose="020B0004020202020204" pitchFamily="34" charset="0"/>
                        <a:cs typeface="Aptos" panose="020B0004020202020204" pitchFamily="34" charset="0"/>
                      </a:endParaRPr>
                    </a:p>
                  </a:txBody>
                  <a:tcPr marL="18415" marR="18415" marT="18415" marB="18415">
                    <a:lnR>
                      <a:noFill/>
                    </a:lnR>
                    <a:lnT w="12700" cap="flat" cmpd="sng" algn="ctr">
                      <a:solidFill>
                        <a:schemeClr val="bg1"/>
                      </a:solidFill>
                      <a:prstDash val="solid"/>
                      <a:round/>
                      <a:headEnd type="none" w="med" len="med"/>
                      <a:tailEnd type="none" w="med" len="med"/>
                    </a:lnT>
                    <a:solidFill>
                      <a:schemeClr val="bg1">
                        <a:alpha val="15000"/>
                      </a:schemeClr>
                    </a:solidFill>
                  </a:tcPr>
                </a:tc>
                <a:tc>
                  <a:txBody>
                    <a:bodyPr/>
                    <a:lstStyle/>
                    <a:p>
                      <a:pPr marL="0" marR="0">
                        <a:lnSpc>
                          <a:spcPct val="115000"/>
                        </a:lnSpc>
                        <a:buNone/>
                      </a:pPr>
                      <a:r>
                        <a:rPr lang="en-US" sz="1800">
                          <a:solidFill>
                            <a:schemeClr val="tx1"/>
                          </a:solidFill>
                          <a:effectLst/>
                          <a:latin typeface="+mn-lt"/>
                          <a:ea typeface="Aptos" panose="020B0004020202020204" pitchFamily="34" charset="0"/>
                          <a:cs typeface="Aptos" panose="020B0004020202020204" pitchFamily="34" charset="0"/>
                        </a:rPr>
                        <a:t>Mapping Ocean Wealth</a:t>
                      </a:r>
                    </a:p>
                  </a:txBody>
                  <a:tcPr marL="18415" marR="18415" marT="18415" marB="18415">
                    <a:lnL>
                      <a:noFill/>
                    </a:lnL>
                    <a:lnR>
                      <a:noFill/>
                    </a:lnR>
                    <a:lnT w="12700" cap="flat" cmpd="sng" algn="ctr">
                      <a:solidFill>
                        <a:schemeClr val="bg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alpha val="15000"/>
                      </a:schemeClr>
                    </a:solidFill>
                  </a:tcPr>
                </a:tc>
                <a:extLst>
                  <a:ext uri="{0D108BD9-81ED-4DB2-BD59-A6C34878D82A}">
                    <a16:rowId xmlns:a16="http://schemas.microsoft.com/office/drawing/2014/main" val="3003842556"/>
                  </a:ext>
                </a:extLst>
              </a:tr>
              <a:tr h="480054">
                <a:tc>
                  <a:txBody>
                    <a:bodyPr/>
                    <a:lstStyle/>
                    <a:p>
                      <a:pPr marL="0" marR="0">
                        <a:lnSpc>
                          <a:spcPct val="115000"/>
                        </a:lnSpc>
                        <a:buNone/>
                      </a:pPr>
                      <a:r>
                        <a:rPr lang="en-US" sz="1800" dirty="0">
                          <a:solidFill>
                            <a:schemeClr val="tx1"/>
                          </a:solidFill>
                          <a:effectLst/>
                          <a:latin typeface="+mn-lt"/>
                          <a:ea typeface="Aptos" panose="020B0004020202020204" pitchFamily="34" charset="0"/>
                          <a:cs typeface="Aptos" panose="020B0004020202020204" pitchFamily="34" charset="0"/>
                        </a:rPr>
                        <a:t>Vessel and fishing statistics</a:t>
                      </a:r>
                    </a:p>
                  </a:txBody>
                  <a:tcPr marL="18415" marR="18415" marT="18415" marB="18415"/>
                </a:tc>
                <a:tc>
                  <a:txBody>
                    <a:bodyPr/>
                    <a:lstStyle/>
                    <a:p>
                      <a:pPr marL="0" marR="0">
                        <a:lnSpc>
                          <a:spcPct val="115000"/>
                        </a:lnSpc>
                        <a:buNone/>
                      </a:pPr>
                      <a:r>
                        <a:rPr lang="es-GT" sz="1800" dirty="0">
                          <a:solidFill>
                            <a:schemeClr val="tx1"/>
                          </a:solidFill>
                          <a:effectLst/>
                          <a:latin typeface="+mn-lt"/>
                          <a:ea typeface="Aptos" panose="020B0004020202020204" pitchFamily="34" charset="0"/>
                          <a:cs typeface="Aptos" panose="020B0004020202020204" pitchFamily="34" charset="0"/>
                        </a:rPr>
                        <a:t>Estadística de pesquería y registro de embarcaciones</a:t>
                      </a:r>
                      <a:endParaRPr lang="en-US" sz="1800" dirty="0">
                        <a:solidFill>
                          <a:schemeClr val="tx1"/>
                        </a:solidFill>
                        <a:effectLst/>
                        <a:latin typeface="+mn-lt"/>
                        <a:ea typeface="Aptos" panose="020B0004020202020204" pitchFamily="34" charset="0"/>
                        <a:cs typeface="Aptos" panose="020B0004020202020204" pitchFamily="34" charset="0"/>
                      </a:endParaRPr>
                    </a:p>
                  </a:txBody>
                  <a:tcPr marL="18415" marR="18415" marT="18415" marB="18415">
                    <a:lnR>
                      <a:noFill/>
                    </a:lnR>
                  </a:tcPr>
                </a:tc>
                <a:tc>
                  <a:txBody>
                    <a:bodyPr/>
                    <a:lstStyle/>
                    <a:p>
                      <a:pPr marL="0" marR="0">
                        <a:lnSpc>
                          <a:spcPct val="115000"/>
                        </a:lnSpc>
                        <a:buNone/>
                      </a:pPr>
                      <a:r>
                        <a:rPr lang="en-US" sz="1800" dirty="0">
                          <a:solidFill>
                            <a:schemeClr val="tx1"/>
                          </a:solidFill>
                          <a:effectLst/>
                          <a:latin typeface="+mn-lt"/>
                          <a:ea typeface="Aptos" panose="020B0004020202020204" pitchFamily="34" charset="0"/>
                          <a:cs typeface="Aptos" panose="020B0004020202020204" pitchFamily="34" charset="0"/>
                        </a:rPr>
                        <a:t>ARAP; AMP</a:t>
                      </a:r>
                    </a:p>
                  </a:txBody>
                  <a:tcPr marL="18415" marR="18415" marT="18415" marB="18415">
                    <a:lnL>
                      <a:noFill/>
                    </a:lnL>
                    <a:lnR>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69616125"/>
                  </a:ext>
                </a:extLst>
              </a:tr>
              <a:tr h="480054">
                <a:tc>
                  <a:txBody>
                    <a:bodyPr/>
                    <a:lstStyle/>
                    <a:p>
                      <a:pPr marL="0" marR="0">
                        <a:lnSpc>
                          <a:spcPct val="115000"/>
                        </a:lnSpc>
                        <a:buNone/>
                      </a:pPr>
                      <a:r>
                        <a:rPr lang="en-US" sz="1800" dirty="0">
                          <a:solidFill>
                            <a:schemeClr val="tx1"/>
                          </a:solidFill>
                          <a:effectLst/>
                          <a:latin typeface="+mn-lt"/>
                          <a:ea typeface="Aptos" panose="020B0004020202020204" pitchFamily="34" charset="0"/>
                          <a:cs typeface="Aptos" panose="020B0004020202020204" pitchFamily="34" charset="0"/>
                        </a:rPr>
                        <a:t>Captain licenses</a:t>
                      </a:r>
                    </a:p>
                  </a:txBody>
                  <a:tcPr marL="18415" marR="18415" marT="18415" marB="18415">
                    <a:solidFill>
                      <a:schemeClr val="bg1">
                        <a:alpha val="15000"/>
                      </a:schemeClr>
                    </a:solidFill>
                  </a:tcPr>
                </a:tc>
                <a:tc>
                  <a:txBody>
                    <a:bodyPr/>
                    <a:lstStyle/>
                    <a:p>
                      <a:pPr marL="0" marR="0">
                        <a:lnSpc>
                          <a:spcPct val="115000"/>
                        </a:lnSpc>
                        <a:buNone/>
                      </a:pPr>
                      <a:r>
                        <a:rPr lang="es-GT" sz="1800" dirty="0">
                          <a:solidFill>
                            <a:schemeClr val="tx1"/>
                          </a:solidFill>
                          <a:effectLst/>
                          <a:latin typeface="+mn-lt"/>
                          <a:ea typeface="Aptos" panose="020B0004020202020204" pitchFamily="34" charset="0"/>
                          <a:cs typeface="Aptos" panose="020B0004020202020204" pitchFamily="34" charset="0"/>
                        </a:rPr>
                        <a:t>Licencias para capitanes</a:t>
                      </a:r>
                      <a:endParaRPr lang="en-US" sz="1800" dirty="0">
                        <a:solidFill>
                          <a:schemeClr val="tx1"/>
                        </a:solidFill>
                        <a:effectLst/>
                        <a:latin typeface="+mn-lt"/>
                        <a:ea typeface="Aptos" panose="020B0004020202020204" pitchFamily="34" charset="0"/>
                        <a:cs typeface="Aptos" panose="020B0004020202020204" pitchFamily="34" charset="0"/>
                      </a:endParaRPr>
                    </a:p>
                  </a:txBody>
                  <a:tcPr marL="18415" marR="18415" marT="18415" marB="18415">
                    <a:lnR>
                      <a:noFill/>
                    </a:lnR>
                    <a:solidFill>
                      <a:schemeClr val="bg1">
                        <a:alpha val="15000"/>
                      </a:schemeClr>
                    </a:solidFill>
                  </a:tcPr>
                </a:tc>
                <a:tc>
                  <a:txBody>
                    <a:bodyPr/>
                    <a:lstStyle/>
                    <a:p>
                      <a:pPr marL="0" marR="0">
                        <a:lnSpc>
                          <a:spcPct val="115000"/>
                        </a:lnSpc>
                        <a:buNone/>
                      </a:pPr>
                      <a:r>
                        <a:rPr lang="en-US" sz="1800" dirty="0">
                          <a:solidFill>
                            <a:schemeClr val="tx1"/>
                          </a:solidFill>
                          <a:effectLst/>
                          <a:latin typeface="+mn-lt"/>
                          <a:ea typeface="Aptos" panose="020B0004020202020204" pitchFamily="34" charset="0"/>
                          <a:cs typeface="Aptos" panose="020B0004020202020204" pitchFamily="34" charset="0"/>
                        </a:rPr>
                        <a:t>AMP</a:t>
                      </a:r>
                    </a:p>
                  </a:txBody>
                  <a:tcPr marL="18415" marR="18415" marT="18415" marB="18415">
                    <a:lnL>
                      <a:noFill/>
                    </a:lnL>
                    <a:lnR>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alpha val="15000"/>
                      </a:schemeClr>
                    </a:solidFill>
                  </a:tcPr>
                </a:tc>
                <a:extLst>
                  <a:ext uri="{0D108BD9-81ED-4DB2-BD59-A6C34878D82A}">
                    <a16:rowId xmlns:a16="http://schemas.microsoft.com/office/drawing/2014/main" val="2497684458"/>
                  </a:ext>
                </a:extLst>
              </a:tr>
              <a:tr h="480054">
                <a:tc>
                  <a:txBody>
                    <a:bodyPr/>
                    <a:lstStyle/>
                    <a:p>
                      <a:pPr marL="0" marR="0">
                        <a:lnSpc>
                          <a:spcPct val="115000"/>
                        </a:lnSpc>
                        <a:buNone/>
                      </a:pPr>
                      <a:r>
                        <a:rPr lang="en-US" sz="1800" dirty="0">
                          <a:solidFill>
                            <a:schemeClr val="tx1"/>
                          </a:solidFill>
                          <a:effectLst/>
                          <a:latin typeface="+mn-lt"/>
                          <a:ea typeface="Aptos" panose="020B0004020202020204" pitchFamily="34" charset="0"/>
                          <a:cs typeface="Aptos" panose="020B0004020202020204" pitchFamily="34" charset="0"/>
                        </a:rPr>
                        <a:t>Fishing licenses</a:t>
                      </a:r>
                    </a:p>
                  </a:txBody>
                  <a:tcPr marL="18415" marR="18415" marT="18415" marB="18415"/>
                </a:tc>
                <a:tc>
                  <a:txBody>
                    <a:bodyPr/>
                    <a:lstStyle/>
                    <a:p>
                      <a:pPr marL="0" marR="0">
                        <a:lnSpc>
                          <a:spcPct val="115000"/>
                        </a:lnSpc>
                        <a:buNone/>
                      </a:pPr>
                      <a:r>
                        <a:rPr lang="es-GT" sz="1800" dirty="0">
                          <a:solidFill>
                            <a:schemeClr val="tx1"/>
                          </a:solidFill>
                          <a:effectLst/>
                          <a:latin typeface="+mn-lt"/>
                          <a:ea typeface="Aptos" panose="020B0004020202020204" pitchFamily="34" charset="0"/>
                          <a:cs typeface="Aptos" panose="020B0004020202020204" pitchFamily="34" charset="0"/>
                        </a:rPr>
                        <a:t>Licencias de pesca</a:t>
                      </a:r>
                      <a:endParaRPr lang="en-US" sz="1800" dirty="0">
                        <a:solidFill>
                          <a:schemeClr val="tx1"/>
                        </a:solidFill>
                        <a:effectLst/>
                        <a:latin typeface="+mn-lt"/>
                        <a:ea typeface="Aptos" panose="020B0004020202020204" pitchFamily="34" charset="0"/>
                        <a:cs typeface="Aptos" panose="020B0004020202020204" pitchFamily="34" charset="0"/>
                      </a:endParaRPr>
                    </a:p>
                  </a:txBody>
                  <a:tcPr marL="18415" marR="18415" marT="18415" marB="18415">
                    <a:lnR>
                      <a:noFill/>
                    </a:lnR>
                  </a:tcPr>
                </a:tc>
                <a:tc>
                  <a:txBody>
                    <a:bodyPr/>
                    <a:lstStyle/>
                    <a:p>
                      <a:pPr marL="0" marR="0">
                        <a:lnSpc>
                          <a:spcPct val="115000"/>
                        </a:lnSpc>
                        <a:buNone/>
                      </a:pPr>
                      <a:r>
                        <a:rPr lang="en-US" sz="1800" dirty="0">
                          <a:solidFill>
                            <a:schemeClr val="tx1"/>
                          </a:solidFill>
                          <a:effectLst/>
                          <a:latin typeface="+mn-lt"/>
                          <a:ea typeface="Aptos" panose="020B0004020202020204" pitchFamily="34" charset="0"/>
                          <a:cs typeface="Aptos" panose="020B0004020202020204" pitchFamily="34" charset="0"/>
                        </a:rPr>
                        <a:t>ARAP</a:t>
                      </a:r>
                    </a:p>
                  </a:txBody>
                  <a:tcPr marL="18415" marR="18415" marT="18415" marB="18415">
                    <a:lnL>
                      <a:noFill/>
                    </a:lnL>
                    <a:lnR>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44296661"/>
                  </a:ext>
                </a:extLst>
              </a:tr>
              <a:tr h="480054">
                <a:tc>
                  <a:txBody>
                    <a:bodyPr/>
                    <a:lstStyle/>
                    <a:p>
                      <a:pPr marL="0" marR="0">
                        <a:lnSpc>
                          <a:spcPct val="115000"/>
                        </a:lnSpc>
                        <a:buNone/>
                      </a:pPr>
                      <a:r>
                        <a:rPr lang="en-US" sz="1800" dirty="0">
                          <a:solidFill>
                            <a:schemeClr val="tx1"/>
                          </a:solidFill>
                          <a:effectLst/>
                          <a:latin typeface="+mn-lt"/>
                          <a:ea typeface="Aptos" panose="020B0004020202020204" pitchFamily="34" charset="0"/>
                          <a:cs typeface="Aptos" panose="020B0004020202020204" pitchFamily="34" charset="0"/>
                        </a:rPr>
                        <a:t>Water tourism sites</a:t>
                      </a:r>
                    </a:p>
                  </a:txBody>
                  <a:tcPr marL="18415" marR="18415" marT="18415" marB="18415">
                    <a:solidFill>
                      <a:schemeClr val="bg1">
                        <a:alpha val="15000"/>
                      </a:schemeClr>
                    </a:solidFill>
                  </a:tcPr>
                </a:tc>
                <a:tc>
                  <a:txBody>
                    <a:bodyPr/>
                    <a:lstStyle/>
                    <a:p>
                      <a:pPr marL="0" marR="0">
                        <a:lnSpc>
                          <a:spcPct val="115000"/>
                        </a:lnSpc>
                        <a:buNone/>
                      </a:pPr>
                      <a:r>
                        <a:rPr lang="es-GT" sz="1800" dirty="0">
                          <a:solidFill>
                            <a:schemeClr val="tx1"/>
                          </a:solidFill>
                          <a:effectLst/>
                          <a:latin typeface="+mn-lt"/>
                          <a:ea typeface="Aptos" panose="020B0004020202020204" pitchFamily="34" charset="0"/>
                          <a:cs typeface="Aptos" panose="020B0004020202020204" pitchFamily="34" charset="0"/>
                        </a:rPr>
                        <a:t>Sitios de turismo acuático</a:t>
                      </a:r>
                      <a:endParaRPr lang="en-US" sz="1800" dirty="0">
                        <a:solidFill>
                          <a:schemeClr val="tx1"/>
                        </a:solidFill>
                        <a:effectLst/>
                        <a:latin typeface="+mn-lt"/>
                        <a:ea typeface="Aptos" panose="020B0004020202020204" pitchFamily="34" charset="0"/>
                        <a:cs typeface="Aptos" panose="020B0004020202020204" pitchFamily="34" charset="0"/>
                      </a:endParaRPr>
                    </a:p>
                  </a:txBody>
                  <a:tcPr marL="18415" marR="18415" marT="18415" marB="18415">
                    <a:lnR>
                      <a:noFill/>
                    </a:lnR>
                    <a:solidFill>
                      <a:schemeClr val="bg1">
                        <a:alpha val="15000"/>
                      </a:schemeClr>
                    </a:solidFill>
                  </a:tcPr>
                </a:tc>
                <a:tc>
                  <a:txBody>
                    <a:bodyPr/>
                    <a:lstStyle/>
                    <a:p>
                      <a:pPr marL="0" marR="0">
                        <a:lnSpc>
                          <a:spcPct val="115000"/>
                        </a:lnSpc>
                        <a:buNone/>
                      </a:pPr>
                      <a:r>
                        <a:rPr lang="en-US" sz="1800" dirty="0">
                          <a:solidFill>
                            <a:schemeClr val="tx1"/>
                          </a:solidFill>
                          <a:effectLst/>
                          <a:latin typeface="+mn-lt"/>
                          <a:ea typeface="Aptos" panose="020B0004020202020204" pitchFamily="34" charset="0"/>
                          <a:cs typeface="Aptos" panose="020B0004020202020204" pitchFamily="34" charset="0"/>
                        </a:rPr>
                        <a:t>Atlas de Bocas del Toro; Local maps at tourism operators</a:t>
                      </a:r>
                    </a:p>
                  </a:txBody>
                  <a:tcPr marL="18415" marR="18415" marT="18415" marB="18415">
                    <a:lnL>
                      <a:noFill/>
                    </a:lnL>
                    <a:lnR>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alpha val="15000"/>
                      </a:schemeClr>
                    </a:solidFill>
                  </a:tcPr>
                </a:tc>
                <a:extLst>
                  <a:ext uri="{0D108BD9-81ED-4DB2-BD59-A6C34878D82A}">
                    <a16:rowId xmlns:a16="http://schemas.microsoft.com/office/drawing/2014/main" val="2574606461"/>
                  </a:ext>
                </a:extLst>
              </a:tr>
              <a:tr h="480054">
                <a:tc>
                  <a:txBody>
                    <a:bodyPr/>
                    <a:lstStyle/>
                    <a:p>
                      <a:pPr marL="0" marR="0">
                        <a:lnSpc>
                          <a:spcPct val="115000"/>
                        </a:lnSpc>
                        <a:buNone/>
                      </a:pPr>
                      <a:r>
                        <a:rPr lang="en-US" sz="1800" dirty="0">
                          <a:solidFill>
                            <a:schemeClr val="tx1"/>
                          </a:solidFill>
                          <a:effectLst/>
                          <a:latin typeface="+mn-lt"/>
                          <a:ea typeface="Aptos" panose="020B0004020202020204" pitchFamily="34" charset="0"/>
                          <a:cs typeface="Aptos" panose="020B0004020202020204" pitchFamily="34" charset="0"/>
                        </a:rPr>
                        <a:t>Value of coral reef tourism (2013)</a:t>
                      </a:r>
                    </a:p>
                  </a:txBody>
                  <a:tcPr marL="18415" marR="18415" marT="18415" marB="18415"/>
                </a:tc>
                <a:tc>
                  <a:txBody>
                    <a:bodyPr/>
                    <a:lstStyle/>
                    <a:p>
                      <a:pPr marL="0" marR="0">
                        <a:lnSpc>
                          <a:spcPct val="115000"/>
                        </a:lnSpc>
                        <a:buNone/>
                      </a:pPr>
                      <a:r>
                        <a:rPr lang="es-GT" sz="1800" dirty="0">
                          <a:solidFill>
                            <a:schemeClr val="tx1"/>
                          </a:solidFill>
                          <a:effectLst/>
                          <a:latin typeface="+mn-lt"/>
                          <a:ea typeface="Aptos" panose="020B0004020202020204" pitchFamily="34" charset="0"/>
                          <a:cs typeface="Aptos" panose="020B0004020202020204" pitchFamily="34" charset="0"/>
                        </a:rPr>
                        <a:t>Estimaciones del valor del turismo por arrecifes de coral</a:t>
                      </a:r>
                      <a:endParaRPr lang="en-US" sz="1800" dirty="0">
                        <a:solidFill>
                          <a:schemeClr val="tx1"/>
                        </a:solidFill>
                        <a:effectLst/>
                        <a:latin typeface="+mn-lt"/>
                        <a:ea typeface="Aptos" panose="020B0004020202020204" pitchFamily="34" charset="0"/>
                        <a:cs typeface="Aptos" panose="020B0004020202020204" pitchFamily="34" charset="0"/>
                      </a:endParaRPr>
                    </a:p>
                  </a:txBody>
                  <a:tcPr marL="18415" marR="18415" marT="18415" marB="18415">
                    <a:lnR>
                      <a:noFill/>
                    </a:lnR>
                  </a:tcPr>
                </a:tc>
                <a:tc>
                  <a:txBody>
                    <a:bodyPr/>
                    <a:lstStyle/>
                    <a:p>
                      <a:pPr marL="0" marR="0">
                        <a:lnSpc>
                          <a:spcPct val="115000"/>
                        </a:lnSpc>
                        <a:buNone/>
                      </a:pPr>
                      <a:r>
                        <a:rPr lang="en-US" sz="1800" dirty="0">
                          <a:solidFill>
                            <a:schemeClr val="tx1"/>
                          </a:solidFill>
                          <a:effectLst/>
                          <a:latin typeface="+mn-lt"/>
                          <a:ea typeface="Aptos" panose="020B0004020202020204" pitchFamily="34" charset="0"/>
                          <a:cs typeface="Aptos" panose="020B0004020202020204" pitchFamily="34" charset="0"/>
                        </a:rPr>
                        <a:t>Resource Watch</a:t>
                      </a:r>
                    </a:p>
                  </a:txBody>
                  <a:tcPr marL="18415" marR="18415" marT="18415" marB="18415">
                    <a:lnL>
                      <a:noFill/>
                    </a:lnL>
                    <a:lnR>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651282690"/>
                  </a:ext>
                </a:extLst>
              </a:tr>
              <a:tr h="480054">
                <a:tc>
                  <a:txBody>
                    <a:bodyPr/>
                    <a:lstStyle/>
                    <a:p>
                      <a:pPr marL="0" marR="0">
                        <a:lnSpc>
                          <a:spcPct val="115000"/>
                        </a:lnSpc>
                        <a:buNone/>
                      </a:pPr>
                      <a:r>
                        <a:rPr lang="en-US" sz="1800" dirty="0">
                          <a:solidFill>
                            <a:schemeClr val="tx1"/>
                          </a:solidFill>
                          <a:effectLst/>
                          <a:latin typeface="+mn-lt"/>
                          <a:ea typeface="Aptos" panose="020B0004020202020204" pitchFamily="34" charset="0"/>
                          <a:cs typeface="Aptos" panose="020B0004020202020204" pitchFamily="34" charset="0"/>
                        </a:rPr>
                        <a:t>Coral Reef Tourism Value and visitation</a:t>
                      </a:r>
                    </a:p>
                  </a:txBody>
                  <a:tcPr marL="18415" marR="18415" marT="18415" marB="18415">
                    <a:solidFill>
                      <a:schemeClr val="bg1">
                        <a:alpha val="15000"/>
                      </a:schemeClr>
                    </a:solidFill>
                  </a:tcPr>
                </a:tc>
                <a:tc>
                  <a:txBody>
                    <a:bodyPr/>
                    <a:lstStyle/>
                    <a:p>
                      <a:pPr marL="0" marR="0">
                        <a:lnSpc>
                          <a:spcPct val="115000"/>
                        </a:lnSpc>
                        <a:buNone/>
                      </a:pPr>
                      <a:r>
                        <a:rPr lang="es-GT" sz="1800" dirty="0">
                          <a:solidFill>
                            <a:schemeClr val="tx1"/>
                          </a:solidFill>
                          <a:effectLst/>
                          <a:latin typeface="+mn-lt"/>
                          <a:ea typeface="Aptos" panose="020B0004020202020204" pitchFamily="34" charset="0"/>
                          <a:cs typeface="Aptos" panose="020B0004020202020204" pitchFamily="34" charset="0"/>
                        </a:rPr>
                        <a:t>Estimaciones del valor y visitación en dólares de los arrecifes de coral para el sector turístico</a:t>
                      </a:r>
                      <a:endParaRPr lang="en-US" sz="1800" dirty="0">
                        <a:solidFill>
                          <a:schemeClr val="tx1"/>
                        </a:solidFill>
                        <a:effectLst/>
                        <a:latin typeface="+mn-lt"/>
                        <a:ea typeface="Aptos" panose="020B0004020202020204" pitchFamily="34" charset="0"/>
                        <a:cs typeface="Aptos" panose="020B0004020202020204" pitchFamily="34" charset="0"/>
                      </a:endParaRPr>
                    </a:p>
                  </a:txBody>
                  <a:tcPr marL="18415" marR="18415" marT="18415" marB="18415">
                    <a:lnR>
                      <a:noFill/>
                    </a:lnR>
                    <a:solidFill>
                      <a:schemeClr val="bg1">
                        <a:alpha val="15000"/>
                      </a:schemeClr>
                    </a:solidFill>
                  </a:tcPr>
                </a:tc>
                <a:tc>
                  <a:txBody>
                    <a:bodyPr/>
                    <a:lstStyle/>
                    <a:p>
                      <a:pPr marL="0" marR="0">
                        <a:lnSpc>
                          <a:spcPct val="115000"/>
                        </a:lnSpc>
                        <a:buNone/>
                      </a:pPr>
                      <a:r>
                        <a:rPr lang="en-US" sz="1800" dirty="0">
                          <a:solidFill>
                            <a:schemeClr val="tx1"/>
                          </a:solidFill>
                          <a:effectLst/>
                          <a:latin typeface="+mn-lt"/>
                          <a:ea typeface="Aptos" panose="020B0004020202020204" pitchFamily="34" charset="0"/>
                          <a:cs typeface="Aptos" panose="020B0004020202020204" pitchFamily="34" charset="0"/>
                        </a:rPr>
                        <a:t>Mapping Ocean Wealth</a:t>
                      </a:r>
                    </a:p>
                  </a:txBody>
                  <a:tcPr marL="18415" marR="18415" marT="18415" marB="18415">
                    <a:lnL>
                      <a:noFill/>
                    </a:lnL>
                    <a:lnR>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alpha val="15000"/>
                      </a:schemeClr>
                    </a:solidFill>
                  </a:tcPr>
                </a:tc>
                <a:extLst>
                  <a:ext uri="{0D108BD9-81ED-4DB2-BD59-A6C34878D82A}">
                    <a16:rowId xmlns:a16="http://schemas.microsoft.com/office/drawing/2014/main" val="2859323470"/>
                  </a:ext>
                </a:extLst>
              </a:tr>
              <a:tr h="480054">
                <a:tc>
                  <a:txBody>
                    <a:bodyPr/>
                    <a:lstStyle/>
                    <a:p>
                      <a:pPr marL="0" marR="0">
                        <a:lnSpc>
                          <a:spcPct val="115000"/>
                        </a:lnSpc>
                        <a:buNone/>
                      </a:pPr>
                      <a:r>
                        <a:rPr lang="en-US" sz="1800" dirty="0">
                          <a:solidFill>
                            <a:schemeClr val="tx1"/>
                          </a:solidFill>
                          <a:effectLst/>
                          <a:latin typeface="+mn-lt"/>
                          <a:ea typeface="Aptos" panose="020B0004020202020204" pitchFamily="34" charset="0"/>
                          <a:cs typeface="Aptos" panose="020B0004020202020204" pitchFamily="34" charset="0"/>
                        </a:rPr>
                        <a:t>Tourism statistics </a:t>
                      </a:r>
                    </a:p>
                  </a:txBody>
                  <a:tcPr marL="18415" marR="18415" marT="18415" marB="18415">
                    <a:noFill/>
                  </a:tcPr>
                </a:tc>
                <a:tc>
                  <a:txBody>
                    <a:bodyPr/>
                    <a:lstStyle/>
                    <a:p>
                      <a:pPr marL="0" marR="0">
                        <a:lnSpc>
                          <a:spcPct val="115000"/>
                        </a:lnSpc>
                        <a:buNone/>
                      </a:pPr>
                      <a:r>
                        <a:rPr lang="es-GT" sz="1800" dirty="0">
                          <a:solidFill>
                            <a:schemeClr val="tx1"/>
                          </a:solidFill>
                          <a:effectLst/>
                          <a:latin typeface="+mn-lt"/>
                          <a:ea typeface="Aptos" panose="020B0004020202020204" pitchFamily="34" charset="0"/>
                          <a:cs typeface="Aptos" panose="020B0004020202020204" pitchFamily="34" charset="0"/>
                        </a:rPr>
                        <a:t>Estadísticas de turismo</a:t>
                      </a:r>
                      <a:endParaRPr lang="en-US" sz="1800" dirty="0">
                        <a:solidFill>
                          <a:schemeClr val="tx1"/>
                        </a:solidFill>
                        <a:effectLst/>
                        <a:latin typeface="+mn-lt"/>
                        <a:ea typeface="Aptos" panose="020B0004020202020204" pitchFamily="34" charset="0"/>
                        <a:cs typeface="Aptos" panose="020B0004020202020204" pitchFamily="34" charset="0"/>
                      </a:endParaRPr>
                    </a:p>
                  </a:txBody>
                  <a:tcPr marL="18415" marR="18415" marT="18415" marB="18415">
                    <a:lnR>
                      <a:noFill/>
                    </a:lnR>
                    <a:noFill/>
                  </a:tcPr>
                </a:tc>
                <a:tc>
                  <a:txBody>
                    <a:bodyPr/>
                    <a:lstStyle/>
                    <a:p>
                      <a:pPr marL="0" marR="0">
                        <a:lnSpc>
                          <a:spcPct val="115000"/>
                        </a:lnSpc>
                        <a:buNone/>
                      </a:pPr>
                      <a:r>
                        <a:rPr lang="es-GT" sz="1800" dirty="0">
                          <a:solidFill>
                            <a:schemeClr val="tx1"/>
                          </a:solidFill>
                          <a:effectLst/>
                          <a:latin typeface="+mn-lt"/>
                          <a:ea typeface="Aptos" panose="020B0004020202020204" pitchFamily="34" charset="0"/>
                          <a:cs typeface="Aptos" panose="020B0004020202020204" pitchFamily="34" charset="0"/>
                        </a:rPr>
                        <a:t>Autoridad de Turismo de Panamá</a:t>
                      </a:r>
                      <a:endParaRPr lang="en-US" sz="1800" dirty="0">
                        <a:solidFill>
                          <a:schemeClr val="tx1"/>
                        </a:solidFill>
                        <a:effectLst/>
                        <a:latin typeface="+mn-lt"/>
                        <a:ea typeface="Aptos" panose="020B0004020202020204" pitchFamily="34" charset="0"/>
                        <a:cs typeface="Aptos" panose="020B0004020202020204" pitchFamily="34" charset="0"/>
                      </a:endParaRPr>
                    </a:p>
                  </a:txBody>
                  <a:tcPr marL="18415" marR="18415" marT="18415" marB="18415">
                    <a:lnL>
                      <a:noFill/>
                    </a:lnL>
                    <a:lnR>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9160216"/>
                  </a:ext>
                </a:extLst>
              </a:tr>
              <a:tr h="480054">
                <a:tc>
                  <a:txBody>
                    <a:bodyPr/>
                    <a:lstStyle/>
                    <a:p>
                      <a:pPr marL="0" marR="0">
                        <a:lnSpc>
                          <a:spcPct val="115000"/>
                        </a:lnSpc>
                        <a:buNone/>
                      </a:pPr>
                      <a:r>
                        <a:rPr lang="en-US" sz="1800" dirty="0">
                          <a:solidFill>
                            <a:schemeClr val="tx1"/>
                          </a:solidFill>
                          <a:effectLst/>
                          <a:latin typeface="+mn-lt"/>
                          <a:ea typeface="Aptos" panose="020B0004020202020204" pitchFamily="34" charset="0"/>
                          <a:cs typeface="Aptos" panose="020B0004020202020204" pitchFamily="34" charset="0"/>
                        </a:rPr>
                        <a:t>Underwater archaeological sites</a:t>
                      </a:r>
                    </a:p>
                  </a:txBody>
                  <a:tcPr marL="18415" marR="18415" marT="18415" marB="18415">
                    <a:solidFill>
                      <a:schemeClr val="bg1">
                        <a:alpha val="15000"/>
                      </a:schemeClr>
                    </a:solidFill>
                  </a:tcPr>
                </a:tc>
                <a:tc>
                  <a:txBody>
                    <a:bodyPr/>
                    <a:lstStyle/>
                    <a:p>
                      <a:pPr marL="0" marR="0">
                        <a:lnSpc>
                          <a:spcPct val="115000"/>
                        </a:lnSpc>
                        <a:buNone/>
                      </a:pPr>
                      <a:r>
                        <a:rPr lang="es-GT" sz="1800" dirty="0">
                          <a:solidFill>
                            <a:schemeClr val="tx1"/>
                          </a:solidFill>
                          <a:effectLst/>
                          <a:latin typeface="+mn-lt"/>
                          <a:ea typeface="Aptos" panose="020B0004020202020204" pitchFamily="34" charset="0"/>
                          <a:cs typeface="Aptos" panose="020B0004020202020204" pitchFamily="34" charset="0"/>
                        </a:rPr>
                        <a:t>Sities arqueológicos subacuáticos</a:t>
                      </a:r>
                      <a:endParaRPr lang="en-US" sz="1800" dirty="0">
                        <a:solidFill>
                          <a:schemeClr val="tx1"/>
                        </a:solidFill>
                        <a:effectLst/>
                        <a:latin typeface="+mn-lt"/>
                        <a:ea typeface="Aptos" panose="020B0004020202020204" pitchFamily="34" charset="0"/>
                        <a:cs typeface="Aptos" panose="020B0004020202020204" pitchFamily="34" charset="0"/>
                      </a:endParaRPr>
                    </a:p>
                  </a:txBody>
                  <a:tcPr marL="18415" marR="18415" marT="18415" marB="18415">
                    <a:lnR>
                      <a:noFill/>
                    </a:lnR>
                    <a:solidFill>
                      <a:schemeClr val="bg1">
                        <a:alpha val="15000"/>
                      </a:schemeClr>
                    </a:solidFill>
                  </a:tcPr>
                </a:tc>
                <a:tc>
                  <a:txBody>
                    <a:bodyPr/>
                    <a:lstStyle/>
                    <a:p>
                      <a:pPr marL="0" marR="0">
                        <a:lnSpc>
                          <a:spcPct val="115000"/>
                        </a:lnSpc>
                        <a:buNone/>
                      </a:pPr>
                      <a:r>
                        <a:rPr lang="es-GT" sz="1800" u="sng" dirty="0">
                          <a:solidFill>
                            <a:schemeClr val="tx1"/>
                          </a:solidFill>
                          <a:effectLst/>
                          <a:latin typeface="+mn-lt"/>
                          <a:ea typeface="Aptos" panose="020B0004020202020204" pitchFamily="34" charset="0"/>
                          <a:cs typeface="Aptos" panose="020B0004020202020204" pitchFamily="34" charset="0"/>
                          <a:hlinkClick r:id="rId5">
                            <a:extLst>
                              <a:ext uri="{A12FA001-AC4F-418D-AE19-62706E023703}">
                                <ahyp:hlinkClr xmlns:ahyp="http://schemas.microsoft.com/office/drawing/2018/hyperlinkcolor" val="tx"/>
                              </a:ext>
                            </a:extLst>
                          </a:hlinkClick>
                        </a:rPr>
                        <a:t>PANAMAR, 2021</a:t>
                      </a:r>
                      <a:endParaRPr lang="en-US" sz="1800" dirty="0">
                        <a:solidFill>
                          <a:schemeClr val="tx1"/>
                        </a:solidFill>
                        <a:effectLst/>
                        <a:latin typeface="+mn-lt"/>
                        <a:ea typeface="Aptos" panose="020B0004020202020204" pitchFamily="34" charset="0"/>
                        <a:cs typeface="Aptos" panose="020B0004020202020204" pitchFamily="34" charset="0"/>
                      </a:endParaRPr>
                    </a:p>
                  </a:txBody>
                  <a:tcPr marL="18415" marR="18415" marT="18415" marB="18415">
                    <a:lnL>
                      <a:noFill/>
                    </a:lnL>
                    <a:lnR>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alpha val="15000"/>
                      </a:schemeClr>
                    </a:solidFill>
                  </a:tcPr>
                </a:tc>
                <a:extLst>
                  <a:ext uri="{0D108BD9-81ED-4DB2-BD59-A6C34878D82A}">
                    <a16:rowId xmlns:a16="http://schemas.microsoft.com/office/drawing/2014/main" val="2557760590"/>
                  </a:ext>
                </a:extLst>
              </a:tr>
              <a:tr h="480054">
                <a:tc>
                  <a:txBody>
                    <a:bodyPr/>
                    <a:lstStyle/>
                    <a:p>
                      <a:pPr marL="0" marR="0">
                        <a:lnSpc>
                          <a:spcPct val="115000"/>
                        </a:lnSpc>
                        <a:buNone/>
                      </a:pPr>
                      <a:r>
                        <a:rPr lang="en-US" sz="1800" dirty="0">
                          <a:effectLst/>
                          <a:latin typeface="+mn-lt"/>
                          <a:ea typeface="Aptos" panose="020B0004020202020204" pitchFamily="34" charset="0"/>
                          <a:cs typeface="Aptos" panose="020B0004020202020204" pitchFamily="34" charset="0"/>
                        </a:rPr>
                        <a:t>Inspection reports </a:t>
                      </a:r>
                    </a:p>
                  </a:txBody>
                  <a:tcPr marL="18415" marR="18415" marT="18415" marB="18415">
                    <a:lnB w="12700" cap="flat" cmpd="sng" algn="ctr">
                      <a:solidFill>
                        <a:schemeClr val="bg1"/>
                      </a:solidFill>
                      <a:prstDash val="solid"/>
                      <a:round/>
                      <a:headEnd type="none" w="med" len="med"/>
                      <a:tailEnd type="none" w="med" len="med"/>
                    </a:lnB>
                    <a:noFill/>
                  </a:tcPr>
                </a:tc>
                <a:tc>
                  <a:txBody>
                    <a:bodyPr/>
                    <a:lstStyle/>
                    <a:p>
                      <a:pPr marL="0" marR="0">
                        <a:lnSpc>
                          <a:spcPct val="115000"/>
                        </a:lnSpc>
                        <a:buNone/>
                      </a:pPr>
                      <a:r>
                        <a:rPr lang="es-GT" sz="1800" dirty="0">
                          <a:effectLst/>
                          <a:latin typeface="+mn-lt"/>
                          <a:ea typeface="Aptos" panose="020B0004020202020204" pitchFamily="34" charset="0"/>
                          <a:cs typeface="Aptos" panose="020B0004020202020204" pitchFamily="34" charset="0"/>
                        </a:rPr>
                        <a:t>Reportes de inspecciones</a:t>
                      </a:r>
                      <a:endParaRPr lang="en-US" sz="1800" dirty="0">
                        <a:effectLst/>
                        <a:latin typeface="+mn-lt"/>
                        <a:ea typeface="Aptos" panose="020B0004020202020204" pitchFamily="34" charset="0"/>
                        <a:cs typeface="Aptos" panose="020B0004020202020204" pitchFamily="34" charset="0"/>
                      </a:endParaRPr>
                    </a:p>
                  </a:txBody>
                  <a:tcPr marL="18415" marR="18415" marT="18415" marB="18415">
                    <a:lnR>
                      <a:noFill/>
                    </a:lnR>
                    <a:lnB w="12700" cap="flat" cmpd="sng" algn="ctr">
                      <a:solidFill>
                        <a:schemeClr val="bg1"/>
                      </a:solidFill>
                      <a:prstDash val="solid"/>
                      <a:round/>
                      <a:headEnd type="none" w="med" len="med"/>
                      <a:tailEnd type="none" w="med" len="med"/>
                    </a:lnB>
                    <a:noFill/>
                  </a:tcPr>
                </a:tc>
                <a:tc>
                  <a:txBody>
                    <a:bodyPr/>
                    <a:lstStyle/>
                    <a:p>
                      <a:pPr marL="0" marR="0">
                        <a:lnSpc>
                          <a:spcPct val="115000"/>
                        </a:lnSpc>
                        <a:buNone/>
                      </a:pPr>
                      <a:r>
                        <a:rPr lang="en-US" sz="1800" dirty="0">
                          <a:effectLst/>
                          <a:latin typeface="+mn-lt"/>
                          <a:ea typeface="Aptos" panose="020B0004020202020204" pitchFamily="34" charset="0"/>
                          <a:cs typeface="Aptos" panose="020B0004020202020204" pitchFamily="34" charset="0"/>
                        </a:rPr>
                        <a:t>AMP</a:t>
                      </a:r>
                    </a:p>
                  </a:txBody>
                  <a:tcPr marL="18415" marR="18415" marT="18415" marB="18415">
                    <a:lnL>
                      <a:noFill/>
                    </a:lnL>
                    <a:lnR>
                      <a:noFill/>
                    </a:lnR>
                    <a:lnT w="12700" cap="flat" cmpd="sng" algn="ctr">
                      <a:no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613902639"/>
                  </a:ext>
                </a:extLst>
              </a:tr>
            </a:tbl>
          </a:graphicData>
        </a:graphic>
      </p:graphicFrame>
    </p:spTree>
    <p:extLst>
      <p:ext uri="{BB962C8B-B14F-4D97-AF65-F5344CB8AC3E}">
        <p14:creationId xmlns:p14="http://schemas.microsoft.com/office/powerpoint/2010/main" val="151149828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DD7DDDC-E63E-5510-A85C-926E77927149}"/>
            </a:ext>
          </a:extLst>
        </p:cNvPr>
        <p:cNvGrpSpPr/>
        <p:nvPr/>
      </p:nvGrpSpPr>
      <p:grpSpPr>
        <a:xfrm>
          <a:off x="0" y="0"/>
          <a:ext cx="0" cy="0"/>
          <a:chOff x="0" y="0"/>
          <a:chExt cx="0" cy="0"/>
        </a:xfrm>
      </p:grpSpPr>
      <p:pic>
        <p:nvPicPr>
          <p:cNvPr id="32" name="Picture 31">
            <a:extLst>
              <a:ext uri="{FF2B5EF4-FFF2-40B4-BE49-F238E27FC236}">
                <a16:creationId xmlns:a16="http://schemas.microsoft.com/office/drawing/2014/main" id="{0C514D71-3C7A-E857-AC94-631F4B201E57}"/>
              </a:ext>
            </a:extLst>
          </p:cNvPr>
          <p:cNvPicPr>
            <a:picLocks noChangeAspect="1"/>
          </p:cNvPicPr>
          <p:nvPr/>
        </p:nvPicPr>
        <p:blipFill>
          <a:blip r:embed="rId2"/>
          <a:srcRect r="1791"/>
          <a:stretch/>
        </p:blipFill>
        <p:spPr>
          <a:xfrm>
            <a:off x="0" y="0"/>
            <a:ext cx="12192000" cy="6858000"/>
          </a:xfrm>
          <a:prstGeom prst="rect">
            <a:avLst/>
          </a:prstGeom>
        </p:spPr>
      </p:pic>
      <p:pic>
        <p:nvPicPr>
          <p:cNvPr id="34" name="Picture 33">
            <a:extLst>
              <a:ext uri="{FF2B5EF4-FFF2-40B4-BE49-F238E27FC236}">
                <a16:creationId xmlns:a16="http://schemas.microsoft.com/office/drawing/2014/main" id="{E6C047E5-F469-9E8E-9A15-550FC192E788}"/>
              </a:ext>
            </a:extLst>
          </p:cNvPr>
          <p:cNvPicPr>
            <a:picLocks noChangeAspect="1"/>
          </p:cNvPicPr>
          <p:nvPr/>
        </p:nvPicPr>
        <p:blipFill>
          <a:blip r:embed="rId3"/>
          <a:stretch>
            <a:fillRect/>
          </a:stretch>
        </p:blipFill>
        <p:spPr>
          <a:xfrm>
            <a:off x="4908137" y="4538662"/>
            <a:ext cx="239212" cy="134557"/>
          </a:xfrm>
          <a:prstGeom prst="rect">
            <a:avLst/>
          </a:prstGeom>
        </p:spPr>
      </p:pic>
      <p:sp>
        <p:nvSpPr>
          <p:cNvPr id="3" name="TextBox 2">
            <a:extLst>
              <a:ext uri="{FF2B5EF4-FFF2-40B4-BE49-F238E27FC236}">
                <a16:creationId xmlns:a16="http://schemas.microsoft.com/office/drawing/2014/main" id="{D2F739E3-8CD2-B3D2-2901-DCE68716E71A}"/>
              </a:ext>
            </a:extLst>
          </p:cNvPr>
          <p:cNvSpPr txBox="1"/>
          <p:nvPr/>
        </p:nvSpPr>
        <p:spPr>
          <a:xfrm>
            <a:off x="4323139" y="2843313"/>
            <a:ext cx="1199819" cy="461665"/>
          </a:xfrm>
          <a:prstGeom prst="rect">
            <a:avLst/>
          </a:prstGeom>
          <a:noFill/>
          <a:ln>
            <a:noFill/>
          </a:ln>
        </p:spPr>
        <p:txBody>
          <a:bodyPr wrap="square">
            <a:spAutoFit/>
          </a:bodyPr>
          <a:lstStyle/>
          <a:p>
            <a:pPr algn="ctr"/>
            <a:r>
              <a:rPr lang="es-GT" sz="1200" spc="300" noProof="0" dirty="0">
                <a:solidFill>
                  <a:schemeClr val="bg1"/>
                </a:solidFill>
                <a:effectLst>
                  <a:glow rad="63500">
                    <a:schemeClr val="accent4">
                      <a:satMod val="175000"/>
                      <a:alpha val="40000"/>
                    </a:schemeClr>
                  </a:glow>
                </a:effectLst>
                <a:latin typeface="Abadi Extra Light" panose="020B0204020104020204" pitchFamily="34" charset="0"/>
              </a:rPr>
              <a:t>MAR</a:t>
            </a:r>
          </a:p>
          <a:p>
            <a:pPr algn="ctr"/>
            <a:r>
              <a:rPr lang="es-GT" sz="1200" spc="300" noProof="0" dirty="0">
                <a:solidFill>
                  <a:schemeClr val="bg1"/>
                </a:solidFill>
                <a:effectLst>
                  <a:glow rad="63500">
                    <a:schemeClr val="accent4">
                      <a:satMod val="175000"/>
                      <a:alpha val="40000"/>
                    </a:schemeClr>
                  </a:glow>
                </a:effectLst>
                <a:latin typeface="Abadi Extra Light" panose="020B0204020104020204" pitchFamily="34" charset="0"/>
              </a:rPr>
              <a:t>CARIBE</a:t>
            </a:r>
          </a:p>
        </p:txBody>
      </p:sp>
      <p:grpSp>
        <p:nvGrpSpPr>
          <p:cNvPr id="19" name="Group 18">
            <a:extLst>
              <a:ext uri="{FF2B5EF4-FFF2-40B4-BE49-F238E27FC236}">
                <a16:creationId xmlns:a16="http://schemas.microsoft.com/office/drawing/2014/main" id="{7E1476CD-1F4E-25FE-788D-368C0A9654BD}"/>
              </a:ext>
            </a:extLst>
          </p:cNvPr>
          <p:cNvGrpSpPr/>
          <p:nvPr/>
        </p:nvGrpSpPr>
        <p:grpSpPr>
          <a:xfrm>
            <a:off x="-1" y="0"/>
            <a:ext cx="12214736" cy="6858000"/>
            <a:chOff x="-13392" y="-18805"/>
            <a:chExt cx="12214736" cy="6858000"/>
          </a:xfrm>
        </p:grpSpPr>
        <p:sp>
          <p:nvSpPr>
            <p:cNvPr id="17" name="Rectangle 16">
              <a:extLst>
                <a:ext uri="{FF2B5EF4-FFF2-40B4-BE49-F238E27FC236}">
                  <a16:creationId xmlns:a16="http://schemas.microsoft.com/office/drawing/2014/main" id="{9CA3A7FB-B301-89CA-F520-C5FB3EA1E35E}"/>
                </a:ext>
              </a:extLst>
            </p:cNvPr>
            <p:cNvSpPr/>
            <p:nvPr/>
          </p:nvSpPr>
          <p:spPr>
            <a:xfrm>
              <a:off x="-13392" y="-18805"/>
              <a:ext cx="12192000" cy="6858000"/>
            </a:xfrm>
            <a:prstGeom prst="rect">
              <a:avLst/>
            </a:prstGeom>
            <a:solidFill>
              <a:schemeClr val="tx1">
                <a:alpha val="7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TextBox 8">
              <a:extLst>
                <a:ext uri="{FF2B5EF4-FFF2-40B4-BE49-F238E27FC236}">
                  <a16:creationId xmlns:a16="http://schemas.microsoft.com/office/drawing/2014/main" id="{C6B14491-A9D7-5052-9282-4E274C0C9AF2}"/>
                </a:ext>
              </a:extLst>
            </p:cNvPr>
            <p:cNvSpPr txBox="1"/>
            <p:nvPr/>
          </p:nvSpPr>
          <p:spPr>
            <a:xfrm>
              <a:off x="161877" y="1358428"/>
              <a:ext cx="11986671" cy="869149"/>
            </a:xfrm>
            <a:prstGeom prst="rect">
              <a:avLst/>
            </a:prstGeom>
            <a:noFill/>
          </p:spPr>
          <p:txBody>
            <a:bodyPr wrap="square" lIns="91440" tIns="45720" rIns="91440" bIns="45720" anchor="t">
              <a:spAutoFit/>
            </a:bodyPr>
            <a:lstStyle/>
            <a:p>
              <a:pPr marL="0" marR="0" lvl="0" indent="0" algn="ctr" defTabSz="914400" rtl="0" eaLnBrk="1" fontAlgn="auto" latinLnBrk="0" hangingPunct="1">
                <a:lnSpc>
                  <a:spcPct val="107000"/>
                </a:lnSpc>
                <a:spcBef>
                  <a:spcPts val="0"/>
                </a:spcBef>
                <a:spcAft>
                  <a:spcPts val="0"/>
                </a:spcAft>
                <a:buClrTx/>
                <a:buSzTx/>
                <a:buFontTx/>
                <a:buNone/>
                <a:tabLst/>
                <a:defRPr/>
              </a:pPr>
              <a:r>
                <a:rPr kumimoji="0" lang="en-US" sz="2400" b="1" i="0" u="none" strike="noStrike" kern="100" cap="none" spc="0" normalizeH="0" baseline="0" noProof="0" dirty="0">
                  <a:ln>
                    <a:noFill/>
                  </a:ln>
                  <a:solidFill>
                    <a:schemeClr val="bg1"/>
                  </a:solidFill>
                  <a:effectLst/>
                  <a:uLnTx/>
                  <a:uFillTx/>
                  <a:latin typeface="Aptos"/>
                  <a:ea typeface="Aptos" panose="020B0004020202020204" pitchFamily="34" charset="0"/>
                  <a:cs typeface="Times New Roman"/>
                </a:rPr>
                <a:t>BE-CLME+ Project: Promoting National Blue Economy Priorities Through Marine Spatial Planning in the Caribbean Large Marine Ecosystem Plus (GEF Project ID 10211)</a:t>
              </a:r>
              <a:endParaRPr kumimoji="0" lang="en-US" sz="1800" b="0" i="0" u="none" strike="noStrike" kern="100" cap="none" spc="0" normalizeH="0" baseline="0" noProof="0" dirty="0">
                <a:ln>
                  <a:noFill/>
                </a:ln>
                <a:solidFill>
                  <a:schemeClr val="bg1"/>
                </a:solidFill>
                <a:effectLst/>
                <a:uLnTx/>
                <a:uFillTx/>
                <a:latin typeface="Aptos"/>
                <a:ea typeface="Aptos" panose="020B0004020202020204" pitchFamily="34" charset="0"/>
                <a:cs typeface="Times New Roman"/>
              </a:endParaRPr>
            </a:p>
          </p:txBody>
        </p:sp>
        <p:sp>
          <p:nvSpPr>
            <p:cNvPr id="10" name="TextBox 9">
              <a:extLst>
                <a:ext uri="{FF2B5EF4-FFF2-40B4-BE49-F238E27FC236}">
                  <a16:creationId xmlns:a16="http://schemas.microsoft.com/office/drawing/2014/main" id="{FD474270-042A-50D3-3A96-4A967EB985FE}"/>
                </a:ext>
              </a:extLst>
            </p:cNvPr>
            <p:cNvSpPr txBox="1"/>
            <p:nvPr/>
          </p:nvSpPr>
          <p:spPr>
            <a:xfrm>
              <a:off x="256756" y="5617895"/>
              <a:ext cx="11797537" cy="92333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chemeClr val="bg1"/>
                  </a:solidFill>
                  <a:effectLst/>
                  <a:uLnTx/>
                  <a:uFillTx/>
                  <a:latin typeface="Aptos" panose="02110004020202020204"/>
                  <a:ea typeface="+mn-ea"/>
                  <a:cs typeface="+mn-cs"/>
                </a:rPr>
                <a:t> </a:t>
              </a:r>
              <a:r>
                <a:rPr lang="en-US" b="0" i="0" dirty="0">
                  <a:solidFill>
                    <a:schemeClr val="bg1"/>
                  </a:solidFill>
                  <a:effectLst/>
                  <a:latin typeface="Segoe UI Web (West European)"/>
                </a:rPr>
                <a:t>Executing Agency: The Caribbean Regional Fisheries Mechanism (CRFM) Executing agencies: Global Environment Facility (GEF): Development Bank of Latin America and the Caribbean (CAF) and the Food and Agriculture Organization of the United Nations (FAO).</a:t>
              </a:r>
              <a:endParaRPr kumimoji="0" lang="en-US" sz="1800" b="0" i="0" u="none" strike="noStrike" kern="1200" cap="none" spc="0" normalizeH="0" baseline="0" noProof="0" dirty="0">
                <a:ln>
                  <a:noFill/>
                </a:ln>
                <a:solidFill>
                  <a:schemeClr val="bg1"/>
                </a:solidFill>
                <a:effectLst/>
                <a:uLnTx/>
                <a:uFillTx/>
                <a:latin typeface="Aptos" panose="02110004020202020204"/>
                <a:ea typeface="+mn-ea"/>
                <a:cs typeface="+mn-cs"/>
              </a:endParaRPr>
            </a:p>
          </p:txBody>
        </p:sp>
        <p:sp>
          <p:nvSpPr>
            <p:cNvPr id="11" name="TextBox 10">
              <a:extLst>
                <a:ext uri="{FF2B5EF4-FFF2-40B4-BE49-F238E27FC236}">
                  <a16:creationId xmlns:a16="http://schemas.microsoft.com/office/drawing/2014/main" id="{F4626B05-467E-EF7B-87BD-AB12EABD07AC}"/>
                </a:ext>
              </a:extLst>
            </p:cNvPr>
            <p:cNvSpPr txBox="1"/>
            <p:nvPr/>
          </p:nvSpPr>
          <p:spPr>
            <a:xfrm>
              <a:off x="23557" y="2463466"/>
              <a:ext cx="12177787" cy="43088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200" b="1" i="0" u="none" strike="noStrike" kern="1200" cap="none" spc="0" normalizeH="0" baseline="0" noProof="0" dirty="0">
                  <a:ln>
                    <a:noFill/>
                  </a:ln>
                  <a:solidFill>
                    <a:schemeClr val="bg1"/>
                  </a:solidFill>
                  <a:effectLst/>
                  <a:uLnTx/>
                  <a:uFillTx/>
                  <a:latin typeface="Aptos" panose="02110004020202020204"/>
                  <a:ea typeface="+mn-ea"/>
                  <a:cs typeface="+mn-cs"/>
                </a:rPr>
                <a:t>Regional </a:t>
              </a:r>
              <a:r>
                <a:rPr kumimoji="0" lang="en-US" sz="2200" b="1" i="0" u="none" strike="noStrike" kern="1200" cap="none" spc="0" normalizeH="0" baseline="0" noProof="0" dirty="0" err="1">
                  <a:ln>
                    <a:noFill/>
                  </a:ln>
                  <a:solidFill>
                    <a:schemeClr val="bg1"/>
                  </a:solidFill>
                  <a:effectLst/>
                  <a:uLnTx/>
                  <a:uFillTx/>
                  <a:latin typeface="Aptos" panose="02110004020202020204"/>
                  <a:ea typeface="+mn-ea"/>
                  <a:cs typeface="+mn-cs"/>
                </a:rPr>
                <a:t>initiativa</a:t>
              </a:r>
              <a:r>
                <a:rPr kumimoji="0" lang="en-US" sz="2200" b="1" i="0" u="none" strike="noStrike" kern="1200" cap="none" spc="0" normalizeH="0" baseline="0" noProof="0" dirty="0">
                  <a:ln>
                    <a:noFill/>
                  </a:ln>
                  <a:solidFill>
                    <a:schemeClr val="bg1"/>
                  </a:solidFill>
                  <a:effectLst/>
                  <a:uLnTx/>
                  <a:uFillTx/>
                  <a:latin typeface="Aptos" panose="02110004020202020204"/>
                  <a:ea typeface="+mn-ea"/>
                  <a:cs typeface="+mn-cs"/>
                </a:rPr>
                <a:t> </a:t>
              </a:r>
              <a:r>
                <a:rPr kumimoji="0" lang="en-US" sz="2200" b="0" i="0" u="none" strike="noStrike" kern="1200" cap="none" spc="0" normalizeH="0" baseline="0" noProof="0" dirty="0">
                  <a:ln>
                    <a:noFill/>
                  </a:ln>
                  <a:solidFill>
                    <a:schemeClr val="bg1"/>
                  </a:solidFill>
                  <a:effectLst/>
                  <a:uLnTx/>
                  <a:uFillTx/>
                  <a:latin typeface="Aptos" panose="02110004020202020204"/>
                  <a:ea typeface="+mn-ea"/>
                  <a:cs typeface="+mn-cs"/>
                </a:rPr>
                <a:t>(Barbados, Belice, Guyana, Jamaica, Santa Lucía and </a:t>
              </a:r>
              <a:r>
                <a:rPr kumimoji="0" lang="en-US" sz="2200" b="1" i="0" u="none" strike="noStrike" kern="1200" cap="none" spc="0" normalizeH="0" baseline="0" noProof="0" dirty="0">
                  <a:ln>
                    <a:noFill/>
                  </a:ln>
                  <a:solidFill>
                    <a:schemeClr val="bg1"/>
                  </a:solidFill>
                  <a:effectLst/>
                  <a:uLnTx/>
                  <a:uFillTx/>
                  <a:latin typeface="Aptos" panose="02110004020202020204"/>
                  <a:ea typeface="+mn-ea"/>
                  <a:cs typeface="+mn-cs"/>
                </a:rPr>
                <a:t>Panamá</a:t>
              </a:r>
              <a:r>
                <a:rPr kumimoji="0" lang="en-US" sz="2200" b="0" i="0" u="none" strike="noStrike" kern="1200" cap="none" spc="0" normalizeH="0" baseline="0" noProof="0" dirty="0">
                  <a:ln>
                    <a:noFill/>
                  </a:ln>
                  <a:solidFill>
                    <a:schemeClr val="bg1"/>
                  </a:solidFill>
                  <a:effectLst/>
                  <a:uLnTx/>
                  <a:uFillTx/>
                  <a:latin typeface="Aptos" panose="02110004020202020204"/>
                  <a:ea typeface="+mn-ea"/>
                  <a:cs typeface="+mn-cs"/>
                </a:rPr>
                <a:t>)</a:t>
              </a:r>
            </a:p>
          </p:txBody>
        </p:sp>
        <p:sp>
          <p:nvSpPr>
            <p:cNvPr id="12" name="TextBox 11">
              <a:extLst>
                <a:ext uri="{FF2B5EF4-FFF2-40B4-BE49-F238E27FC236}">
                  <a16:creationId xmlns:a16="http://schemas.microsoft.com/office/drawing/2014/main" id="{9553612F-7CDF-B2F1-8CC6-834578A33C13}"/>
                </a:ext>
              </a:extLst>
            </p:cNvPr>
            <p:cNvSpPr txBox="1"/>
            <p:nvPr/>
          </p:nvSpPr>
          <p:spPr>
            <a:xfrm>
              <a:off x="4197" y="3060262"/>
              <a:ext cx="12191387" cy="40011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chemeClr val="bg1"/>
                  </a:solidFill>
                  <a:effectLst/>
                  <a:uLnTx/>
                  <a:uFillTx/>
                  <a:latin typeface="Aptos" panose="02110004020202020204"/>
                  <a:ea typeface="+mn-ea"/>
                  <a:cs typeface="+mn-cs"/>
                </a:rPr>
                <a:t>Promoting </a:t>
              </a:r>
              <a:r>
                <a:rPr lang="en-US" sz="2000" b="1" dirty="0">
                  <a:solidFill>
                    <a:schemeClr val="bg1"/>
                  </a:solidFill>
                  <a:latin typeface="Aptos" panose="02110004020202020204"/>
                </a:rPr>
                <a:t>BLUE EC</a:t>
              </a:r>
              <a:r>
                <a:rPr kumimoji="0" lang="en-US" sz="2000" b="1" i="0" u="none" strike="noStrike" kern="1200" cap="none" spc="0" normalizeH="0" baseline="0" noProof="0" dirty="0">
                  <a:ln>
                    <a:noFill/>
                  </a:ln>
                  <a:solidFill>
                    <a:schemeClr val="bg1"/>
                  </a:solidFill>
                  <a:effectLst/>
                  <a:uLnTx/>
                  <a:uFillTx/>
                  <a:latin typeface="Aptos" panose="02110004020202020204"/>
                  <a:ea typeface="+mn-ea"/>
                  <a:cs typeface="+mn-cs"/>
                </a:rPr>
                <a:t>ONOMY </a:t>
              </a:r>
              <a:r>
                <a:rPr kumimoji="0" lang="en-US" sz="2000" b="0" i="0" u="none" strike="noStrike" kern="1200" cap="none" spc="0" normalizeH="0" baseline="0" noProof="0" dirty="0">
                  <a:ln>
                    <a:noFill/>
                  </a:ln>
                  <a:solidFill>
                    <a:schemeClr val="bg1"/>
                  </a:solidFill>
                  <a:effectLst/>
                  <a:uLnTx/>
                  <a:uFillTx/>
                  <a:latin typeface="Aptos" panose="02110004020202020204"/>
                  <a:ea typeface="+mn-ea"/>
                  <a:cs typeface="+mn-cs"/>
                </a:rPr>
                <a:t> in the region</a:t>
              </a:r>
            </a:p>
          </p:txBody>
        </p:sp>
        <p:sp>
          <p:nvSpPr>
            <p:cNvPr id="13" name="TextBox 12">
              <a:extLst>
                <a:ext uri="{FF2B5EF4-FFF2-40B4-BE49-F238E27FC236}">
                  <a16:creationId xmlns:a16="http://schemas.microsoft.com/office/drawing/2014/main" id="{9444D929-72D6-3C28-2BE0-5C1DA32454C2}"/>
                </a:ext>
              </a:extLst>
            </p:cNvPr>
            <p:cNvSpPr txBox="1"/>
            <p:nvPr/>
          </p:nvSpPr>
          <p:spPr>
            <a:xfrm>
              <a:off x="3454803" y="3521530"/>
              <a:ext cx="7717257" cy="147732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schemeClr val="bg1"/>
                  </a:solidFill>
                  <a:effectLst/>
                  <a:uLnTx/>
                  <a:uFillTx/>
                  <a:latin typeface="Aptos" panose="02110004020202020204"/>
                  <a:ea typeface="+mn-ea"/>
                  <a:cs typeface="+mn-cs"/>
                </a:rPr>
                <a:t>Marine Spatial Planning (MSP)</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schemeClr val="bg1"/>
                  </a:solidFill>
                  <a:effectLst/>
                  <a:uLnTx/>
                  <a:uFillTx/>
                  <a:latin typeface="Aptos" panose="02110004020202020204"/>
                  <a:ea typeface="+mn-ea"/>
                  <a:cs typeface="+mn-cs"/>
                </a:rPr>
                <a:t>Protected Marine </a:t>
              </a:r>
              <a:r>
                <a:rPr lang="en-US" dirty="0" err="1">
                  <a:solidFill>
                    <a:schemeClr val="bg1"/>
                  </a:solidFill>
                  <a:latin typeface="Aptos" panose="02110004020202020204"/>
                </a:rPr>
                <a:t>Ar</a:t>
              </a:r>
              <a:r>
                <a:rPr kumimoji="0" lang="en-US" sz="1800" b="0" i="0" u="none" strike="noStrike" kern="1200" cap="none" spc="0" normalizeH="0" baseline="0" noProof="0" dirty="0" err="1">
                  <a:ln>
                    <a:noFill/>
                  </a:ln>
                  <a:solidFill>
                    <a:schemeClr val="bg1"/>
                  </a:solidFill>
                  <a:effectLst/>
                  <a:uLnTx/>
                  <a:uFillTx/>
                  <a:latin typeface="Aptos" panose="02110004020202020204"/>
                  <a:ea typeface="+mn-ea"/>
                  <a:cs typeface="+mn-cs"/>
                </a:rPr>
                <a:t>eas</a:t>
              </a:r>
              <a:endParaRPr kumimoji="0" lang="en-US" sz="1800" b="0" i="0" u="none" strike="noStrike" kern="1200" cap="none" spc="0" normalizeH="0" baseline="0" noProof="0" dirty="0">
                <a:ln>
                  <a:noFill/>
                </a:ln>
                <a:solidFill>
                  <a:schemeClr val="bg1"/>
                </a:solidFill>
                <a:effectLst/>
                <a:uLnTx/>
                <a:uFillTx/>
                <a:latin typeface="Aptos" panose="02110004020202020204"/>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b="0" i="0" dirty="0">
                  <a:solidFill>
                    <a:schemeClr val="bg1"/>
                  </a:solidFill>
                  <a:effectLst/>
                  <a:latin typeface="Segoe UI Web (West European)"/>
                </a:rPr>
                <a:t>Ecosystem Approach to Fisheries (EAF) and the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b="0" i="0" dirty="0">
                  <a:solidFill>
                    <a:schemeClr val="bg1"/>
                  </a:solidFill>
                  <a:effectLst/>
                  <a:latin typeface="Segoe UI Web (West European)"/>
                </a:rPr>
                <a:t>Development of climate-smart sustainable fisheries Value chains and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b="0" i="0" dirty="0">
                  <a:solidFill>
                    <a:schemeClr val="bg1"/>
                  </a:solidFill>
                  <a:effectLst/>
                  <a:latin typeface="Segoe UI Web (West European)"/>
                </a:rPr>
                <a:t>Knowledge management</a:t>
              </a:r>
              <a:endParaRPr kumimoji="0" lang="en-US" sz="1800" b="0" i="0" u="none" strike="noStrike" kern="1200" cap="none" spc="0" normalizeH="0" baseline="0" noProof="0" dirty="0">
                <a:ln>
                  <a:noFill/>
                </a:ln>
                <a:solidFill>
                  <a:schemeClr val="bg1"/>
                </a:solidFill>
                <a:effectLst/>
                <a:uLnTx/>
                <a:uFillTx/>
                <a:latin typeface="Aptos" panose="02110004020202020204"/>
                <a:ea typeface="+mn-ea"/>
                <a:cs typeface="+mn-cs"/>
              </a:endParaRPr>
            </a:p>
          </p:txBody>
        </p:sp>
        <p:pic>
          <p:nvPicPr>
            <p:cNvPr id="14" name="Picture 13" descr="A logo with green and blue text&#10;&#10;Description automatically generated">
              <a:extLst>
                <a:ext uri="{FF2B5EF4-FFF2-40B4-BE49-F238E27FC236}">
                  <a16:creationId xmlns:a16="http://schemas.microsoft.com/office/drawing/2014/main" id="{4364F0C9-0765-D520-00E7-AC21307B6C0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877516" y="171124"/>
              <a:ext cx="2271032" cy="1041055"/>
            </a:xfrm>
            <a:prstGeom prst="rect">
              <a:avLst/>
            </a:prstGeom>
          </p:spPr>
        </p:pic>
        <p:pic>
          <p:nvPicPr>
            <p:cNvPr id="15" name="Picture 14" descr="A blue logo on a black background&#10;&#10;Description automatically generated">
              <a:extLst>
                <a:ext uri="{FF2B5EF4-FFF2-40B4-BE49-F238E27FC236}">
                  <a16:creationId xmlns:a16="http://schemas.microsoft.com/office/drawing/2014/main" id="{EF533574-9DE5-274E-1DE2-48E09F6A3ECA}"/>
                </a:ext>
              </a:extLst>
            </p:cNvPr>
            <p:cNvPicPr>
              <a:picLocks noChangeAspect="1"/>
            </p:cNvPicPr>
            <p:nvPr/>
          </p:nvPicPr>
          <p:blipFill rotWithShape="1">
            <a:blip r:embed="rId5">
              <a:extLst>
                <a:ext uri="{BEBA8EAE-BF5A-486C-A8C5-ECC9F3942E4B}">
                  <a14:imgProps xmlns:a14="http://schemas.microsoft.com/office/drawing/2010/main">
                    <a14:imgLayer r:embed="rId6">
                      <a14:imgEffect>
                        <a14:saturation sat="400000"/>
                      </a14:imgEffect>
                    </a14:imgLayer>
                  </a14:imgProps>
                </a:ext>
                <a:ext uri="{28A0092B-C50C-407E-A947-70E740481C1C}">
                  <a14:useLocalDpi xmlns:a14="http://schemas.microsoft.com/office/drawing/2010/main" val="0"/>
                </a:ext>
              </a:extLst>
            </a:blip>
            <a:srcRect l="24997" t="38815" r="25133" b="40065"/>
            <a:stretch/>
          </p:blipFill>
          <p:spPr>
            <a:xfrm>
              <a:off x="3360534" y="185763"/>
              <a:ext cx="2722074" cy="880742"/>
            </a:xfrm>
            <a:prstGeom prst="rect">
              <a:avLst/>
            </a:prstGeom>
          </p:spPr>
        </p:pic>
        <p:pic>
          <p:nvPicPr>
            <p:cNvPr id="16" name="Picture 15" descr="A green and white logo&#10;&#10;Description automatically generated">
              <a:extLst>
                <a:ext uri="{FF2B5EF4-FFF2-40B4-BE49-F238E27FC236}">
                  <a16:creationId xmlns:a16="http://schemas.microsoft.com/office/drawing/2014/main" id="{77516FF6-2AE9-E5B1-0151-03F27E0802E6}"/>
                </a:ext>
              </a:extLst>
            </p:cNvPr>
            <p:cNvPicPr>
              <a:picLocks noChangeAspect="1"/>
            </p:cNvPicPr>
            <p:nvPr/>
          </p:nvPicPr>
          <p:blipFill rotWithShape="1">
            <a:blip r:embed="rId7">
              <a:extLst>
                <a:ext uri="{28A0092B-C50C-407E-A947-70E740481C1C}">
                  <a14:useLocalDpi xmlns:a14="http://schemas.microsoft.com/office/drawing/2010/main" val="0"/>
                </a:ext>
              </a:extLst>
            </a:blip>
            <a:srcRect l="8094" t="24054" r="8994" b="24585"/>
            <a:stretch/>
          </p:blipFill>
          <p:spPr>
            <a:xfrm>
              <a:off x="124702" y="223758"/>
              <a:ext cx="3231937" cy="807127"/>
            </a:xfrm>
            <a:prstGeom prst="rect">
              <a:avLst/>
            </a:prstGeom>
            <a:effectLst>
              <a:outerShdw blurRad="63500" sx="102000" sy="102000" algn="ctr" rotWithShape="0">
                <a:schemeClr val="bg1">
                  <a:alpha val="16000"/>
                </a:schemeClr>
              </a:outerShdw>
            </a:effectLst>
          </p:spPr>
        </p:pic>
        <p:pic>
          <p:nvPicPr>
            <p:cNvPr id="18" name="Picture 17" descr="A logo with blue text and waves&#10;&#10;Description automatically generated">
              <a:extLst>
                <a:ext uri="{FF2B5EF4-FFF2-40B4-BE49-F238E27FC236}">
                  <a16:creationId xmlns:a16="http://schemas.microsoft.com/office/drawing/2014/main" id="{5D7A6772-DD21-8B0C-E017-7412F2A595CC}"/>
                </a:ext>
              </a:extLst>
            </p:cNvPr>
            <p:cNvPicPr>
              <a:picLocks noChangeAspect="1"/>
            </p:cNvPicPr>
            <p:nvPr/>
          </p:nvPicPr>
          <p:blipFill rotWithShape="1">
            <a:blip r:embed="rId8">
              <a:extLst>
                <a:ext uri="{28A0092B-C50C-407E-A947-70E740481C1C}">
                  <a14:useLocalDpi xmlns:a14="http://schemas.microsoft.com/office/drawing/2010/main" val="0"/>
                </a:ext>
              </a:extLst>
            </a:blip>
            <a:srcRect l="16862" t="31651" r="17875" b="35133"/>
            <a:stretch/>
          </p:blipFill>
          <p:spPr>
            <a:xfrm>
              <a:off x="5833604" y="98344"/>
              <a:ext cx="3729227" cy="1087587"/>
            </a:xfrm>
            <a:prstGeom prst="rect">
              <a:avLst/>
            </a:prstGeom>
          </p:spPr>
        </p:pic>
      </p:grpSp>
    </p:spTree>
    <p:extLst>
      <p:ext uri="{BB962C8B-B14F-4D97-AF65-F5344CB8AC3E}">
        <p14:creationId xmlns:p14="http://schemas.microsoft.com/office/powerpoint/2010/main" val="1067545978"/>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C811843-6672-9218-C52F-9F3810CD3D3A}"/>
            </a:ext>
          </a:extLst>
        </p:cNvPr>
        <p:cNvGrpSpPr/>
        <p:nvPr/>
      </p:nvGrpSpPr>
      <p:grpSpPr>
        <a:xfrm>
          <a:off x="0" y="0"/>
          <a:ext cx="0" cy="0"/>
          <a:chOff x="0" y="0"/>
          <a:chExt cx="0" cy="0"/>
        </a:xfrm>
      </p:grpSpPr>
      <p:pic>
        <p:nvPicPr>
          <p:cNvPr id="15" name="Picture 14">
            <a:extLst>
              <a:ext uri="{FF2B5EF4-FFF2-40B4-BE49-F238E27FC236}">
                <a16:creationId xmlns:a16="http://schemas.microsoft.com/office/drawing/2014/main" id="{4146A753-F023-64F1-C3A9-9843C3FC7C75}"/>
              </a:ext>
            </a:extLst>
          </p:cNvPr>
          <p:cNvPicPr>
            <a:picLocks noChangeAspect="1"/>
          </p:cNvPicPr>
          <p:nvPr/>
        </p:nvPicPr>
        <p:blipFill>
          <a:blip r:embed="rId3"/>
          <a:srcRect l="23279" b="28070"/>
          <a:stretch/>
        </p:blipFill>
        <p:spPr>
          <a:xfrm>
            <a:off x="-12031" y="0"/>
            <a:ext cx="12230462" cy="6858000"/>
          </a:xfrm>
          <a:prstGeom prst="rect">
            <a:avLst/>
          </a:prstGeom>
        </p:spPr>
      </p:pic>
      <p:sp>
        <p:nvSpPr>
          <p:cNvPr id="16" name="Rectangle 15">
            <a:extLst>
              <a:ext uri="{FF2B5EF4-FFF2-40B4-BE49-F238E27FC236}">
                <a16:creationId xmlns:a16="http://schemas.microsoft.com/office/drawing/2014/main" id="{C2412E0E-3D2C-B5F4-4751-8EDC77DF8D45}"/>
              </a:ext>
            </a:extLst>
          </p:cNvPr>
          <p:cNvSpPr/>
          <p:nvPr/>
        </p:nvSpPr>
        <p:spPr>
          <a:xfrm>
            <a:off x="-12033" y="-16766"/>
            <a:ext cx="12218432" cy="6874766"/>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extBox 13">
            <a:extLst>
              <a:ext uri="{FF2B5EF4-FFF2-40B4-BE49-F238E27FC236}">
                <a16:creationId xmlns:a16="http://schemas.microsoft.com/office/drawing/2014/main" id="{1EF0E879-6A18-741E-3D45-D096B6D2EB3C}"/>
              </a:ext>
            </a:extLst>
          </p:cNvPr>
          <p:cNvSpPr txBox="1"/>
          <p:nvPr/>
        </p:nvSpPr>
        <p:spPr>
          <a:xfrm>
            <a:off x="94523" y="222056"/>
            <a:ext cx="11728526" cy="461665"/>
          </a:xfrm>
          <a:prstGeom prst="rect">
            <a:avLst/>
          </a:prstGeom>
          <a:noFill/>
        </p:spPr>
        <p:txBody>
          <a:bodyPr wrap="square">
            <a:spAutoFit/>
          </a:bodyPr>
          <a:lstStyle/>
          <a:p>
            <a:pPr marL="0" marR="0"/>
            <a:r>
              <a:rPr lang="en-US" sz="2400" b="1" noProof="0" dirty="0">
                <a:effectLst/>
                <a:ea typeface="Times New Roman" panose="02020603050405020304" pitchFamily="18" charset="0"/>
              </a:rPr>
              <a:t>Local Knowledge</a:t>
            </a:r>
            <a:endParaRPr lang="en-US" sz="2800" b="1" noProof="0" dirty="0">
              <a:effectLst/>
              <a:ea typeface="Times New Roman" panose="02020603050405020304" pitchFamily="18" charset="0"/>
            </a:endParaRPr>
          </a:p>
        </p:txBody>
      </p:sp>
      <p:pic>
        <p:nvPicPr>
          <p:cNvPr id="2" name="Picture 1" descr="A map of the world&#10;&#10;AI-generated content may be incorrect.">
            <a:extLst>
              <a:ext uri="{FF2B5EF4-FFF2-40B4-BE49-F238E27FC236}">
                <a16:creationId xmlns:a16="http://schemas.microsoft.com/office/drawing/2014/main" id="{84895D57-BD4E-E126-521B-F6039EF97D95}"/>
              </a:ext>
            </a:extLst>
          </p:cNvPr>
          <p:cNvPicPr>
            <a:picLocks noChangeAspect="1"/>
          </p:cNvPicPr>
          <p:nvPr/>
        </p:nvPicPr>
        <p:blipFill>
          <a:blip r:embed="rId4" cstate="print">
            <a:extLst>
              <a:ext uri="{BEBA8EAE-BF5A-486C-A8C5-ECC9F3942E4B}">
                <a14:imgProps xmlns:a14="http://schemas.microsoft.com/office/drawing/2010/main">
                  <a14:imgLayer r:embed="rId5">
                    <a14:imgEffect>
                      <a14:sharpenSoften amount="50000"/>
                    </a14:imgEffect>
                  </a14:imgLayer>
                </a14:imgProps>
              </a:ext>
              <a:ext uri="{28A0092B-C50C-407E-A947-70E740481C1C}">
                <a14:useLocalDpi xmlns:a14="http://schemas.microsoft.com/office/drawing/2010/main" val="0"/>
              </a:ext>
            </a:extLst>
          </a:blip>
          <a:srcRect l="10370" t="150" r="10783" b="2022"/>
          <a:stretch>
            <a:fillRect/>
          </a:stretch>
        </p:blipFill>
        <p:spPr>
          <a:xfrm>
            <a:off x="6326311" y="185617"/>
            <a:ext cx="5727049" cy="5350249"/>
          </a:xfrm>
          <a:custGeom>
            <a:avLst/>
            <a:gdLst>
              <a:gd name="connsiteX0" fmla="*/ 7037797 w 7181636"/>
              <a:gd name="connsiteY0" fmla="*/ 0 h 6709025"/>
              <a:gd name="connsiteX1" fmla="*/ 7181636 w 7181636"/>
              <a:gd name="connsiteY1" fmla="*/ 6709025 h 6709025"/>
              <a:gd name="connsiteX2" fmla="*/ 0 w 7181636"/>
              <a:gd name="connsiteY2" fmla="*/ 6400800 h 6709025"/>
              <a:gd name="connsiteX3" fmla="*/ 482885 w 7181636"/>
              <a:gd name="connsiteY3" fmla="*/ 164387 h 6709025"/>
            </a:gdLst>
            <a:ahLst/>
            <a:cxnLst>
              <a:cxn ang="0">
                <a:pos x="connsiteX0" y="connsiteY0"/>
              </a:cxn>
              <a:cxn ang="0">
                <a:pos x="connsiteX1" y="connsiteY1"/>
              </a:cxn>
              <a:cxn ang="0">
                <a:pos x="connsiteX2" y="connsiteY2"/>
              </a:cxn>
              <a:cxn ang="0">
                <a:pos x="connsiteX3" y="connsiteY3"/>
              </a:cxn>
            </a:cxnLst>
            <a:rect l="l" t="t" r="r" b="b"/>
            <a:pathLst>
              <a:path w="7181636" h="6709025">
                <a:moveTo>
                  <a:pt x="7037797" y="0"/>
                </a:moveTo>
                <a:lnTo>
                  <a:pt x="7181636" y="6709025"/>
                </a:lnTo>
                <a:lnTo>
                  <a:pt x="0" y="6400800"/>
                </a:lnTo>
                <a:lnTo>
                  <a:pt x="482885" y="164387"/>
                </a:lnTo>
                <a:close/>
              </a:path>
            </a:pathLst>
          </a:custGeom>
        </p:spPr>
      </p:pic>
      <p:sp>
        <p:nvSpPr>
          <p:cNvPr id="5" name="TextBox 4">
            <a:extLst>
              <a:ext uri="{FF2B5EF4-FFF2-40B4-BE49-F238E27FC236}">
                <a16:creationId xmlns:a16="http://schemas.microsoft.com/office/drawing/2014/main" id="{AD046CA6-1FED-4C91-6A9F-1E49B53012D9}"/>
              </a:ext>
            </a:extLst>
          </p:cNvPr>
          <p:cNvSpPr txBox="1"/>
          <p:nvPr/>
        </p:nvSpPr>
        <p:spPr>
          <a:xfrm>
            <a:off x="5641090" y="5572305"/>
            <a:ext cx="6550910" cy="1200329"/>
          </a:xfrm>
          <a:prstGeom prst="rect">
            <a:avLst/>
          </a:prstGeom>
          <a:noFill/>
        </p:spPr>
        <p:txBody>
          <a:bodyPr wrap="square">
            <a:spAutoFit/>
          </a:bodyPr>
          <a:lstStyle/>
          <a:p>
            <a:r>
              <a:rPr lang="en-US" b="0" i="0" dirty="0">
                <a:solidFill>
                  <a:srgbClr val="000000"/>
                </a:solidFill>
                <a:effectLst/>
                <a:latin typeface="Segoe UI Web (West European)"/>
              </a:rPr>
              <a:t>Members of the Union of Artisanal Fishermen of Bocas del Toro (UPESABO) documented the distribution of lionfish in the Bocas del Toro Archipelago. A framed poster version of the map was placed in its facilities.</a:t>
            </a:r>
            <a:endParaRPr lang="en-US" noProof="0" dirty="0"/>
          </a:p>
        </p:txBody>
      </p:sp>
      <p:pic>
        <p:nvPicPr>
          <p:cNvPr id="8" name="Picture 7">
            <a:extLst>
              <a:ext uri="{FF2B5EF4-FFF2-40B4-BE49-F238E27FC236}">
                <a16:creationId xmlns:a16="http://schemas.microsoft.com/office/drawing/2014/main" id="{2184916E-1CA8-9769-F356-DFAFAAEB2585}"/>
              </a:ext>
            </a:extLst>
          </p:cNvPr>
          <p:cNvPicPr>
            <a:picLocks noChangeAspect="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204538" y="822220"/>
            <a:ext cx="5436552" cy="4077045"/>
          </a:xfrm>
          <a:prstGeom prst="rect">
            <a:avLst/>
          </a:prstGeom>
          <a:noFill/>
        </p:spPr>
      </p:pic>
      <p:sp>
        <p:nvSpPr>
          <p:cNvPr id="11" name="TextBox 10">
            <a:extLst>
              <a:ext uri="{FF2B5EF4-FFF2-40B4-BE49-F238E27FC236}">
                <a16:creationId xmlns:a16="http://schemas.microsoft.com/office/drawing/2014/main" id="{31D297E0-6E8E-D5DB-ED63-09FB5212BBAF}"/>
              </a:ext>
            </a:extLst>
          </p:cNvPr>
          <p:cNvSpPr txBox="1"/>
          <p:nvPr/>
        </p:nvSpPr>
        <p:spPr>
          <a:xfrm>
            <a:off x="94523" y="5037764"/>
            <a:ext cx="4853748" cy="369332"/>
          </a:xfrm>
          <a:prstGeom prst="rect">
            <a:avLst/>
          </a:prstGeom>
          <a:noFill/>
        </p:spPr>
        <p:txBody>
          <a:bodyPr wrap="square">
            <a:spAutoFit/>
          </a:bodyPr>
          <a:lstStyle/>
          <a:p>
            <a:r>
              <a:rPr lang="en-US" noProof="0"/>
              <a:t>Maritime tourism transport Torres, S.A.</a:t>
            </a:r>
          </a:p>
        </p:txBody>
      </p:sp>
    </p:spTree>
    <p:extLst>
      <p:ext uri="{BB962C8B-B14F-4D97-AF65-F5344CB8AC3E}">
        <p14:creationId xmlns:p14="http://schemas.microsoft.com/office/powerpoint/2010/main" val="16920752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8007504-C70D-37B6-C66B-16CE7972525E}"/>
            </a:ext>
          </a:extLst>
        </p:cNvPr>
        <p:cNvGrpSpPr/>
        <p:nvPr/>
      </p:nvGrpSpPr>
      <p:grpSpPr>
        <a:xfrm>
          <a:off x="0" y="0"/>
          <a:ext cx="0" cy="0"/>
          <a:chOff x="0" y="0"/>
          <a:chExt cx="0" cy="0"/>
        </a:xfrm>
      </p:grpSpPr>
      <p:pic>
        <p:nvPicPr>
          <p:cNvPr id="32" name="Picture 31">
            <a:extLst>
              <a:ext uri="{FF2B5EF4-FFF2-40B4-BE49-F238E27FC236}">
                <a16:creationId xmlns:a16="http://schemas.microsoft.com/office/drawing/2014/main" id="{8598363B-B1C0-6BAC-EB0B-5C1F898AD428}"/>
              </a:ext>
            </a:extLst>
          </p:cNvPr>
          <p:cNvPicPr>
            <a:picLocks noChangeAspect="1"/>
          </p:cNvPicPr>
          <p:nvPr/>
        </p:nvPicPr>
        <p:blipFill>
          <a:blip r:embed="rId3"/>
          <a:srcRect r="1791"/>
          <a:stretch/>
        </p:blipFill>
        <p:spPr>
          <a:xfrm>
            <a:off x="0" y="0"/>
            <a:ext cx="12192000" cy="6858000"/>
          </a:xfrm>
          <a:prstGeom prst="rect">
            <a:avLst/>
          </a:prstGeom>
        </p:spPr>
      </p:pic>
      <p:pic>
        <p:nvPicPr>
          <p:cNvPr id="11" name="Picture 10">
            <a:extLst>
              <a:ext uri="{FF2B5EF4-FFF2-40B4-BE49-F238E27FC236}">
                <a16:creationId xmlns:a16="http://schemas.microsoft.com/office/drawing/2014/main" id="{F83CE997-8D20-4CE2-9A1C-0A084F1246A5}"/>
              </a:ext>
            </a:extLst>
          </p:cNvPr>
          <p:cNvPicPr>
            <a:picLocks noChangeAspect="1"/>
          </p:cNvPicPr>
          <p:nvPr/>
        </p:nvPicPr>
        <p:blipFill>
          <a:blip r:embed="rId4"/>
          <a:srcRect l="23279" b="28070"/>
          <a:stretch/>
        </p:blipFill>
        <p:spPr>
          <a:xfrm>
            <a:off x="-38462" y="-265807"/>
            <a:ext cx="12230462" cy="6858000"/>
          </a:xfrm>
          <a:prstGeom prst="rect">
            <a:avLst/>
          </a:prstGeom>
        </p:spPr>
      </p:pic>
      <p:cxnSp>
        <p:nvCxnSpPr>
          <p:cNvPr id="12" name="Straight Connector 11">
            <a:extLst>
              <a:ext uri="{FF2B5EF4-FFF2-40B4-BE49-F238E27FC236}">
                <a16:creationId xmlns:a16="http://schemas.microsoft.com/office/drawing/2014/main" id="{06AC7FBB-F8E6-89FD-75FD-6679CB1A6E9D}"/>
              </a:ext>
            </a:extLst>
          </p:cNvPr>
          <p:cNvCxnSpPr>
            <a:cxnSpLocks/>
          </p:cNvCxnSpPr>
          <p:nvPr/>
        </p:nvCxnSpPr>
        <p:spPr>
          <a:xfrm rot="16200000">
            <a:off x="6281944" y="472415"/>
            <a:ext cx="0" cy="4114800"/>
          </a:xfrm>
          <a:prstGeom prst="line">
            <a:avLst/>
          </a:prstGeom>
          <a:ln w="38100">
            <a:solidFill>
              <a:srgbClr val="00E6D0"/>
            </a:solidFill>
            <a:prstDash val="sysDot"/>
          </a:ln>
        </p:spPr>
        <p:style>
          <a:lnRef idx="2">
            <a:schemeClr val="accent1"/>
          </a:lnRef>
          <a:fillRef idx="0">
            <a:schemeClr val="accent1"/>
          </a:fillRef>
          <a:effectRef idx="1">
            <a:schemeClr val="accent1"/>
          </a:effectRef>
          <a:fontRef idx="minor">
            <a:schemeClr val="tx1"/>
          </a:fontRef>
        </p:style>
      </p:cxnSp>
      <p:sp>
        <p:nvSpPr>
          <p:cNvPr id="19" name="Rectangle 18">
            <a:extLst>
              <a:ext uri="{FF2B5EF4-FFF2-40B4-BE49-F238E27FC236}">
                <a16:creationId xmlns:a16="http://schemas.microsoft.com/office/drawing/2014/main" id="{B910EC64-7B8D-60EA-CE79-8240A76D672D}"/>
              </a:ext>
            </a:extLst>
          </p:cNvPr>
          <p:cNvSpPr/>
          <p:nvPr/>
        </p:nvSpPr>
        <p:spPr>
          <a:xfrm>
            <a:off x="-38462" y="1695236"/>
            <a:ext cx="12230462" cy="5179405"/>
          </a:xfrm>
          <a:prstGeom prst="rect">
            <a:avLst/>
          </a:prstGeom>
          <a:solidFill>
            <a:srgbClr val="0870C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13" name="Table 12">
            <a:extLst>
              <a:ext uri="{FF2B5EF4-FFF2-40B4-BE49-F238E27FC236}">
                <a16:creationId xmlns:a16="http://schemas.microsoft.com/office/drawing/2014/main" id="{D5B12BFB-E0AB-497E-3351-61A9025567CD}"/>
              </a:ext>
            </a:extLst>
          </p:cNvPr>
          <p:cNvGraphicFramePr>
            <a:graphicFrameLocks noGrp="1"/>
          </p:cNvGraphicFramePr>
          <p:nvPr>
            <p:extLst>
              <p:ext uri="{D42A27DB-BD31-4B8C-83A1-F6EECF244321}">
                <p14:modId xmlns:p14="http://schemas.microsoft.com/office/powerpoint/2010/main" val="4129605912"/>
              </p:ext>
            </p:extLst>
          </p:nvPr>
        </p:nvGraphicFramePr>
        <p:xfrm>
          <a:off x="161601" y="163306"/>
          <a:ext cx="11868798" cy="6635962"/>
        </p:xfrm>
        <a:graphic>
          <a:graphicData uri="http://schemas.openxmlformats.org/drawingml/2006/table">
            <a:tbl>
              <a:tblPr bandRow="1">
                <a:tableStyleId>{2D5ABB26-0587-4C30-8999-92F81FD0307C}</a:tableStyleId>
              </a:tblPr>
              <a:tblGrid>
                <a:gridCol w="3411778">
                  <a:extLst>
                    <a:ext uri="{9D8B030D-6E8A-4147-A177-3AD203B41FA5}">
                      <a16:colId xmlns:a16="http://schemas.microsoft.com/office/drawing/2014/main" val="945245369"/>
                    </a:ext>
                  </a:extLst>
                </a:gridCol>
                <a:gridCol w="4993105">
                  <a:extLst>
                    <a:ext uri="{9D8B030D-6E8A-4147-A177-3AD203B41FA5}">
                      <a16:colId xmlns:a16="http://schemas.microsoft.com/office/drawing/2014/main" val="1980076727"/>
                    </a:ext>
                  </a:extLst>
                </a:gridCol>
                <a:gridCol w="3463915">
                  <a:extLst>
                    <a:ext uri="{9D8B030D-6E8A-4147-A177-3AD203B41FA5}">
                      <a16:colId xmlns:a16="http://schemas.microsoft.com/office/drawing/2014/main" val="3606010150"/>
                    </a:ext>
                  </a:extLst>
                </a:gridCol>
              </a:tblGrid>
              <a:tr h="453673">
                <a:tc>
                  <a:txBody>
                    <a:bodyPr/>
                    <a:lstStyle/>
                    <a:p>
                      <a:pPr marL="0" marR="0">
                        <a:lnSpc>
                          <a:spcPct val="115000"/>
                        </a:lnSpc>
                        <a:buNone/>
                      </a:pPr>
                      <a:r>
                        <a:rPr lang="en-US" sz="1800" dirty="0">
                          <a:solidFill>
                            <a:schemeClr val="tx1"/>
                          </a:solidFill>
                          <a:effectLst/>
                        </a:rPr>
                        <a:t>DATA</a:t>
                      </a:r>
                      <a:endParaRPr lang="en-US" sz="1800" dirty="0">
                        <a:solidFill>
                          <a:schemeClr val="tx1"/>
                        </a:solidFill>
                        <a:effectLst/>
                        <a:latin typeface="Avenir Next LT Pro" panose="020B0504020202020204" pitchFamily="34" charset="0"/>
                        <a:ea typeface="Aptos" panose="020B0004020202020204" pitchFamily="34" charset="0"/>
                        <a:cs typeface="Aptos" panose="020B0004020202020204" pitchFamily="34" charset="0"/>
                      </a:endParaRPr>
                    </a:p>
                  </a:txBody>
                  <a:tcPr marL="18415" marR="18415" marT="18415" marB="18415">
                    <a:solidFill>
                      <a:schemeClr val="tx1">
                        <a:alpha val="34000"/>
                      </a:schemeClr>
                    </a:solidFill>
                  </a:tcPr>
                </a:tc>
                <a:tc>
                  <a:txBody>
                    <a:bodyPr/>
                    <a:lstStyle/>
                    <a:p>
                      <a:pPr marL="0" marR="0">
                        <a:lnSpc>
                          <a:spcPct val="115000"/>
                        </a:lnSpc>
                        <a:buNone/>
                      </a:pPr>
                      <a:r>
                        <a:rPr lang="en-US" sz="1800" dirty="0">
                          <a:solidFill>
                            <a:schemeClr val="tx1"/>
                          </a:solidFill>
                          <a:effectLst/>
                        </a:rPr>
                        <a:t>CAPAS</a:t>
                      </a:r>
                      <a:endParaRPr lang="en-US" sz="1800" dirty="0">
                        <a:solidFill>
                          <a:schemeClr val="tx1"/>
                        </a:solidFill>
                        <a:effectLst/>
                        <a:latin typeface="Avenir Next LT Pro" panose="020B0504020202020204" pitchFamily="34" charset="0"/>
                        <a:ea typeface="Aptos" panose="020B0004020202020204" pitchFamily="34" charset="0"/>
                        <a:cs typeface="Aptos" panose="020B0004020202020204" pitchFamily="34" charset="0"/>
                      </a:endParaRPr>
                    </a:p>
                  </a:txBody>
                  <a:tcPr marL="18415" marR="18415" marT="18415" marB="18415">
                    <a:solidFill>
                      <a:schemeClr val="tx1">
                        <a:alpha val="34000"/>
                      </a:schemeClr>
                    </a:solidFill>
                  </a:tcPr>
                </a:tc>
                <a:tc>
                  <a:txBody>
                    <a:bodyPr/>
                    <a:lstStyle/>
                    <a:p>
                      <a:pPr marL="0" marR="0">
                        <a:lnSpc>
                          <a:spcPct val="115000"/>
                        </a:lnSpc>
                        <a:buNone/>
                      </a:pPr>
                      <a:r>
                        <a:rPr lang="en-US" sz="1800" dirty="0">
                          <a:solidFill>
                            <a:schemeClr val="tx1"/>
                          </a:solidFill>
                          <a:effectLst/>
                        </a:rPr>
                        <a:t>MAIN SOURCES</a:t>
                      </a:r>
                      <a:endParaRPr lang="en-US" sz="1800" dirty="0">
                        <a:solidFill>
                          <a:schemeClr val="tx1"/>
                        </a:solidFill>
                        <a:effectLst/>
                        <a:latin typeface="Avenir Next LT Pro" panose="020B0504020202020204" pitchFamily="34" charset="0"/>
                        <a:ea typeface="Aptos" panose="020B0004020202020204" pitchFamily="34" charset="0"/>
                        <a:cs typeface="Aptos" panose="020B0004020202020204" pitchFamily="34" charset="0"/>
                      </a:endParaRPr>
                    </a:p>
                  </a:txBody>
                  <a:tcPr marL="18415" marR="18415" marT="18415" marB="18415">
                    <a:lnB>
                      <a:noFill/>
                    </a:lnB>
                    <a:solidFill>
                      <a:schemeClr val="tx1">
                        <a:alpha val="34000"/>
                      </a:schemeClr>
                    </a:solidFill>
                  </a:tcPr>
                </a:tc>
                <a:extLst>
                  <a:ext uri="{0D108BD9-81ED-4DB2-BD59-A6C34878D82A}">
                    <a16:rowId xmlns:a16="http://schemas.microsoft.com/office/drawing/2014/main" val="659937348"/>
                  </a:ext>
                </a:extLst>
              </a:tr>
              <a:tr h="453673">
                <a:tc>
                  <a:txBody>
                    <a:bodyPr/>
                    <a:lstStyle/>
                    <a:p>
                      <a:pPr marL="0" marR="0">
                        <a:lnSpc>
                          <a:spcPct val="115000"/>
                        </a:lnSpc>
                        <a:buNone/>
                      </a:pPr>
                      <a:r>
                        <a:rPr lang="en-US" sz="1800" b="1" dirty="0">
                          <a:solidFill>
                            <a:schemeClr val="tx1"/>
                          </a:solidFill>
                          <a:effectLst/>
                        </a:rPr>
                        <a:t>Climate Adaptation/Hazards</a:t>
                      </a:r>
                      <a:endParaRPr lang="en-US" sz="1800" b="1" dirty="0">
                        <a:solidFill>
                          <a:schemeClr val="tx1"/>
                        </a:solidFill>
                        <a:effectLst/>
                        <a:latin typeface="Avenir Next LT Pro" panose="020B0504020202020204" pitchFamily="34" charset="0"/>
                        <a:ea typeface="Aptos" panose="020B0004020202020204" pitchFamily="34" charset="0"/>
                        <a:cs typeface="Aptos" panose="020B0004020202020204" pitchFamily="34" charset="0"/>
                      </a:endParaRPr>
                    </a:p>
                  </a:txBody>
                  <a:tcPr marL="18415" marR="18415" marT="18415" marB="18415">
                    <a:lnB w="12700" cap="flat" cmpd="sng" algn="ctr">
                      <a:solidFill>
                        <a:schemeClr val="bg1"/>
                      </a:solidFill>
                      <a:prstDash val="solid"/>
                      <a:round/>
                      <a:headEnd type="none" w="med" len="med"/>
                      <a:tailEnd type="none" w="med" len="med"/>
                    </a:lnB>
                  </a:tcPr>
                </a:tc>
                <a:tc gridSpan="2">
                  <a:txBody>
                    <a:bodyPr/>
                    <a:lstStyle/>
                    <a:p>
                      <a:pPr marL="0" marR="0">
                        <a:lnSpc>
                          <a:spcPct val="115000"/>
                        </a:lnSpc>
                        <a:buNone/>
                      </a:pPr>
                      <a:r>
                        <a:rPr lang="es-GT" sz="1800" b="1" noProof="0" dirty="0">
                          <a:solidFill>
                            <a:schemeClr val="tx1"/>
                          </a:solidFill>
                          <a:effectLst/>
                          <a:latin typeface="Avenir Next LT Pro" panose="020B0504020202020204" pitchFamily="34" charset="0"/>
                          <a:ea typeface="Aptos" panose="020B0004020202020204" pitchFamily="34" charset="0"/>
                          <a:cs typeface="Aptos" panose="020B0004020202020204" pitchFamily="34" charset="0"/>
                        </a:rPr>
                        <a:t> Adaptación climática/gestión de Riesgo</a:t>
                      </a:r>
                    </a:p>
                  </a:txBody>
                  <a:tcPr marL="18415" marR="18415" marT="18415" marB="18415">
                    <a:lnR>
                      <a:noFill/>
                    </a:lnR>
                    <a:lnB w="12700" cap="flat" cmpd="sng" algn="ctr">
                      <a:solidFill>
                        <a:schemeClr val="bg1"/>
                      </a:solidFill>
                      <a:prstDash val="solid"/>
                      <a:round/>
                      <a:headEnd type="none" w="med" len="med"/>
                      <a:tailEnd type="none" w="med" len="med"/>
                    </a:lnB>
                  </a:tcPr>
                </a:tc>
                <a:tc hMerge="1">
                  <a:txBody>
                    <a:bodyPr/>
                    <a:lstStyle/>
                    <a:p>
                      <a:pPr marL="0" marR="0">
                        <a:lnSpc>
                          <a:spcPct val="115000"/>
                        </a:lnSpc>
                        <a:buNone/>
                      </a:pPr>
                      <a:endParaRPr lang="en-US" sz="2000" dirty="0">
                        <a:effectLst/>
                        <a:latin typeface="Avenir Next LT Pro" panose="020B0504020202020204" pitchFamily="34" charset="0"/>
                        <a:ea typeface="Aptos" panose="020B0004020202020204" pitchFamily="34" charset="0"/>
                        <a:cs typeface="Aptos" panose="020B0004020202020204" pitchFamily="34" charset="0"/>
                      </a:endParaRPr>
                    </a:p>
                  </a:txBody>
                  <a:tcPr marL="18415" marR="18415" marT="18415" marB="18415">
                    <a:lnL>
                      <a:noFill/>
                    </a:lnL>
                    <a:lnR>
                      <a:noFill/>
                    </a:lnR>
                    <a:lnT>
                      <a:noFill/>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229761788"/>
                  </a:ext>
                </a:extLst>
              </a:tr>
              <a:tr h="574042">
                <a:tc>
                  <a:txBody>
                    <a:bodyPr/>
                    <a:lstStyle/>
                    <a:p>
                      <a:pPr marL="0" marR="0">
                        <a:lnSpc>
                          <a:spcPct val="115000"/>
                        </a:lnSpc>
                        <a:buNone/>
                      </a:pPr>
                      <a:r>
                        <a:rPr lang="en-US" sz="1600" dirty="0">
                          <a:solidFill>
                            <a:schemeClr val="tx1"/>
                          </a:solidFill>
                          <a:effectLst/>
                          <a:latin typeface="+mn-lt"/>
                          <a:ea typeface="Aptos" panose="020B0004020202020204" pitchFamily="34" charset="0"/>
                          <a:cs typeface="Aptos" panose="020B0004020202020204" pitchFamily="34" charset="0"/>
                        </a:rPr>
                        <a:t>Susceptibility to Coastal Flooding in Bocas del Toro</a:t>
                      </a:r>
                    </a:p>
                  </a:txBody>
                  <a:tcPr marL="18415" marR="18415" marT="18415" marB="18415">
                    <a:lnT w="12700" cap="flat" cmpd="sng" algn="ctr">
                      <a:solidFill>
                        <a:schemeClr val="bg1"/>
                      </a:solidFill>
                      <a:prstDash val="solid"/>
                      <a:round/>
                      <a:headEnd type="none" w="med" len="med"/>
                      <a:tailEnd type="none" w="med" len="med"/>
                    </a:lnT>
                    <a:solidFill>
                      <a:schemeClr val="bg1">
                        <a:alpha val="15000"/>
                      </a:schemeClr>
                    </a:solidFill>
                  </a:tcPr>
                </a:tc>
                <a:tc>
                  <a:txBody>
                    <a:bodyPr/>
                    <a:lstStyle/>
                    <a:p>
                      <a:pPr marL="0" marR="0">
                        <a:lnSpc>
                          <a:spcPct val="115000"/>
                        </a:lnSpc>
                        <a:buNone/>
                      </a:pPr>
                      <a:r>
                        <a:rPr lang="es-GT" sz="1600">
                          <a:solidFill>
                            <a:schemeClr val="tx1"/>
                          </a:solidFill>
                          <a:effectLst/>
                          <a:latin typeface="+mn-lt"/>
                          <a:ea typeface="Aptos" panose="020B0004020202020204" pitchFamily="34" charset="0"/>
                          <a:cs typeface="Aptos" panose="020B0004020202020204" pitchFamily="34" charset="0"/>
                        </a:rPr>
                        <a:t>Susceptibilidad a inundación costera en Bocas del Toro</a:t>
                      </a:r>
                      <a:endParaRPr lang="en-US" sz="1600">
                        <a:solidFill>
                          <a:schemeClr val="tx1"/>
                        </a:solidFill>
                        <a:effectLst/>
                        <a:latin typeface="+mn-lt"/>
                        <a:ea typeface="Aptos" panose="020B0004020202020204" pitchFamily="34" charset="0"/>
                        <a:cs typeface="Aptos" panose="020B0004020202020204" pitchFamily="34" charset="0"/>
                      </a:endParaRPr>
                    </a:p>
                  </a:txBody>
                  <a:tcPr marL="18415" marR="18415" marT="18415" marB="18415">
                    <a:lnR>
                      <a:noFill/>
                    </a:lnR>
                    <a:lnT w="12700" cap="flat" cmpd="sng" algn="ctr">
                      <a:solidFill>
                        <a:schemeClr val="bg1"/>
                      </a:solidFill>
                      <a:prstDash val="solid"/>
                      <a:round/>
                      <a:headEnd type="none" w="med" len="med"/>
                      <a:tailEnd type="none" w="med" len="med"/>
                    </a:lnT>
                    <a:solidFill>
                      <a:schemeClr val="bg1">
                        <a:alpha val="15000"/>
                      </a:schemeClr>
                    </a:solidFill>
                  </a:tcPr>
                </a:tc>
                <a:tc rowSpan="3">
                  <a:txBody>
                    <a:bodyPr/>
                    <a:lstStyle/>
                    <a:p>
                      <a:pPr marL="0" marR="0">
                        <a:lnSpc>
                          <a:spcPct val="115000"/>
                        </a:lnSpc>
                        <a:buNone/>
                      </a:pPr>
                      <a:r>
                        <a:rPr lang="es-GT" sz="1600">
                          <a:solidFill>
                            <a:schemeClr val="tx1"/>
                          </a:solidFill>
                          <a:effectLst/>
                          <a:latin typeface="+mn-lt"/>
                          <a:ea typeface="Aptos" panose="020B0004020202020204" pitchFamily="34" charset="0"/>
                          <a:cs typeface="Aptos" panose="020B0004020202020204" pitchFamily="34" charset="0"/>
                        </a:rPr>
                        <a:t>Dirección de Cambio Climático del Ministerio del Ambiente; SINIA </a:t>
                      </a:r>
                      <a:r>
                        <a:rPr lang="es-ES" sz="1600">
                          <a:solidFill>
                            <a:schemeClr val="tx1"/>
                          </a:solidFill>
                          <a:effectLst/>
                          <a:latin typeface="+mn-lt"/>
                          <a:ea typeface="Aptos" panose="020B0004020202020204" pitchFamily="34" charset="0"/>
                          <a:cs typeface="Aptos" panose="020B0004020202020204" pitchFamily="34" charset="0"/>
                        </a:rPr>
                        <a:t>Atlas de Bocas del Toro; Atlas Ambiente República de Panamá; </a:t>
                      </a:r>
                      <a:r>
                        <a:rPr lang="es-ES" sz="1600" u="sng">
                          <a:solidFill>
                            <a:schemeClr val="tx1"/>
                          </a:solidFill>
                          <a:effectLst/>
                          <a:latin typeface="+mn-lt"/>
                          <a:ea typeface="Aptos" panose="020B0004020202020204" pitchFamily="34" charset="0"/>
                          <a:cs typeface="Aptos" panose="020B0004020202020204" pitchFamily="34" charset="0"/>
                          <a:hlinkClick r:id="rId5">
                            <a:extLst>
                              <a:ext uri="{A12FA001-AC4F-418D-AE19-62706E023703}">
                                <ahyp:hlinkClr xmlns:ahyp="http://schemas.microsoft.com/office/drawing/2018/hyperlinkcolor" val="tx"/>
                              </a:ext>
                            </a:extLst>
                          </a:hlinkClick>
                        </a:rPr>
                        <a:t>Instituto de Meteorología e Hidrología de Panamá</a:t>
                      </a:r>
                      <a:endParaRPr lang="en-US" sz="1600">
                        <a:solidFill>
                          <a:schemeClr val="tx1"/>
                        </a:solidFill>
                        <a:effectLst/>
                        <a:latin typeface="+mn-lt"/>
                        <a:ea typeface="Aptos" panose="020B0004020202020204" pitchFamily="34" charset="0"/>
                        <a:cs typeface="Aptos" panose="020B0004020202020204" pitchFamily="34" charset="0"/>
                      </a:endParaRPr>
                    </a:p>
                  </a:txBody>
                  <a:tcPr marL="18415" marR="18415" marT="18415" marB="18415">
                    <a:lnL>
                      <a:noFill/>
                    </a:lnL>
                    <a:lnR>
                      <a:noFill/>
                    </a:lnR>
                    <a:lnT w="12700" cap="flat" cmpd="sng" algn="ctr">
                      <a:solidFill>
                        <a:schemeClr val="bg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alpha val="15000"/>
                      </a:schemeClr>
                    </a:solidFill>
                  </a:tcPr>
                </a:tc>
                <a:extLst>
                  <a:ext uri="{0D108BD9-81ED-4DB2-BD59-A6C34878D82A}">
                    <a16:rowId xmlns:a16="http://schemas.microsoft.com/office/drawing/2014/main" val="3003842556"/>
                  </a:ext>
                </a:extLst>
              </a:tr>
              <a:tr h="453673">
                <a:tc>
                  <a:txBody>
                    <a:bodyPr/>
                    <a:lstStyle/>
                    <a:p>
                      <a:pPr marL="0" marR="0">
                        <a:lnSpc>
                          <a:spcPct val="115000"/>
                        </a:lnSpc>
                        <a:buNone/>
                      </a:pPr>
                      <a:r>
                        <a:rPr lang="en-US" sz="1600" dirty="0">
                          <a:solidFill>
                            <a:schemeClr val="tx1"/>
                          </a:solidFill>
                          <a:effectLst/>
                          <a:latin typeface="+mn-lt"/>
                          <a:ea typeface="Aptos" panose="020B0004020202020204" pitchFamily="34" charset="0"/>
                          <a:cs typeface="Aptos" panose="020B0004020202020204" pitchFamily="34" charset="0"/>
                        </a:rPr>
                        <a:t>Rainfall deficit</a:t>
                      </a:r>
                    </a:p>
                  </a:txBody>
                  <a:tcPr marL="18415" marR="18415" marT="18415" marB="18415"/>
                </a:tc>
                <a:tc>
                  <a:txBody>
                    <a:bodyPr/>
                    <a:lstStyle/>
                    <a:p>
                      <a:pPr marL="0" marR="0">
                        <a:lnSpc>
                          <a:spcPct val="115000"/>
                        </a:lnSpc>
                        <a:buNone/>
                      </a:pPr>
                      <a:r>
                        <a:rPr lang="es-GT" sz="1600">
                          <a:solidFill>
                            <a:schemeClr val="tx1"/>
                          </a:solidFill>
                          <a:effectLst/>
                          <a:latin typeface="+mn-lt"/>
                          <a:ea typeface="Aptos" panose="020B0004020202020204" pitchFamily="34" charset="0"/>
                          <a:cs typeface="Aptos" panose="020B0004020202020204" pitchFamily="34" charset="0"/>
                        </a:rPr>
                        <a:t>Déficit de lluvias</a:t>
                      </a:r>
                      <a:endParaRPr lang="en-US" sz="1600">
                        <a:solidFill>
                          <a:schemeClr val="tx1"/>
                        </a:solidFill>
                        <a:effectLst/>
                        <a:latin typeface="+mn-lt"/>
                        <a:ea typeface="Aptos" panose="020B0004020202020204" pitchFamily="34" charset="0"/>
                        <a:cs typeface="Aptos" panose="020B0004020202020204" pitchFamily="34" charset="0"/>
                      </a:endParaRPr>
                    </a:p>
                  </a:txBody>
                  <a:tcPr marL="18415" marR="18415" marT="18415" marB="18415">
                    <a:lnR>
                      <a:noFill/>
                    </a:lnR>
                  </a:tcPr>
                </a:tc>
                <a:tc vMerge="1">
                  <a:txBody>
                    <a:bodyPr/>
                    <a:lstStyle/>
                    <a:p>
                      <a:endParaRPr lang="en-US"/>
                    </a:p>
                  </a:txBody>
                  <a:tcPr>
                    <a:lnL>
                      <a:noFill/>
                    </a:lnL>
                    <a:lnR>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69616125"/>
                  </a:ext>
                </a:extLst>
              </a:tr>
              <a:tr h="453673">
                <a:tc>
                  <a:txBody>
                    <a:bodyPr/>
                    <a:lstStyle/>
                    <a:p>
                      <a:pPr marL="0" marR="0">
                        <a:lnSpc>
                          <a:spcPct val="115000"/>
                        </a:lnSpc>
                        <a:buNone/>
                      </a:pPr>
                      <a:r>
                        <a:rPr lang="en-US" sz="1600" dirty="0">
                          <a:solidFill>
                            <a:schemeClr val="tx1"/>
                          </a:solidFill>
                          <a:effectLst/>
                          <a:latin typeface="+mn-lt"/>
                          <a:ea typeface="Aptos" panose="020B0004020202020204" pitchFamily="34" charset="0"/>
                          <a:cs typeface="Aptos" panose="020B0004020202020204" pitchFamily="34" charset="0"/>
                        </a:rPr>
                        <a:t>Precipitation</a:t>
                      </a:r>
                    </a:p>
                  </a:txBody>
                  <a:tcPr marL="18415" marR="18415" marT="18415" marB="18415">
                    <a:solidFill>
                      <a:schemeClr val="bg1">
                        <a:alpha val="15000"/>
                      </a:schemeClr>
                    </a:solidFill>
                  </a:tcPr>
                </a:tc>
                <a:tc>
                  <a:txBody>
                    <a:bodyPr/>
                    <a:lstStyle/>
                    <a:p>
                      <a:pPr marL="0" marR="0">
                        <a:lnSpc>
                          <a:spcPct val="115000"/>
                        </a:lnSpc>
                        <a:buNone/>
                      </a:pPr>
                      <a:r>
                        <a:rPr lang="es-GT" sz="1600" dirty="0">
                          <a:solidFill>
                            <a:schemeClr val="tx1"/>
                          </a:solidFill>
                          <a:effectLst/>
                          <a:latin typeface="+mn-lt"/>
                          <a:ea typeface="Aptos" panose="020B0004020202020204" pitchFamily="34" charset="0"/>
                          <a:cs typeface="Aptos" panose="020B0004020202020204" pitchFamily="34" charset="0"/>
                        </a:rPr>
                        <a:t>Precipitación</a:t>
                      </a:r>
                      <a:endParaRPr lang="en-US" sz="1600" dirty="0">
                        <a:solidFill>
                          <a:schemeClr val="tx1"/>
                        </a:solidFill>
                        <a:effectLst/>
                        <a:latin typeface="+mn-lt"/>
                        <a:ea typeface="Aptos" panose="020B0004020202020204" pitchFamily="34" charset="0"/>
                        <a:cs typeface="Aptos" panose="020B0004020202020204" pitchFamily="34" charset="0"/>
                      </a:endParaRPr>
                    </a:p>
                  </a:txBody>
                  <a:tcPr marL="18415" marR="18415" marT="18415" marB="18415">
                    <a:lnR>
                      <a:noFill/>
                    </a:lnR>
                    <a:solidFill>
                      <a:schemeClr val="bg1">
                        <a:alpha val="15000"/>
                      </a:schemeClr>
                    </a:solidFill>
                  </a:tcPr>
                </a:tc>
                <a:tc vMerge="1">
                  <a:txBody>
                    <a:bodyPr/>
                    <a:lstStyle/>
                    <a:p>
                      <a:endParaRPr lang="en-US"/>
                    </a:p>
                  </a:txBody>
                  <a:tcPr>
                    <a:lnL>
                      <a:noFill/>
                    </a:lnL>
                    <a:lnR>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alpha val="15000"/>
                      </a:schemeClr>
                    </a:solidFill>
                  </a:tcPr>
                </a:tc>
                <a:extLst>
                  <a:ext uri="{0D108BD9-81ED-4DB2-BD59-A6C34878D82A}">
                    <a16:rowId xmlns:a16="http://schemas.microsoft.com/office/drawing/2014/main" val="2497684458"/>
                  </a:ext>
                </a:extLst>
              </a:tr>
              <a:tr h="574042">
                <a:tc>
                  <a:txBody>
                    <a:bodyPr/>
                    <a:lstStyle/>
                    <a:p>
                      <a:pPr marL="0" marR="0">
                        <a:lnSpc>
                          <a:spcPct val="115000"/>
                        </a:lnSpc>
                        <a:buNone/>
                      </a:pPr>
                      <a:r>
                        <a:rPr lang="en-US" sz="1600">
                          <a:solidFill>
                            <a:schemeClr val="tx1"/>
                          </a:solidFill>
                          <a:effectLst/>
                          <a:latin typeface="+mn-lt"/>
                          <a:ea typeface="Aptos" panose="020B0004020202020204" pitchFamily="34" charset="0"/>
                          <a:cs typeface="Aptos" panose="020B0004020202020204" pitchFamily="34" charset="0"/>
                        </a:rPr>
                        <a:t>Analysis of sea level rise in Isla Colon, Bocas del Toro</a:t>
                      </a:r>
                    </a:p>
                  </a:txBody>
                  <a:tcPr marL="18415" marR="18415" marT="18415" marB="18415"/>
                </a:tc>
                <a:tc>
                  <a:txBody>
                    <a:bodyPr/>
                    <a:lstStyle/>
                    <a:p>
                      <a:pPr marL="0" marR="0">
                        <a:lnSpc>
                          <a:spcPct val="115000"/>
                        </a:lnSpc>
                        <a:buNone/>
                      </a:pPr>
                      <a:r>
                        <a:rPr lang="es-GT" sz="1600" dirty="0">
                          <a:solidFill>
                            <a:schemeClr val="tx1"/>
                          </a:solidFill>
                          <a:effectLst/>
                          <a:latin typeface="+mn-lt"/>
                          <a:ea typeface="Aptos" panose="020B0004020202020204" pitchFamily="34" charset="0"/>
                          <a:cs typeface="Aptos" panose="020B0004020202020204" pitchFamily="34" charset="0"/>
                        </a:rPr>
                        <a:t>Análisis de aumento de nivel del mar en Isla Colón, Bocas del Toro</a:t>
                      </a:r>
                      <a:endParaRPr lang="en-US" sz="1600" dirty="0">
                        <a:solidFill>
                          <a:schemeClr val="tx1"/>
                        </a:solidFill>
                        <a:effectLst/>
                        <a:latin typeface="+mn-lt"/>
                        <a:ea typeface="Aptos" panose="020B0004020202020204" pitchFamily="34" charset="0"/>
                        <a:cs typeface="Aptos" panose="020B0004020202020204" pitchFamily="34" charset="0"/>
                      </a:endParaRPr>
                    </a:p>
                  </a:txBody>
                  <a:tcPr marL="18415" marR="18415" marT="18415" marB="18415">
                    <a:lnR>
                      <a:noFill/>
                    </a:lnR>
                  </a:tcPr>
                </a:tc>
                <a:tc>
                  <a:txBody>
                    <a:bodyPr/>
                    <a:lstStyle/>
                    <a:p>
                      <a:pPr marL="0" marR="0">
                        <a:lnSpc>
                          <a:spcPct val="115000"/>
                        </a:lnSpc>
                        <a:buNone/>
                      </a:pPr>
                      <a:r>
                        <a:rPr lang="es-ES" sz="1600" u="sng">
                          <a:solidFill>
                            <a:schemeClr val="tx1"/>
                          </a:solidFill>
                          <a:effectLst/>
                          <a:latin typeface="+mn-lt"/>
                          <a:ea typeface="Aptos" panose="020B0004020202020204" pitchFamily="34" charset="0"/>
                          <a:cs typeface="Aptos" panose="020B0004020202020204" pitchFamily="34" charset="0"/>
                          <a:hlinkClick r:id="rId6">
                            <a:extLst>
                              <a:ext uri="{A12FA001-AC4F-418D-AE19-62706E023703}">
                                <ahyp:hlinkClr xmlns:ahyp="http://schemas.microsoft.com/office/drawing/2018/hyperlinkcolor" val="tx"/>
                              </a:ext>
                            </a:extLst>
                          </a:hlinkClick>
                        </a:rPr>
                        <a:t>Ciniglio et. al. 2021</a:t>
                      </a:r>
                      <a:r>
                        <a:rPr lang="en-US" sz="1600">
                          <a:solidFill>
                            <a:schemeClr val="tx1"/>
                          </a:solidFill>
                          <a:effectLst/>
                          <a:latin typeface="+mn-lt"/>
                          <a:ea typeface="Aptos" panose="020B0004020202020204" pitchFamily="34" charset="0"/>
                          <a:cs typeface="Aptos" panose="020B0004020202020204" pitchFamily="34" charset="0"/>
                        </a:rPr>
                        <a:t>; </a:t>
                      </a:r>
                      <a:r>
                        <a:rPr lang="en-US" sz="1600" u="sng">
                          <a:solidFill>
                            <a:schemeClr val="tx1"/>
                          </a:solidFill>
                          <a:effectLst/>
                          <a:latin typeface="+mn-lt"/>
                          <a:ea typeface="Aptos" panose="020B0004020202020204" pitchFamily="34" charset="0"/>
                          <a:cs typeface="Aptos" panose="020B0004020202020204" pitchFamily="34" charset="0"/>
                          <a:hlinkClick r:id="rId7">
                            <a:extLst>
                              <a:ext uri="{A12FA001-AC4F-418D-AE19-62706E023703}">
                                <ahyp:hlinkClr xmlns:ahyp="http://schemas.microsoft.com/office/drawing/2018/hyperlinkcolor" val="tx"/>
                              </a:ext>
                            </a:extLst>
                          </a:hlinkClick>
                        </a:rPr>
                        <a:t>Grajales, et.al. 2022</a:t>
                      </a:r>
                      <a:endParaRPr lang="en-US" sz="1600">
                        <a:solidFill>
                          <a:schemeClr val="tx1"/>
                        </a:solidFill>
                        <a:effectLst/>
                        <a:latin typeface="+mn-lt"/>
                        <a:ea typeface="Aptos" panose="020B0004020202020204" pitchFamily="34" charset="0"/>
                        <a:cs typeface="Aptos" panose="020B0004020202020204" pitchFamily="34" charset="0"/>
                      </a:endParaRPr>
                    </a:p>
                  </a:txBody>
                  <a:tcPr marL="18415" marR="18415" marT="18415" marB="18415">
                    <a:lnL>
                      <a:noFill/>
                    </a:lnL>
                    <a:lnR>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44296661"/>
                  </a:ext>
                </a:extLst>
              </a:tr>
              <a:tr h="574042">
                <a:tc>
                  <a:txBody>
                    <a:bodyPr/>
                    <a:lstStyle/>
                    <a:p>
                      <a:pPr marL="0" marR="0">
                        <a:lnSpc>
                          <a:spcPct val="115000"/>
                        </a:lnSpc>
                        <a:buNone/>
                      </a:pPr>
                      <a:r>
                        <a:rPr lang="en-US" sz="1600">
                          <a:solidFill>
                            <a:schemeClr val="tx1"/>
                          </a:solidFill>
                          <a:effectLst/>
                          <a:latin typeface="+mn-lt"/>
                          <a:ea typeface="Aptos" panose="020B0004020202020204" pitchFamily="34" charset="0"/>
                          <a:cs typeface="Aptos" panose="020B0004020202020204" pitchFamily="34" charset="0"/>
                        </a:rPr>
                        <a:t>Relative value of coral reef shoreline protection (2014)</a:t>
                      </a:r>
                    </a:p>
                  </a:txBody>
                  <a:tcPr marL="18415" marR="18415" marT="18415" marB="18415">
                    <a:solidFill>
                      <a:schemeClr val="bg1">
                        <a:alpha val="15000"/>
                      </a:schemeClr>
                    </a:solidFill>
                  </a:tcPr>
                </a:tc>
                <a:tc>
                  <a:txBody>
                    <a:bodyPr/>
                    <a:lstStyle/>
                    <a:p>
                      <a:pPr marL="0" marR="0">
                        <a:lnSpc>
                          <a:spcPct val="115000"/>
                        </a:lnSpc>
                        <a:buNone/>
                      </a:pPr>
                      <a:r>
                        <a:rPr lang="es-GT" sz="1600" dirty="0">
                          <a:solidFill>
                            <a:schemeClr val="tx1"/>
                          </a:solidFill>
                          <a:effectLst/>
                          <a:latin typeface="+mn-lt"/>
                          <a:ea typeface="Aptos" panose="020B0004020202020204" pitchFamily="34" charset="0"/>
                          <a:cs typeface="Aptos" panose="020B0004020202020204" pitchFamily="34" charset="0"/>
                        </a:rPr>
                        <a:t>Valor relativo de la protección de la costa de los arrecifes de coral (2014)</a:t>
                      </a:r>
                      <a:endParaRPr lang="en-US" sz="1600" dirty="0">
                        <a:solidFill>
                          <a:schemeClr val="tx1"/>
                        </a:solidFill>
                        <a:effectLst/>
                        <a:latin typeface="+mn-lt"/>
                        <a:ea typeface="Aptos" panose="020B0004020202020204" pitchFamily="34" charset="0"/>
                        <a:cs typeface="Aptos" panose="020B0004020202020204" pitchFamily="34" charset="0"/>
                      </a:endParaRPr>
                    </a:p>
                  </a:txBody>
                  <a:tcPr marL="18415" marR="18415" marT="18415" marB="18415">
                    <a:lnR>
                      <a:noFill/>
                    </a:lnR>
                    <a:solidFill>
                      <a:schemeClr val="bg1">
                        <a:alpha val="15000"/>
                      </a:schemeClr>
                    </a:solidFill>
                  </a:tcPr>
                </a:tc>
                <a:tc rowSpan="4">
                  <a:txBody>
                    <a:bodyPr/>
                    <a:lstStyle/>
                    <a:p>
                      <a:pPr marL="0" marR="0">
                        <a:lnSpc>
                          <a:spcPct val="115000"/>
                        </a:lnSpc>
                        <a:buNone/>
                      </a:pPr>
                      <a:r>
                        <a:rPr lang="es-ES" sz="1600" dirty="0" err="1">
                          <a:solidFill>
                            <a:schemeClr val="tx1"/>
                          </a:solidFill>
                          <a:effectLst/>
                          <a:latin typeface="+mn-lt"/>
                          <a:ea typeface="Aptos" panose="020B0004020202020204" pitchFamily="34" charset="0"/>
                          <a:cs typeface="Aptos" panose="020B0004020202020204" pitchFamily="34" charset="0"/>
                        </a:rPr>
                        <a:t>Resource</a:t>
                      </a:r>
                      <a:r>
                        <a:rPr lang="es-ES" sz="1600" dirty="0">
                          <a:solidFill>
                            <a:schemeClr val="tx1"/>
                          </a:solidFill>
                          <a:effectLst/>
                          <a:latin typeface="+mn-lt"/>
                          <a:ea typeface="Aptos" panose="020B0004020202020204" pitchFamily="34" charset="0"/>
                          <a:cs typeface="Aptos" panose="020B0004020202020204" pitchFamily="34" charset="0"/>
                        </a:rPr>
                        <a:t> </a:t>
                      </a:r>
                      <a:r>
                        <a:rPr lang="es-ES" sz="1600" dirty="0" err="1">
                          <a:solidFill>
                            <a:schemeClr val="tx1"/>
                          </a:solidFill>
                          <a:effectLst/>
                          <a:latin typeface="+mn-lt"/>
                          <a:ea typeface="Aptos" panose="020B0004020202020204" pitchFamily="34" charset="0"/>
                          <a:cs typeface="Aptos" panose="020B0004020202020204" pitchFamily="34" charset="0"/>
                        </a:rPr>
                        <a:t>Watch</a:t>
                      </a:r>
                      <a:r>
                        <a:rPr lang="es-ES" sz="1600" dirty="0">
                          <a:solidFill>
                            <a:schemeClr val="tx1"/>
                          </a:solidFill>
                          <a:effectLst/>
                          <a:latin typeface="+mn-lt"/>
                          <a:ea typeface="Aptos" panose="020B0004020202020204" pitchFamily="34" charset="0"/>
                          <a:cs typeface="Aptos" panose="020B0004020202020204" pitchFamily="34" charset="0"/>
                        </a:rPr>
                        <a:t> Atlas de Bocas del Toro, Atlas Ambiente República de Panamá</a:t>
                      </a:r>
                      <a:endParaRPr lang="en-US" sz="1600" dirty="0">
                        <a:solidFill>
                          <a:schemeClr val="tx1"/>
                        </a:solidFill>
                        <a:effectLst/>
                        <a:latin typeface="+mn-lt"/>
                        <a:ea typeface="Aptos" panose="020B0004020202020204" pitchFamily="34" charset="0"/>
                        <a:cs typeface="Aptos" panose="020B0004020202020204" pitchFamily="34" charset="0"/>
                      </a:endParaRPr>
                    </a:p>
                  </a:txBody>
                  <a:tcPr marL="18415" marR="18415" marT="18415" marB="18415">
                    <a:lnL>
                      <a:noFill/>
                    </a:lnL>
                    <a:lnR>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alpha val="15000"/>
                      </a:schemeClr>
                    </a:solidFill>
                  </a:tcPr>
                </a:tc>
                <a:extLst>
                  <a:ext uri="{0D108BD9-81ED-4DB2-BD59-A6C34878D82A}">
                    <a16:rowId xmlns:a16="http://schemas.microsoft.com/office/drawing/2014/main" val="2574606461"/>
                  </a:ext>
                </a:extLst>
              </a:tr>
              <a:tr h="453673">
                <a:tc>
                  <a:txBody>
                    <a:bodyPr/>
                    <a:lstStyle/>
                    <a:p>
                      <a:pPr marL="0" marR="0">
                        <a:lnSpc>
                          <a:spcPct val="115000"/>
                        </a:lnSpc>
                        <a:buNone/>
                      </a:pPr>
                      <a:r>
                        <a:rPr lang="en-US" sz="1600">
                          <a:solidFill>
                            <a:schemeClr val="tx1"/>
                          </a:solidFill>
                          <a:effectLst/>
                          <a:latin typeface="+mn-lt"/>
                          <a:ea typeface="Aptos" panose="020B0004020202020204" pitchFamily="34" charset="0"/>
                          <a:cs typeface="Aptos" panose="020B0004020202020204" pitchFamily="34" charset="0"/>
                        </a:rPr>
                        <a:t>Landslide susceptibility</a:t>
                      </a:r>
                    </a:p>
                  </a:txBody>
                  <a:tcPr marL="18415" marR="18415" marT="18415" marB="18415"/>
                </a:tc>
                <a:tc>
                  <a:txBody>
                    <a:bodyPr/>
                    <a:lstStyle/>
                    <a:p>
                      <a:pPr marL="0" marR="0">
                        <a:lnSpc>
                          <a:spcPct val="115000"/>
                        </a:lnSpc>
                        <a:buNone/>
                      </a:pPr>
                      <a:r>
                        <a:rPr lang="es-GT" sz="1600" dirty="0">
                          <a:solidFill>
                            <a:schemeClr val="tx1"/>
                          </a:solidFill>
                          <a:effectLst/>
                          <a:latin typeface="+mn-lt"/>
                          <a:ea typeface="Aptos" panose="020B0004020202020204" pitchFamily="34" charset="0"/>
                          <a:cs typeface="Aptos" panose="020B0004020202020204" pitchFamily="34" charset="0"/>
                        </a:rPr>
                        <a:t>Susceptibilidad a deslizamientos de tierra</a:t>
                      </a:r>
                      <a:endParaRPr lang="en-US" sz="1600" dirty="0">
                        <a:solidFill>
                          <a:schemeClr val="tx1"/>
                        </a:solidFill>
                        <a:effectLst/>
                        <a:latin typeface="+mn-lt"/>
                        <a:ea typeface="Aptos" panose="020B0004020202020204" pitchFamily="34" charset="0"/>
                        <a:cs typeface="Aptos" panose="020B0004020202020204" pitchFamily="34" charset="0"/>
                      </a:endParaRPr>
                    </a:p>
                  </a:txBody>
                  <a:tcPr marL="18415" marR="18415" marT="18415" marB="18415">
                    <a:lnR>
                      <a:noFill/>
                    </a:lnR>
                  </a:tcPr>
                </a:tc>
                <a:tc vMerge="1">
                  <a:txBody>
                    <a:bodyPr/>
                    <a:lstStyle/>
                    <a:p>
                      <a:endParaRPr lang="en-US"/>
                    </a:p>
                  </a:txBody>
                  <a:tcPr>
                    <a:lnL>
                      <a:noFill/>
                    </a:lnL>
                    <a:lnR>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651282690"/>
                  </a:ext>
                </a:extLst>
              </a:tr>
              <a:tr h="574042">
                <a:tc>
                  <a:txBody>
                    <a:bodyPr/>
                    <a:lstStyle/>
                    <a:p>
                      <a:pPr marL="0" marR="0">
                        <a:lnSpc>
                          <a:spcPct val="115000"/>
                        </a:lnSpc>
                        <a:buNone/>
                      </a:pPr>
                      <a:r>
                        <a:rPr lang="en-US" sz="1600">
                          <a:solidFill>
                            <a:schemeClr val="tx1"/>
                          </a:solidFill>
                          <a:effectLst/>
                          <a:latin typeface="+mn-lt"/>
                          <a:ea typeface="Aptos" panose="020B0004020202020204" pitchFamily="34" charset="0"/>
                          <a:cs typeface="Aptos" panose="020B0004020202020204" pitchFamily="34" charset="0"/>
                        </a:rPr>
                        <a:t>Predicted soil erosion prevalence (2020)</a:t>
                      </a:r>
                    </a:p>
                  </a:txBody>
                  <a:tcPr marL="18415" marR="18415" marT="18415" marB="18415">
                    <a:solidFill>
                      <a:schemeClr val="bg1">
                        <a:alpha val="15000"/>
                      </a:schemeClr>
                    </a:solidFill>
                  </a:tcPr>
                </a:tc>
                <a:tc>
                  <a:txBody>
                    <a:bodyPr/>
                    <a:lstStyle/>
                    <a:p>
                      <a:pPr marL="0" marR="0">
                        <a:lnSpc>
                          <a:spcPct val="115000"/>
                        </a:lnSpc>
                        <a:buNone/>
                      </a:pPr>
                      <a:r>
                        <a:rPr lang="es-GT" sz="1600" dirty="0">
                          <a:solidFill>
                            <a:schemeClr val="tx1"/>
                          </a:solidFill>
                          <a:effectLst/>
                          <a:latin typeface="+mn-lt"/>
                          <a:ea typeface="Aptos" panose="020B0004020202020204" pitchFamily="34" charset="0"/>
                          <a:cs typeface="Aptos" panose="020B0004020202020204" pitchFamily="34" charset="0"/>
                        </a:rPr>
                        <a:t>Prevalencia prevista de la erosión del suelo (2020)</a:t>
                      </a:r>
                      <a:endParaRPr lang="en-US" sz="1600" dirty="0">
                        <a:solidFill>
                          <a:schemeClr val="tx1"/>
                        </a:solidFill>
                        <a:effectLst/>
                        <a:latin typeface="+mn-lt"/>
                        <a:ea typeface="Aptos" panose="020B0004020202020204" pitchFamily="34" charset="0"/>
                        <a:cs typeface="Aptos" panose="020B0004020202020204" pitchFamily="34" charset="0"/>
                      </a:endParaRPr>
                    </a:p>
                  </a:txBody>
                  <a:tcPr marL="18415" marR="18415" marT="18415" marB="18415">
                    <a:lnR>
                      <a:noFill/>
                    </a:lnR>
                    <a:solidFill>
                      <a:schemeClr val="bg1">
                        <a:alpha val="15000"/>
                      </a:schemeClr>
                    </a:solidFill>
                  </a:tcPr>
                </a:tc>
                <a:tc vMerge="1">
                  <a:txBody>
                    <a:bodyPr/>
                    <a:lstStyle/>
                    <a:p>
                      <a:endParaRPr lang="en-US"/>
                    </a:p>
                  </a:txBody>
                  <a:tcPr>
                    <a:lnL>
                      <a:noFill/>
                    </a:lnL>
                    <a:lnR>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alpha val="15000"/>
                      </a:schemeClr>
                    </a:solidFill>
                  </a:tcPr>
                </a:tc>
                <a:extLst>
                  <a:ext uri="{0D108BD9-81ED-4DB2-BD59-A6C34878D82A}">
                    <a16:rowId xmlns:a16="http://schemas.microsoft.com/office/drawing/2014/main" val="2859323470"/>
                  </a:ext>
                </a:extLst>
              </a:tr>
              <a:tr h="574042">
                <a:tc>
                  <a:txBody>
                    <a:bodyPr/>
                    <a:lstStyle/>
                    <a:p>
                      <a:pPr marL="0" marR="0">
                        <a:lnSpc>
                          <a:spcPct val="115000"/>
                        </a:lnSpc>
                        <a:buNone/>
                      </a:pPr>
                      <a:r>
                        <a:rPr lang="en-US" sz="1600">
                          <a:solidFill>
                            <a:schemeClr val="tx1"/>
                          </a:solidFill>
                          <a:effectLst/>
                          <a:latin typeface="+mn-lt"/>
                          <a:ea typeface="Aptos" panose="020B0004020202020204" pitchFamily="34" charset="0"/>
                          <a:cs typeface="Aptos" panose="020B0004020202020204" pitchFamily="34" charset="0"/>
                        </a:rPr>
                        <a:t>Cumulative climate impacts on marine ecosystems (2017)</a:t>
                      </a:r>
                    </a:p>
                  </a:txBody>
                  <a:tcPr marL="18415" marR="18415" marT="18415" marB="18415">
                    <a:noFill/>
                  </a:tcPr>
                </a:tc>
                <a:tc>
                  <a:txBody>
                    <a:bodyPr/>
                    <a:lstStyle/>
                    <a:p>
                      <a:pPr marL="0" marR="0">
                        <a:lnSpc>
                          <a:spcPct val="115000"/>
                        </a:lnSpc>
                        <a:buNone/>
                      </a:pPr>
                      <a:r>
                        <a:rPr lang="es-GT" sz="1600" dirty="0">
                          <a:solidFill>
                            <a:schemeClr val="tx1"/>
                          </a:solidFill>
                          <a:effectLst/>
                          <a:latin typeface="+mn-lt"/>
                          <a:ea typeface="Aptos" panose="020B0004020202020204" pitchFamily="34" charset="0"/>
                          <a:cs typeface="Aptos" panose="020B0004020202020204" pitchFamily="34" charset="0"/>
                        </a:rPr>
                        <a:t>Impactos climáticos acumulativos en los ecosistemas marinos (2017)</a:t>
                      </a:r>
                      <a:endParaRPr lang="en-US" sz="1600" dirty="0">
                        <a:solidFill>
                          <a:schemeClr val="tx1"/>
                        </a:solidFill>
                        <a:effectLst/>
                        <a:latin typeface="+mn-lt"/>
                        <a:ea typeface="Aptos" panose="020B0004020202020204" pitchFamily="34" charset="0"/>
                        <a:cs typeface="Aptos" panose="020B0004020202020204" pitchFamily="34" charset="0"/>
                      </a:endParaRPr>
                    </a:p>
                  </a:txBody>
                  <a:tcPr marL="18415" marR="18415" marT="18415" marB="18415">
                    <a:lnR>
                      <a:noFill/>
                    </a:lnR>
                    <a:noFill/>
                  </a:tcPr>
                </a:tc>
                <a:tc vMerge="1">
                  <a:txBody>
                    <a:bodyPr/>
                    <a:lstStyle/>
                    <a:p>
                      <a:endParaRPr lang="en-US"/>
                    </a:p>
                  </a:txBody>
                  <a:tcPr>
                    <a:lnL>
                      <a:noFill/>
                    </a:lnL>
                    <a:lnR>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9160216"/>
                  </a:ext>
                </a:extLst>
              </a:tr>
              <a:tr h="849732">
                <a:tc>
                  <a:txBody>
                    <a:bodyPr/>
                    <a:lstStyle/>
                    <a:p>
                      <a:pPr marL="0" marR="0">
                        <a:lnSpc>
                          <a:spcPct val="115000"/>
                        </a:lnSpc>
                        <a:buNone/>
                      </a:pPr>
                      <a:r>
                        <a:rPr lang="en-US" sz="1600">
                          <a:solidFill>
                            <a:schemeClr val="tx1"/>
                          </a:solidFill>
                          <a:effectLst/>
                          <a:latin typeface="+mn-lt"/>
                          <a:ea typeface="Aptos" panose="020B0004020202020204" pitchFamily="34" charset="0"/>
                          <a:cs typeface="Aptos" panose="020B0004020202020204" pitchFamily="34" charset="0"/>
                        </a:rPr>
                        <a:t>Number of people avoiding damage from flooding per decade </a:t>
                      </a:r>
                    </a:p>
                  </a:txBody>
                  <a:tcPr marL="18415" marR="18415" marT="18415" marB="18415">
                    <a:solidFill>
                      <a:schemeClr val="bg1">
                        <a:alpha val="15000"/>
                      </a:schemeClr>
                    </a:solidFill>
                  </a:tcPr>
                </a:tc>
                <a:tc>
                  <a:txBody>
                    <a:bodyPr/>
                    <a:lstStyle/>
                    <a:p>
                      <a:pPr marL="0" marR="0">
                        <a:lnSpc>
                          <a:spcPct val="115000"/>
                        </a:lnSpc>
                        <a:buNone/>
                      </a:pPr>
                      <a:r>
                        <a:rPr lang="es-GT" sz="1600" dirty="0">
                          <a:solidFill>
                            <a:schemeClr val="tx1"/>
                          </a:solidFill>
                          <a:effectLst/>
                          <a:latin typeface="+mn-lt"/>
                          <a:ea typeface="Aptos" panose="020B0004020202020204" pitchFamily="34" charset="0"/>
                          <a:cs typeface="Aptos" panose="020B0004020202020204" pitchFamily="34" charset="0"/>
                        </a:rPr>
                        <a:t>Número de personas que evitan los daños causados por las inundaciones por década </a:t>
                      </a:r>
                      <a:endParaRPr lang="en-US" sz="1600" dirty="0">
                        <a:solidFill>
                          <a:schemeClr val="tx1"/>
                        </a:solidFill>
                        <a:effectLst/>
                        <a:latin typeface="+mn-lt"/>
                        <a:ea typeface="Aptos" panose="020B0004020202020204" pitchFamily="34" charset="0"/>
                        <a:cs typeface="Aptos" panose="020B0004020202020204" pitchFamily="34" charset="0"/>
                      </a:endParaRPr>
                    </a:p>
                  </a:txBody>
                  <a:tcPr marL="18415" marR="18415" marT="18415" marB="18415">
                    <a:lnR>
                      <a:noFill/>
                    </a:lnR>
                    <a:solidFill>
                      <a:schemeClr val="bg1">
                        <a:alpha val="15000"/>
                      </a:schemeClr>
                    </a:solidFill>
                  </a:tcPr>
                </a:tc>
                <a:tc>
                  <a:txBody>
                    <a:bodyPr/>
                    <a:lstStyle/>
                    <a:p>
                      <a:pPr marL="0" marR="0">
                        <a:lnSpc>
                          <a:spcPct val="115000"/>
                        </a:lnSpc>
                        <a:buNone/>
                      </a:pPr>
                      <a:r>
                        <a:rPr lang="es-ES" sz="1600" dirty="0" err="1">
                          <a:solidFill>
                            <a:schemeClr val="tx1"/>
                          </a:solidFill>
                          <a:effectLst/>
                          <a:latin typeface="+mn-lt"/>
                          <a:ea typeface="Aptos" panose="020B0004020202020204" pitchFamily="34" charset="0"/>
                          <a:cs typeface="Aptos" panose="020B0004020202020204" pitchFamily="34" charset="0"/>
                        </a:rPr>
                        <a:t>Mapping</a:t>
                      </a:r>
                      <a:r>
                        <a:rPr lang="es-ES" sz="1600" dirty="0">
                          <a:solidFill>
                            <a:schemeClr val="tx1"/>
                          </a:solidFill>
                          <a:effectLst/>
                          <a:latin typeface="+mn-lt"/>
                          <a:ea typeface="Aptos" panose="020B0004020202020204" pitchFamily="34" charset="0"/>
                          <a:cs typeface="Aptos" panose="020B0004020202020204" pitchFamily="34" charset="0"/>
                        </a:rPr>
                        <a:t> </a:t>
                      </a:r>
                      <a:r>
                        <a:rPr lang="es-ES" sz="1600" dirty="0" err="1">
                          <a:solidFill>
                            <a:schemeClr val="tx1"/>
                          </a:solidFill>
                          <a:effectLst/>
                          <a:latin typeface="+mn-lt"/>
                          <a:ea typeface="Aptos" panose="020B0004020202020204" pitchFamily="34" charset="0"/>
                          <a:cs typeface="Aptos" panose="020B0004020202020204" pitchFamily="34" charset="0"/>
                        </a:rPr>
                        <a:t>Ocean</a:t>
                      </a:r>
                      <a:r>
                        <a:rPr lang="es-ES" sz="1600" dirty="0">
                          <a:solidFill>
                            <a:schemeClr val="tx1"/>
                          </a:solidFill>
                          <a:effectLst/>
                          <a:latin typeface="+mn-lt"/>
                          <a:ea typeface="Aptos" panose="020B0004020202020204" pitchFamily="34" charset="0"/>
                          <a:cs typeface="Aptos" panose="020B0004020202020204" pitchFamily="34" charset="0"/>
                        </a:rPr>
                        <a:t> </a:t>
                      </a:r>
                      <a:r>
                        <a:rPr lang="es-ES" sz="1600" dirty="0" err="1">
                          <a:solidFill>
                            <a:schemeClr val="tx1"/>
                          </a:solidFill>
                          <a:effectLst/>
                          <a:latin typeface="+mn-lt"/>
                          <a:ea typeface="Aptos" panose="020B0004020202020204" pitchFamily="34" charset="0"/>
                          <a:cs typeface="Aptos" panose="020B0004020202020204" pitchFamily="34" charset="0"/>
                        </a:rPr>
                        <a:t>Wealth</a:t>
                      </a:r>
                      <a:r>
                        <a:rPr lang="es-ES" sz="1600" dirty="0">
                          <a:solidFill>
                            <a:schemeClr val="tx1"/>
                          </a:solidFill>
                          <a:effectLst/>
                          <a:latin typeface="+mn-lt"/>
                          <a:ea typeface="Aptos" panose="020B0004020202020204" pitchFamily="34" charset="0"/>
                          <a:cs typeface="Aptos" panose="020B0004020202020204" pitchFamily="34" charset="0"/>
                        </a:rPr>
                        <a:t>; Atlas de Bocas del Toro; Atlas Ambiente República de Panamá</a:t>
                      </a:r>
                      <a:endParaRPr lang="en-US" sz="1600" dirty="0">
                        <a:solidFill>
                          <a:schemeClr val="tx1"/>
                        </a:solidFill>
                        <a:effectLst/>
                        <a:latin typeface="+mn-lt"/>
                        <a:ea typeface="Aptos" panose="020B0004020202020204" pitchFamily="34" charset="0"/>
                        <a:cs typeface="Aptos" panose="020B0004020202020204" pitchFamily="34" charset="0"/>
                      </a:endParaRPr>
                    </a:p>
                  </a:txBody>
                  <a:tcPr marL="18415" marR="18415" marT="18415" marB="18415">
                    <a:lnL>
                      <a:noFill/>
                    </a:lnL>
                    <a:lnR>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alpha val="15000"/>
                      </a:schemeClr>
                    </a:solidFill>
                  </a:tcPr>
                </a:tc>
                <a:extLst>
                  <a:ext uri="{0D108BD9-81ED-4DB2-BD59-A6C34878D82A}">
                    <a16:rowId xmlns:a16="http://schemas.microsoft.com/office/drawing/2014/main" val="2557760590"/>
                  </a:ext>
                </a:extLst>
              </a:tr>
              <a:tr h="574042">
                <a:tc>
                  <a:txBody>
                    <a:bodyPr/>
                    <a:lstStyle/>
                    <a:p>
                      <a:pPr marL="0" marR="0">
                        <a:lnSpc>
                          <a:spcPct val="115000"/>
                        </a:lnSpc>
                        <a:buNone/>
                      </a:pPr>
                      <a:r>
                        <a:rPr lang="en-US" sz="1600" dirty="0">
                          <a:solidFill>
                            <a:schemeClr val="tx1"/>
                          </a:solidFill>
                          <a:effectLst/>
                          <a:latin typeface="+mn-lt"/>
                          <a:ea typeface="Aptos" panose="020B0004020202020204" pitchFamily="34" charset="0"/>
                          <a:cs typeface="Aptos" panose="020B0004020202020204" pitchFamily="34" charset="0"/>
                        </a:rPr>
                        <a:t>Economic values (GDP - PPP) protected from flooding per decade </a:t>
                      </a:r>
                    </a:p>
                  </a:txBody>
                  <a:tcPr marL="18415" marR="18415" marT="18415" marB="18415">
                    <a:lnB w="12700" cap="flat" cmpd="sng" algn="ctr">
                      <a:solidFill>
                        <a:schemeClr val="bg1"/>
                      </a:solidFill>
                      <a:prstDash val="solid"/>
                      <a:round/>
                      <a:headEnd type="none" w="med" len="med"/>
                      <a:tailEnd type="none" w="med" len="med"/>
                    </a:lnB>
                    <a:noFill/>
                  </a:tcPr>
                </a:tc>
                <a:tc>
                  <a:txBody>
                    <a:bodyPr/>
                    <a:lstStyle/>
                    <a:p>
                      <a:pPr marL="0" marR="0">
                        <a:lnSpc>
                          <a:spcPct val="115000"/>
                        </a:lnSpc>
                        <a:buNone/>
                      </a:pPr>
                      <a:r>
                        <a:rPr lang="es-GT" sz="1600" dirty="0">
                          <a:solidFill>
                            <a:schemeClr val="tx1"/>
                          </a:solidFill>
                          <a:effectLst/>
                          <a:latin typeface="+mn-lt"/>
                          <a:ea typeface="Aptos" panose="020B0004020202020204" pitchFamily="34" charset="0"/>
                          <a:cs typeface="Aptos" panose="020B0004020202020204" pitchFamily="34" charset="0"/>
                        </a:rPr>
                        <a:t>Valores económicos (PIB - PPA) protegidos de las inundaciones por década</a:t>
                      </a:r>
                      <a:endParaRPr lang="en-US" sz="1600" dirty="0">
                        <a:solidFill>
                          <a:schemeClr val="tx1"/>
                        </a:solidFill>
                        <a:effectLst/>
                        <a:latin typeface="+mn-lt"/>
                        <a:ea typeface="Aptos" panose="020B0004020202020204" pitchFamily="34" charset="0"/>
                        <a:cs typeface="Aptos" panose="020B0004020202020204" pitchFamily="34" charset="0"/>
                      </a:endParaRPr>
                    </a:p>
                  </a:txBody>
                  <a:tcPr marL="18415" marR="18415" marT="18415" marB="18415">
                    <a:lnR>
                      <a:noFill/>
                    </a:lnR>
                    <a:lnB w="12700" cap="flat" cmpd="sng" algn="ctr">
                      <a:solidFill>
                        <a:schemeClr val="bg1"/>
                      </a:solidFill>
                      <a:prstDash val="solid"/>
                      <a:round/>
                      <a:headEnd type="none" w="med" len="med"/>
                      <a:tailEnd type="none" w="med" len="med"/>
                    </a:lnB>
                    <a:noFill/>
                  </a:tcPr>
                </a:tc>
                <a:tc>
                  <a:txBody>
                    <a:bodyPr/>
                    <a:lstStyle/>
                    <a:p>
                      <a:pPr marL="0" marR="0">
                        <a:lnSpc>
                          <a:spcPct val="115000"/>
                        </a:lnSpc>
                        <a:buNone/>
                      </a:pPr>
                      <a:r>
                        <a:rPr lang="en-US" sz="1600" dirty="0">
                          <a:solidFill>
                            <a:schemeClr val="tx1"/>
                          </a:solidFill>
                          <a:effectLst/>
                          <a:latin typeface="+mn-lt"/>
                          <a:ea typeface="Aptos" panose="020B0004020202020204" pitchFamily="34" charset="0"/>
                          <a:cs typeface="Aptos" panose="020B0004020202020204" pitchFamily="34" charset="0"/>
                        </a:rPr>
                        <a:t>Mapping Ocean Wealth</a:t>
                      </a:r>
                    </a:p>
                  </a:txBody>
                  <a:tcPr marL="18415" marR="18415" marT="18415" marB="18415">
                    <a:lnL>
                      <a:noFill/>
                    </a:lnL>
                    <a:lnR>
                      <a:noFill/>
                    </a:lnR>
                    <a:lnT w="12700" cap="flat" cmpd="sng" algn="ctr">
                      <a:no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613902639"/>
                  </a:ext>
                </a:extLst>
              </a:tr>
            </a:tbl>
          </a:graphicData>
        </a:graphic>
      </p:graphicFrame>
      <p:sp>
        <p:nvSpPr>
          <p:cNvPr id="2" name="TextBox 1">
            <a:extLst>
              <a:ext uri="{FF2B5EF4-FFF2-40B4-BE49-F238E27FC236}">
                <a16:creationId xmlns:a16="http://schemas.microsoft.com/office/drawing/2014/main" id="{2E6F775C-9E18-B03B-A023-D6BED57E220C}"/>
              </a:ext>
            </a:extLst>
          </p:cNvPr>
          <p:cNvSpPr txBox="1"/>
          <p:nvPr/>
        </p:nvSpPr>
        <p:spPr>
          <a:xfrm>
            <a:off x="0" y="-298359"/>
            <a:ext cx="3611975" cy="461665"/>
          </a:xfrm>
          <a:prstGeom prst="rect">
            <a:avLst/>
          </a:prstGeom>
          <a:noFill/>
        </p:spPr>
        <p:txBody>
          <a:bodyPr wrap="square" rtlCol="0">
            <a:spAutoFit/>
          </a:bodyPr>
          <a:lstStyle/>
          <a:p>
            <a:pPr marL="0" marR="0" lvl="0" indent="0"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chemeClr val="bg1"/>
                </a:solidFill>
                <a:effectLst>
                  <a:outerShdw blurRad="38100" dist="38100" dir="2700000" algn="tl">
                    <a:srgbClr val="000000">
                      <a:alpha val="43137"/>
                    </a:srgbClr>
                  </a:outerShdw>
                </a:effectLst>
                <a:uLnTx/>
                <a:uFillTx/>
                <a:latin typeface="Avenir Next LT Pro Demi" panose="020B0704020202020204" pitchFamily="34" charset="0"/>
                <a:ea typeface="+mn-ea"/>
                <a:cs typeface="+mn-cs"/>
              </a:rPr>
              <a:t>Results</a:t>
            </a:r>
          </a:p>
        </p:txBody>
      </p:sp>
    </p:spTree>
    <p:extLst>
      <p:ext uri="{BB962C8B-B14F-4D97-AF65-F5344CB8AC3E}">
        <p14:creationId xmlns:p14="http://schemas.microsoft.com/office/powerpoint/2010/main" val="269525252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EE1CA03-5405-5BD4-057A-19A097A8CF1D}"/>
            </a:ext>
          </a:extLst>
        </p:cNvPr>
        <p:cNvGrpSpPr/>
        <p:nvPr/>
      </p:nvGrpSpPr>
      <p:grpSpPr>
        <a:xfrm>
          <a:off x="0" y="0"/>
          <a:ext cx="0" cy="0"/>
          <a:chOff x="0" y="0"/>
          <a:chExt cx="0" cy="0"/>
        </a:xfrm>
      </p:grpSpPr>
      <p:pic>
        <p:nvPicPr>
          <p:cNvPr id="32" name="Picture 31">
            <a:extLst>
              <a:ext uri="{FF2B5EF4-FFF2-40B4-BE49-F238E27FC236}">
                <a16:creationId xmlns:a16="http://schemas.microsoft.com/office/drawing/2014/main" id="{A72D25F6-DAFD-D2BE-433B-298F9AFF072C}"/>
              </a:ext>
            </a:extLst>
          </p:cNvPr>
          <p:cNvPicPr>
            <a:picLocks noChangeAspect="1"/>
          </p:cNvPicPr>
          <p:nvPr/>
        </p:nvPicPr>
        <p:blipFill>
          <a:blip r:embed="rId3"/>
          <a:srcRect r="1791"/>
          <a:stretch/>
        </p:blipFill>
        <p:spPr>
          <a:xfrm>
            <a:off x="0" y="0"/>
            <a:ext cx="12192000" cy="6858000"/>
          </a:xfrm>
          <a:prstGeom prst="rect">
            <a:avLst/>
          </a:prstGeom>
        </p:spPr>
      </p:pic>
      <p:pic>
        <p:nvPicPr>
          <p:cNvPr id="11" name="Picture 10">
            <a:extLst>
              <a:ext uri="{FF2B5EF4-FFF2-40B4-BE49-F238E27FC236}">
                <a16:creationId xmlns:a16="http://schemas.microsoft.com/office/drawing/2014/main" id="{542236F5-A808-003F-7315-5C0FC6E65817}"/>
              </a:ext>
            </a:extLst>
          </p:cNvPr>
          <p:cNvPicPr>
            <a:picLocks noChangeAspect="1"/>
          </p:cNvPicPr>
          <p:nvPr/>
        </p:nvPicPr>
        <p:blipFill>
          <a:blip r:embed="rId4"/>
          <a:srcRect l="23279" b="28070"/>
          <a:stretch/>
        </p:blipFill>
        <p:spPr>
          <a:xfrm>
            <a:off x="-38462" y="-265807"/>
            <a:ext cx="12230462" cy="6858000"/>
          </a:xfrm>
          <a:prstGeom prst="rect">
            <a:avLst/>
          </a:prstGeom>
        </p:spPr>
      </p:pic>
      <p:cxnSp>
        <p:nvCxnSpPr>
          <p:cNvPr id="12" name="Straight Connector 11">
            <a:extLst>
              <a:ext uri="{FF2B5EF4-FFF2-40B4-BE49-F238E27FC236}">
                <a16:creationId xmlns:a16="http://schemas.microsoft.com/office/drawing/2014/main" id="{18174733-2277-C466-66F4-1359A65D5490}"/>
              </a:ext>
            </a:extLst>
          </p:cNvPr>
          <p:cNvCxnSpPr>
            <a:cxnSpLocks/>
          </p:cNvCxnSpPr>
          <p:nvPr/>
        </p:nvCxnSpPr>
        <p:spPr>
          <a:xfrm rot="16200000">
            <a:off x="6281944" y="472415"/>
            <a:ext cx="0" cy="4114800"/>
          </a:xfrm>
          <a:prstGeom prst="line">
            <a:avLst/>
          </a:prstGeom>
          <a:ln w="38100">
            <a:solidFill>
              <a:srgbClr val="00E6D0"/>
            </a:solidFill>
            <a:prstDash val="sysDot"/>
          </a:ln>
        </p:spPr>
        <p:style>
          <a:lnRef idx="2">
            <a:schemeClr val="accent1"/>
          </a:lnRef>
          <a:fillRef idx="0">
            <a:schemeClr val="accent1"/>
          </a:fillRef>
          <a:effectRef idx="1">
            <a:schemeClr val="accent1"/>
          </a:effectRef>
          <a:fontRef idx="minor">
            <a:schemeClr val="tx1"/>
          </a:fontRef>
        </p:style>
      </p:cxnSp>
      <p:sp>
        <p:nvSpPr>
          <p:cNvPr id="19" name="Rectangle 18">
            <a:extLst>
              <a:ext uri="{FF2B5EF4-FFF2-40B4-BE49-F238E27FC236}">
                <a16:creationId xmlns:a16="http://schemas.microsoft.com/office/drawing/2014/main" id="{0E9E35B9-4838-074E-E29A-2D5D9EB5FE7A}"/>
              </a:ext>
            </a:extLst>
          </p:cNvPr>
          <p:cNvSpPr/>
          <p:nvPr/>
        </p:nvSpPr>
        <p:spPr>
          <a:xfrm>
            <a:off x="-38462" y="1695236"/>
            <a:ext cx="12230462" cy="5179405"/>
          </a:xfrm>
          <a:prstGeom prst="rect">
            <a:avLst/>
          </a:prstGeom>
          <a:solidFill>
            <a:srgbClr val="0870C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13" name="Table 12">
            <a:extLst>
              <a:ext uri="{FF2B5EF4-FFF2-40B4-BE49-F238E27FC236}">
                <a16:creationId xmlns:a16="http://schemas.microsoft.com/office/drawing/2014/main" id="{3C0CDA06-0D28-4064-659C-06CCCC684420}"/>
              </a:ext>
            </a:extLst>
          </p:cNvPr>
          <p:cNvGraphicFramePr>
            <a:graphicFrameLocks noGrp="1"/>
          </p:cNvGraphicFramePr>
          <p:nvPr>
            <p:extLst>
              <p:ext uri="{D42A27DB-BD31-4B8C-83A1-F6EECF244321}">
                <p14:modId xmlns:p14="http://schemas.microsoft.com/office/powerpoint/2010/main" val="2849868669"/>
              </p:ext>
            </p:extLst>
          </p:nvPr>
        </p:nvGraphicFramePr>
        <p:xfrm>
          <a:off x="161601" y="259562"/>
          <a:ext cx="11868798" cy="6359624"/>
        </p:xfrm>
        <a:graphic>
          <a:graphicData uri="http://schemas.openxmlformats.org/drawingml/2006/table">
            <a:tbl>
              <a:tblPr bandRow="1">
                <a:tableStyleId>{2D5ABB26-0587-4C30-8999-92F81FD0307C}</a:tableStyleId>
              </a:tblPr>
              <a:tblGrid>
                <a:gridCol w="3808820">
                  <a:extLst>
                    <a:ext uri="{9D8B030D-6E8A-4147-A177-3AD203B41FA5}">
                      <a16:colId xmlns:a16="http://schemas.microsoft.com/office/drawing/2014/main" val="945245369"/>
                    </a:ext>
                  </a:extLst>
                </a:gridCol>
                <a:gridCol w="4596063">
                  <a:extLst>
                    <a:ext uri="{9D8B030D-6E8A-4147-A177-3AD203B41FA5}">
                      <a16:colId xmlns:a16="http://schemas.microsoft.com/office/drawing/2014/main" val="1980076727"/>
                    </a:ext>
                  </a:extLst>
                </a:gridCol>
                <a:gridCol w="3463915">
                  <a:extLst>
                    <a:ext uri="{9D8B030D-6E8A-4147-A177-3AD203B41FA5}">
                      <a16:colId xmlns:a16="http://schemas.microsoft.com/office/drawing/2014/main" val="3606010150"/>
                    </a:ext>
                  </a:extLst>
                </a:gridCol>
              </a:tblGrid>
              <a:tr h="329250">
                <a:tc>
                  <a:txBody>
                    <a:bodyPr/>
                    <a:lstStyle/>
                    <a:p>
                      <a:pPr marL="0" marR="0">
                        <a:lnSpc>
                          <a:spcPct val="115000"/>
                        </a:lnSpc>
                        <a:buNone/>
                      </a:pPr>
                      <a:r>
                        <a:rPr lang="en-US" sz="1800" dirty="0">
                          <a:solidFill>
                            <a:schemeClr val="tx1"/>
                          </a:solidFill>
                          <a:effectLst/>
                        </a:rPr>
                        <a:t>DATA</a:t>
                      </a:r>
                      <a:endParaRPr lang="en-US" sz="1800" dirty="0">
                        <a:solidFill>
                          <a:schemeClr val="tx1"/>
                        </a:solidFill>
                        <a:effectLst/>
                        <a:latin typeface="Avenir Next LT Pro" panose="020B0504020202020204" pitchFamily="34" charset="0"/>
                        <a:ea typeface="Aptos" panose="020B0004020202020204" pitchFamily="34" charset="0"/>
                        <a:cs typeface="Aptos" panose="020B0004020202020204" pitchFamily="34" charset="0"/>
                      </a:endParaRPr>
                    </a:p>
                  </a:txBody>
                  <a:tcPr marL="18415" marR="18415" marT="18415" marB="18415">
                    <a:solidFill>
                      <a:schemeClr val="tx1">
                        <a:alpha val="34000"/>
                      </a:schemeClr>
                    </a:solidFill>
                  </a:tcPr>
                </a:tc>
                <a:tc>
                  <a:txBody>
                    <a:bodyPr/>
                    <a:lstStyle/>
                    <a:p>
                      <a:pPr marL="0" marR="0">
                        <a:lnSpc>
                          <a:spcPct val="115000"/>
                        </a:lnSpc>
                        <a:buNone/>
                      </a:pPr>
                      <a:r>
                        <a:rPr lang="en-US" sz="1800" dirty="0">
                          <a:solidFill>
                            <a:schemeClr val="tx1"/>
                          </a:solidFill>
                          <a:effectLst/>
                        </a:rPr>
                        <a:t>CAPAS</a:t>
                      </a:r>
                      <a:endParaRPr lang="en-US" sz="1800" dirty="0">
                        <a:solidFill>
                          <a:schemeClr val="tx1"/>
                        </a:solidFill>
                        <a:effectLst/>
                        <a:latin typeface="Avenir Next LT Pro" panose="020B0504020202020204" pitchFamily="34" charset="0"/>
                        <a:ea typeface="Aptos" panose="020B0004020202020204" pitchFamily="34" charset="0"/>
                        <a:cs typeface="Aptos" panose="020B0004020202020204" pitchFamily="34" charset="0"/>
                      </a:endParaRPr>
                    </a:p>
                  </a:txBody>
                  <a:tcPr marL="18415" marR="18415" marT="18415" marB="18415">
                    <a:solidFill>
                      <a:schemeClr val="tx1">
                        <a:alpha val="34000"/>
                      </a:schemeClr>
                    </a:solidFill>
                  </a:tcPr>
                </a:tc>
                <a:tc>
                  <a:txBody>
                    <a:bodyPr/>
                    <a:lstStyle/>
                    <a:p>
                      <a:pPr marL="0" marR="0">
                        <a:lnSpc>
                          <a:spcPct val="115000"/>
                        </a:lnSpc>
                        <a:buNone/>
                      </a:pPr>
                      <a:r>
                        <a:rPr lang="en-US" sz="1800" dirty="0">
                          <a:solidFill>
                            <a:schemeClr val="tx1"/>
                          </a:solidFill>
                          <a:effectLst/>
                        </a:rPr>
                        <a:t>MAIN SOURCES</a:t>
                      </a:r>
                      <a:endParaRPr lang="en-US" sz="1800" dirty="0">
                        <a:solidFill>
                          <a:schemeClr val="tx1"/>
                        </a:solidFill>
                        <a:effectLst/>
                        <a:latin typeface="Avenir Next LT Pro" panose="020B0504020202020204" pitchFamily="34" charset="0"/>
                        <a:ea typeface="Aptos" panose="020B0004020202020204" pitchFamily="34" charset="0"/>
                        <a:cs typeface="Aptos" panose="020B0004020202020204" pitchFamily="34" charset="0"/>
                      </a:endParaRPr>
                    </a:p>
                  </a:txBody>
                  <a:tcPr marL="18415" marR="18415" marT="18415" marB="18415">
                    <a:lnB>
                      <a:noFill/>
                    </a:lnB>
                    <a:solidFill>
                      <a:schemeClr val="tx1">
                        <a:alpha val="34000"/>
                      </a:schemeClr>
                    </a:solidFill>
                  </a:tcPr>
                </a:tc>
                <a:extLst>
                  <a:ext uri="{0D108BD9-81ED-4DB2-BD59-A6C34878D82A}">
                    <a16:rowId xmlns:a16="http://schemas.microsoft.com/office/drawing/2014/main" val="659937348"/>
                  </a:ext>
                </a:extLst>
              </a:tr>
              <a:tr h="329250">
                <a:tc>
                  <a:txBody>
                    <a:bodyPr/>
                    <a:lstStyle/>
                    <a:p>
                      <a:pPr marL="0" marR="0">
                        <a:lnSpc>
                          <a:spcPct val="115000"/>
                        </a:lnSpc>
                        <a:buNone/>
                      </a:pPr>
                      <a:r>
                        <a:rPr lang="en-US" sz="1800" b="1" dirty="0">
                          <a:solidFill>
                            <a:schemeClr val="tx1"/>
                          </a:solidFill>
                          <a:effectLst/>
                        </a:rPr>
                        <a:t>Climate Adaptation/Hazards</a:t>
                      </a:r>
                      <a:endParaRPr lang="en-US" sz="1800" b="1" dirty="0">
                        <a:solidFill>
                          <a:schemeClr val="tx1"/>
                        </a:solidFill>
                        <a:effectLst/>
                        <a:latin typeface="Avenir Next LT Pro" panose="020B0504020202020204" pitchFamily="34" charset="0"/>
                        <a:ea typeface="Aptos" panose="020B0004020202020204" pitchFamily="34" charset="0"/>
                        <a:cs typeface="Aptos" panose="020B0004020202020204" pitchFamily="34" charset="0"/>
                      </a:endParaRPr>
                    </a:p>
                  </a:txBody>
                  <a:tcPr marL="18415" marR="18415" marT="18415" marB="18415">
                    <a:lnB w="12700" cap="flat" cmpd="sng" algn="ctr">
                      <a:solidFill>
                        <a:schemeClr val="bg1"/>
                      </a:solidFill>
                      <a:prstDash val="solid"/>
                      <a:round/>
                      <a:headEnd type="none" w="med" len="med"/>
                      <a:tailEnd type="none" w="med" len="med"/>
                    </a:lnB>
                  </a:tcPr>
                </a:tc>
                <a:tc gridSpan="2">
                  <a:txBody>
                    <a:bodyPr/>
                    <a:lstStyle/>
                    <a:p>
                      <a:pPr marL="0" marR="0">
                        <a:lnSpc>
                          <a:spcPct val="115000"/>
                        </a:lnSpc>
                        <a:buNone/>
                      </a:pPr>
                      <a:r>
                        <a:rPr lang="es-GT" sz="1800" b="1" noProof="0" dirty="0">
                          <a:solidFill>
                            <a:schemeClr val="tx1"/>
                          </a:solidFill>
                          <a:effectLst/>
                          <a:latin typeface="Avenir Next LT Pro" panose="020B0504020202020204" pitchFamily="34" charset="0"/>
                          <a:ea typeface="Aptos" panose="020B0004020202020204" pitchFamily="34" charset="0"/>
                          <a:cs typeface="Aptos" panose="020B0004020202020204" pitchFamily="34" charset="0"/>
                        </a:rPr>
                        <a:t> Adaptación climática/gestión de Riesgo</a:t>
                      </a:r>
                    </a:p>
                  </a:txBody>
                  <a:tcPr marL="18415" marR="18415" marT="18415" marB="18415">
                    <a:lnR>
                      <a:noFill/>
                    </a:lnR>
                    <a:lnB w="12700" cap="flat" cmpd="sng" algn="ctr">
                      <a:solidFill>
                        <a:schemeClr val="bg1"/>
                      </a:solidFill>
                      <a:prstDash val="solid"/>
                      <a:round/>
                      <a:headEnd type="none" w="med" len="med"/>
                      <a:tailEnd type="none" w="med" len="med"/>
                    </a:lnB>
                  </a:tcPr>
                </a:tc>
                <a:tc hMerge="1">
                  <a:txBody>
                    <a:bodyPr/>
                    <a:lstStyle/>
                    <a:p>
                      <a:pPr marL="0" marR="0">
                        <a:lnSpc>
                          <a:spcPct val="115000"/>
                        </a:lnSpc>
                        <a:buNone/>
                      </a:pPr>
                      <a:endParaRPr lang="en-US" sz="2000" dirty="0">
                        <a:effectLst/>
                        <a:latin typeface="Avenir Next LT Pro" panose="020B0504020202020204" pitchFamily="34" charset="0"/>
                        <a:ea typeface="Aptos" panose="020B0004020202020204" pitchFamily="34" charset="0"/>
                        <a:cs typeface="Aptos" panose="020B0004020202020204" pitchFamily="34" charset="0"/>
                      </a:endParaRPr>
                    </a:p>
                  </a:txBody>
                  <a:tcPr marL="18415" marR="18415" marT="18415" marB="18415">
                    <a:lnL>
                      <a:noFill/>
                    </a:lnL>
                    <a:lnR>
                      <a:noFill/>
                    </a:lnR>
                    <a:lnT>
                      <a:noFill/>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229761788"/>
                  </a:ext>
                </a:extLst>
              </a:tr>
              <a:tr h="573489">
                <a:tc>
                  <a:txBody>
                    <a:bodyPr/>
                    <a:lstStyle/>
                    <a:p>
                      <a:pPr marL="0" marR="0">
                        <a:lnSpc>
                          <a:spcPct val="115000"/>
                        </a:lnSpc>
                        <a:buNone/>
                      </a:pPr>
                      <a:r>
                        <a:rPr lang="en-US" sz="1600">
                          <a:solidFill>
                            <a:schemeClr val="tx1"/>
                          </a:solidFill>
                          <a:effectLst/>
                          <a:latin typeface="+mn-lt"/>
                          <a:ea typeface="Aptos" panose="020B0004020202020204" pitchFamily="34" charset="0"/>
                          <a:cs typeface="Aptos" panose="020B0004020202020204" pitchFamily="34" charset="0"/>
                        </a:rPr>
                        <a:t>Fringing reefs providing protection to infrastructure/NTL</a:t>
                      </a:r>
                    </a:p>
                  </a:txBody>
                  <a:tcPr marL="18415" marR="18415" marT="18415" marB="18415">
                    <a:lnT w="12700" cap="flat" cmpd="sng" algn="ctr">
                      <a:solidFill>
                        <a:schemeClr val="bg1"/>
                      </a:solidFill>
                      <a:prstDash val="solid"/>
                      <a:round/>
                      <a:headEnd type="none" w="med" len="med"/>
                      <a:tailEnd type="none" w="med" len="med"/>
                    </a:lnT>
                    <a:solidFill>
                      <a:schemeClr val="bg1">
                        <a:alpha val="15000"/>
                      </a:schemeClr>
                    </a:solidFill>
                  </a:tcPr>
                </a:tc>
                <a:tc>
                  <a:txBody>
                    <a:bodyPr/>
                    <a:lstStyle/>
                    <a:p>
                      <a:pPr marL="0" marR="0">
                        <a:lnSpc>
                          <a:spcPct val="115000"/>
                        </a:lnSpc>
                        <a:buNone/>
                      </a:pPr>
                      <a:r>
                        <a:rPr lang="es-GT" sz="1600">
                          <a:solidFill>
                            <a:schemeClr val="tx1"/>
                          </a:solidFill>
                          <a:effectLst/>
                          <a:latin typeface="+mn-lt"/>
                          <a:ea typeface="Aptos" panose="020B0004020202020204" pitchFamily="34" charset="0"/>
                          <a:cs typeface="Aptos" panose="020B0004020202020204" pitchFamily="34" charset="0"/>
                        </a:rPr>
                        <a:t>Importancia relativa de los arrecifes en la defensa de infraestructura contra inundaciones</a:t>
                      </a:r>
                      <a:endParaRPr lang="en-US" sz="1600">
                        <a:solidFill>
                          <a:schemeClr val="tx1"/>
                        </a:solidFill>
                        <a:effectLst/>
                        <a:latin typeface="+mn-lt"/>
                        <a:ea typeface="Aptos" panose="020B0004020202020204" pitchFamily="34" charset="0"/>
                        <a:cs typeface="Aptos" panose="020B0004020202020204" pitchFamily="34" charset="0"/>
                      </a:endParaRPr>
                    </a:p>
                  </a:txBody>
                  <a:tcPr marL="18415" marR="18415" marT="18415" marB="18415">
                    <a:lnR>
                      <a:noFill/>
                    </a:lnR>
                    <a:lnT w="12700" cap="flat" cmpd="sng" algn="ctr">
                      <a:solidFill>
                        <a:schemeClr val="bg1"/>
                      </a:solidFill>
                      <a:prstDash val="solid"/>
                      <a:round/>
                      <a:headEnd type="none" w="med" len="med"/>
                      <a:tailEnd type="none" w="med" len="med"/>
                    </a:lnT>
                    <a:solidFill>
                      <a:schemeClr val="bg1">
                        <a:alpha val="15000"/>
                      </a:schemeClr>
                    </a:solidFill>
                  </a:tcPr>
                </a:tc>
                <a:tc>
                  <a:txBody>
                    <a:bodyPr/>
                    <a:lstStyle/>
                    <a:p>
                      <a:pPr marL="0" marR="0">
                        <a:lnSpc>
                          <a:spcPct val="115000"/>
                        </a:lnSpc>
                        <a:buNone/>
                      </a:pPr>
                      <a:r>
                        <a:rPr lang="en-US" sz="1600">
                          <a:solidFill>
                            <a:schemeClr val="tx1"/>
                          </a:solidFill>
                          <a:effectLst/>
                          <a:latin typeface="+mn-lt"/>
                          <a:ea typeface="Aptos" panose="020B0004020202020204" pitchFamily="34" charset="0"/>
                          <a:cs typeface="Aptos" panose="020B0004020202020204" pitchFamily="34" charset="0"/>
                        </a:rPr>
                        <a:t>Mapping Ocean Wealth</a:t>
                      </a:r>
                    </a:p>
                  </a:txBody>
                  <a:tcPr marL="18415" marR="18415" marT="18415" marB="18415">
                    <a:lnL>
                      <a:noFill/>
                    </a:lnL>
                    <a:lnR>
                      <a:noFill/>
                    </a:lnR>
                    <a:lnT w="12700" cap="flat" cmpd="sng" algn="ctr">
                      <a:solidFill>
                        <a:schemeClr val="bg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alpha val="15000"/>
                      </a:schemeClr>
                    </a:solidFill>
                  </a:tcPr>
                </a:tc>
                <a:extLst>
                  <a:ext uri="{0D108BD9-81ED-4DB2-BD59-A6C34878D82A}">
                    <a16:rowId xmlns:a16="http://schemas.microsoft.com/office/drawing/2014/main" val="3003842556"/>
                  </a:ext>
                </a:extLst>
              </a:tr>
              <a:tr h="573489">
                <a:tc>
                  <a:txBody>
                    <a:bodyPr/>
                    <a:lstStyle/>
                    <a:p>
                      <a:pPr marL="0" marR="0">
                        <a:lnSpc>
                          <a:spcPct val="115000"/>
                        </a:lnSpc>
                        <a:buNone/>
                      </a:pPr>
                      <a:r>
                        <a:rPr lang="en-US" sz="1600">
                          <a:solidFill>
                            <a:schemeClr val="tx1"/>
                          </a:solidFill>
                          <a:effectLst/>
                          <a:latin typeface="+mn-lt"/>
                          <a:ea typeface="Aptos" panose="020B0004020202020204" pitchFamily="34" charset="0"/>
                          <a:cs typeface="Aptos" panose="020B0004020202020204" pitchFamily="34" charset="0"/>
                        </a:rPr>
                        <a:t>InVEST Hazards – Wind and Wave Index</a:t>
                      </a:r>
                    </a:p>
                  </a:txBody>
                  <a:tcPr marL="18415" marR="18415" marT="18415" marB="18415"/>
                </a:tc>
                <a:tc>
                  <a:txBody>
                    <a:bodyPr/>
                    <a:lstStyle/>
                    <a:p>
                      <a:pPr marL="0" marR="0">
                        <a:lnSpc>
                          <a:spcPct val="115000"/>
                        </a:lnSpc>
                        <a:buNone/>
                      </a:pPr>
                      <a:r>
                        <a:rPr lang="es-GT" sz="1600">
                          <a:solidFill>
                            <a:schemeClr val="tx1"/>
                          </a:solidFill>
                          <a:effectLst/>
                          <a:latin typeface="+mn-lt"/>
                          <a:ea typeface="Aptos" panose="020B0004020202020204" pitchFamily="34" charset="0"/>
                          <a:cs typeface="Aptos" panose="020B0004020202020204" pitchFamily="34" charset="0"/>
                        </a:rPr>
                        <a:t>Peligros InVEST – Índice de viento y olas</a:t>
                      </a:r>
                      <a:endParaRPr lang="en-US" sz="1600">
                        <a:solidFill>
                          <a:schemeClr val="tx1"/>
                        </a:solidFill>
                        <a:effectLst/>
                        <a:latin typeface="+mn-lt"/>
                        <a:ea typeface="Aptos" panose="020B0004020202020204" pitchFamily="34" charset="0"/>
                        <a:cs typeface="Aptos" panose="020B0004020202020204" pitchFamily="34" charset="0"/>
                      </a:endParaRPr>
                    </a:p>
                  </a:txBody>
                  <a:tcPr marL="18415" marR="18415" marT="18415" marB="18415">
                    <a:lnR>
                      <a:noFill/>
                    </a:lnR>
                  </a:tcPr>
                </a:tc>
                <a:tc>
                  <a:txBody>
                    <a:bodyPr/>
                    <a:lstStyle/>
                    <a:p>
                      <a:pPr marL="0" marR="0">
                        <a:lnSpc>
                          <a:spcPct val="115000"/>
                        </a:lnSpc>
                        <a:buNone/>
                      </a:pPr>
                      <a:r>
                        <a:rPr lang="en-US" sz="1600">
                          <a:solidFill>
                            <a:schemeClr val="tx1"/>
                          </a:solidFill>
                          <a:effectLst/>
                          <a:latin typeface="+mn-lt"/>
                          <a:ea typeface="Aptos" panose="020B0004020202020204" pitchFamily="34" charset="0"/>
                          <a:cs typeface="Aptos" panose="020B0004020202020204" pitchFamily="34" charset="0"/>
                        </a:rPr>
                        <a:t>Mapping Ocean Wealth</a:t>
                      </a:r>
                    </a:p>
                  </a:txBody>
                  <a:tcPr marL="18415" marR="18415" marT="18415" marB="18415">
                    <a:lnL>
                      <a:noFill/>
                    </a:lnL>
                    <a:lnR>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69616125"/>
                  </a:ext>
                </a:extLst>
              </a:tr>
              <a:tr h="573489">
                <a:tc>
                  <a:txBody>
                    <a:bodyPr/>
                    <a:lstStyle/>
                    <a:p>
                      <a:pPr marL="0" marR="0">
                        <a:lnSpc>
                          <a:spcPct val="115000"/>
                        </a:lnSpc>
                        <a:buNone/>
                      </a:pPr>
                      <a:r>
                        <a:rPr lang="en-US" sz="1600">
                          <a:solidFill>
                            <a:schemeClr val="tx1"/>
                          </a:solidFill>
                          <a:effectLst/>
                          <a:latin typeface="+mn-lt"/>
                          <a:ea typeface="Aptos" panose="020B0004020202020204" pitchFamily="34" charset="0"/>
                          <a:cs typeface="Aptos" panose="020B0004020202020204" pitchFamily="34" charset="0"/>
                        </a:rPr>
                        <a:t>Seasonal hypoxia and temperature inversions </a:t>
                      </a:r>
                    </a:p>
                  </a:txBody>
                  <a:tcPr marL="18415" marR="18415" marT="18415" marB="18415">
                    <a:solidFill>
                      <a:schemeClr val="bg1">
                        <a:alpha val="15000"/>
                      </a:schemeClr>
                    </a:solidFill>
                  </a:tcPr>
                </a:tc>
                <a:tc>
                  <a:txBody>
                    <a:bodyPr/>
                    <a:lstStyle/>
                    <a:p>
                      <a:pPr marL="0" marR="0">
                        <a:lnSpc>
                          <a:spcPct val="115000"/>
                        </a:lnSpc>
                        <a:buNone/>
                      </a:pPr>
                      <a:r>
                        <a:rPr lang="es-GT" sz="1600">
                          <a:solidFill>
                            <a:schemeClr val="tx1"/>
                          </a:solidFill>
                          <a:effectLst/>
                          <a:latin typeface="+mn-lt"/>
                          <a:ea typeface="Aptos" panose="020B0004020202020204" pitchFamily="34" charset="0"/>
                          <a:cs typeface="Aptos" panose="020B0004020202020204" pitchFamily="34" charset="0"/>
                        </a:rPr>
                        <a:t>Hipoxia estacional e inversiones de temperatura</a:t>
                      </a:r>
                      <a:endParaRPr lang="en-US" sz="1600">
                        <a:solidFill>
                          <a:schemeClr val="tx1"/>
                        </a:solidFill>
                        <a:effectLst/>
                        <a:latin typeface="+mn-lt"/>
                        <a:ea typeface="Aptos" panose="020B0004020202020204" pitchFamily="34" charset="0"/>
                        <a:cs typeface="Aptos" panose="020B0004020202020204" pitchFamily="34" charset="0"/>
                      </a:endParaRPr>
                    </a:p>
                  </a:txBody>
                  <a:tcPr marL="18415" marR="18415" marT="18415" marB="18415">
                    <a:lnR>
                      <a:noFill/>
                    </a:lnR>
                    <a:solidFill>
                      <a:schemeClr val="bg1">
                        <a:alpha val="15000"/>
                      </a:schemeClr>
                    </a:solidFill>
                  </a:tcPr>
                </a:tc>
                <a:tc>
                  <a:txBody>
                    <a:bodyPr/>
                    <a:lstStyle/>
                    <a:p>
                      <a:pPr marL="0" marR="0">
                        <a:lnSpc>
                          <a:spcPct val="115000"/>
                        </a:lnSpc>
                        <a:buNone/>
                      </a:pPr>
                      <a:r>
                        <a:rPr lang="en-US" sz="1600" u="sng">
                          <a:solidFill>
                            <a:schemeClr val="tx1"/>
                          </a:solidFill>
                          <a:effectLst/>
                          <a:latin typeface="+mn-lt"/>
                          <a:ea typeface="Aptos" panose="020B0004020202020204" pitchFamily="34" charset="0"/>
                          <a:cs typeface="Aptos" panose="020B0004020202020204" pitchFamily="34" charset="0"/>
                          <a:hlinkClick r:id="rId5">
                            <a:extLst>
                              <a:ext uri="{A12FA001-AC4F-418D-AE19-62706E023703}">
                                <ahyp:hlinkClr xmlns:ahyp="http://schemas.microsoft.com/office/drawing/2018/hyperlinkcolor" val="tx"/>
                              </a:ext>
                            </a:extLst>
                          </a:hlinkClick>
                        </a:rPr>
                        <a:t>Adelson, et.al., 2022</a:t>
                      </a:r>
                      <a:endParaRPr lang="en-US" sz="1600">
                        <a:solidFill>
                          <a:schemeClr val="tx1"/>
                        </a:solidFill>
                        <a:effectLst/>
                        <a:latin typeface="+mn-lt"/>
                        <a:ea typeface="Aptos" panose="020B0004020202020204" pitchFamily="34" charset="0"/>
                        <a:cs typeface="Aptos" panose="020B0004020202020204" pitchFamily="34" charset="0"/>
                      </a:endParaRPr>
                    </a:p>
                  </a:txBody>
                  <a:tcPr marL="18415" marR="18415" marT="18415" marB="18415">
                    <a:lnL>
                      <a:noFill/>
                    </a:lnL>
                    <a:lnR>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alpha val="15000"/>
                      </a:schemeClr>
                    </a:solidFill>
                  </a:tcPr>
                </a:tc>
                <a:extLst>
                  <a:ext uri="{0D108BD9-81ED-4DB2-BD59-A6C34878D82A}">
                    <a16:rowId xmlns:a16="http://schemas.microsoft.com/office/drawing/2014/main" val="2497684458"/>
                  </a:ext>
                </a:extLst>
              </a:tr>
              <a:tr h="848913">
                <a:tc>
                  <a:txBody>
                    <a:bodyPr/>
                    <a:lstStyle/>
                    <a:p>
                      <a:pPr marL="0" marR="0">
                        <a:lnSpc>
                          <a:spcPct val="115000"/>
                        </a:lnSpc>
                        <a:buNone/>
                      </a:pPr>
                      <a:r>
                        <a:rPr lang="en-US" sz="1600">
                          <a:solidFill>
                            <a:schemeClr val="tx1"/>
                          </a:solidFill>
                          <a:effectLst/>
                          <a:latin typeface="+mn-lt"/>
                          <a:ea typeface="Aptos" panose="020B0004020202020204" pitchFamily="34" charset="0"/>
                          <a:cs typeface="Aptos" panose="020B0004020202020204" pitchFamily="34" charset="0"/>
                        </a:rPr>
                        <a:t>Climate and hydrological factors affecting variation in Chlorophyll concentration and water clarity</a:t>
                      </a:r>
                    </a:p>
                  </a:txBody>
                  <a:tcPr marL="18415" marR="18415" marT="18415" marB="18415"/>
                </a:tc>
                <a:tc>
                  <a:txBody>
                    <a:bodyPr/>
                    <a:lstStyle/>
                    <a:p>
                      <a:pPr marL="0" marR="0">
                        <a:lnSpc>
                          <a:spcPct val="115000"/>
                        </a:lnSpc>
                        <a:buNone/>
                      </a:pPr>
                      <a:r>
                        <a:rPr lang="es-GT" sz="1600">
                          <a:solidFill>
                            <a:schemeClr val="tx1"/>
                          </a:solidFill>
                          <a:effectLst/>
                          <a:latin typeface="+mn-lt"/>
                          <a:ea typeface="Aptos" panose="020B0004020202020204" pitchFamily="34" charset="0"/>
                          <a:cs typeface="Aptos" panose="020B0004020202020204" pitchFamily="34" charset="0"/>
                        </a:rPr>
                        <a:t>Factores climáticos e hidrológicos que afectan la variación en la concentración de clorofila y la claridad del agua</a:t>
                      </a:r>
                      <a:endParaRPr lang="en-US" sz="1600">
                        <a:solidFill>
                          <a:schemeClr val="tx1"/>
                        </a:solidFill>
                        <a:effectLst/>
                        <a:latin typeface="+mn-lt"/>
                        <a:ea typeface="Aptos" panose="020B0004020202020204" pitchFamily="34" charset="0"/>
                        <a:cs typeface="Aptos" panose="020B0004020202020204" pitchFamily="34" charset="0"/>
                      </a:endParaRPr>
                    </a:p>
                  </a:txBody>
                  <a:tcPr marL="18415" marR="18415" marT="18415" marB="18415">
                    <a:lnR>
                      <a:noFill/>
                    </a:lnR>
                  </a:tcPr>
                </a:tc>
                <a:tc>
                  <a:txBody>
                    <a:bodyPr/>
                    <a:lstStyle/>
                    <a:p>
                      <a:pPr marL="0" marR="0">
                        <a:lnSpc>
                          <a:spcPct val="115000"/>
                        </a:lnSpc>
                        <a:buNone/>
                      </a:pPr>
                      <a:r>
                        <a:rPr lang="en-US" sz="1600" u="sng">
                          <a:solidFill>
                            <a:schemeClr val="tx1"/>
                          </a:solidFill>
                          <a:effectLst/>
                          <a:latin typeface="+mn-lt"/>
                          <a:ea typeface="Aptos" panose="020B0004020202020204" pitchFamily="34" charset="0"/>
                          <a:cs typeface="Aptos" panose="020B0004020202020204" pitchFamily="34" charset="0"/>
                          <a:hlinkClick r:id="rId6">
                            <a:extLst>
                              <a:ext uri="{A12FA001-AC4F-418D-AE19-62706E023703}">
                                <ahyp:hlinkClr xmlns:ahyp="http://schemas.microsoft.com/office/drawing/2018/hyperlinkcolor" val="tx"/>
                              </a:ext>
                            </a:extLst>
                          </a:hlinkClick>
                        </a:rPr>
                        <a:t>Collin, et.al. 2009</a:t>
                      </a:r>
                      <a:endParaRPr lang="en-US" sz="1600">
                        <a:solidFill>
                          <a:schemeClr val="tx1"/>
                        </a:solidFill>
                        <a:effectLst/>
                        <a:latin typeface="+mn-lt"/>
                        <a:ea typeface="Aptos" panose="020B0004020202020204" pitchFamily="34" charset="0"/>
                        <a:cs typeface="Aptos" panose="020B0004020202020204" pitchFamily="34" charset="0"/>
                      </a:endParaRPr>
                    </a:p>
                  </a:txBody>
                  <a:tcPr marL="18415" marR="18415" marT="18415" marB="18415">
                    <a:lnL>
                      <a:noFill/>
                    </a:lnL>
                    <a:lnR>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44296661"/>
                  </a:ext>
                </a:extLst>
              </a:tr>
              <a:tr h="573489">
                <a:tc>
                  <a:txBody>
                    <a:bodyPr/>
                    <a:lstStyle/>
                    <a:p>
                      <a:pPr marL="0" marR="0">
                        <a:lnSpc>
                          <a:spcPct val="115000"/>
                        </a:lnSpc>
                        <a:buNone/>
                      </a:pPr>
                      <a:r>
                        <a:rPr lang="en-US" sz="1600">
                          <a:solidFill>
                            <a:schemeClr val="tx1"/>
                          </a:solidFill>
                          <a:effectLst/>
                          <a:latin typeface="+mn-lt"/>
                          <a:ea typeface="Aptos" panose="020B0004020202020204" pitchFamily="34" charset="0"/>
                          <a:cs typeface="Aptos" panose="020B0004020202020204" pitchFamily="34" charset="0"/>
                        </a:rPr>
                        <a:t>Impact of water runoff on marine environment</a:t>
                      </a:r>
                    </a:p>
                  </a:txBody>
                  <a:tcPr marL="18415" marR="18415" marT="18415" marB="18415">
                    <a:solidFill>
                      <a:schemeClr val="bg1">
                        <a:alpha val="15000"/>
                      </a:schemeClr>
                    </a:solidFill>
                  </a:tcPr>
                </a:tc>
                <a:tc>
                  <a:txBody>
                    <a:bodyPr/>
                    <a:lstStyle/>
                    <a:p>
                      <a:pPr marL="0" marR="0">
                        <a:lnSpc>
                          <a:spcPct val="115000"/>
                        </a:lnSpc>
                        <a:buNone/>
                      </a:pPr>
                      <a:r>
                        <a:rPr lang="es-GT" sz="1600">
                          <a:solidFill>
                            <a:schemeClr val="tx1"/>
                          </a:solidFill>
                          <a:effectLst/>
                          <a:latin typeface="+mn-lt"/>
                          <a:ea typeface="Aptos" panose="020B0004020202020204" pitchFamily="34" charset="0"/>
                          <a:cs typeface="Aptos" panose="020B0004020202020204" pitchFamily="34" charset="0"/>
                        </a:rPr>
                        <a:t>Impacto de la escorrentía de agua en el medio marino</a:t>
                      </a:r>
                      <a:endParaRPr lang="en-US" sz="1600">
                        <a:solidFill>
                          <a:schemeClr val="tx1"/>
                        </a:solidFill>
                        <a:effectLst/>
                        <a:latin typeface="+mn-lt"/>
                        <a:ea typeface="Aptos" panose="020B0004020202020204" pitchFamily="34" charset="0"/>
                        <a:cs typeface="Aptos" panose="020B0004020202020204" pitchFamily="34" charset="0"/>
                      </a:endParaRPr>
                    </a:p>
                  </a:txBody>
                  <a:tcPr marL="18415" marR="18415" marT="18415" marB="18415">
                    <a:lnR>
                      <a:noFill/>
                    </a:lnR>
                    <a:solidFill>
                      <a:schemeClr val="bg1">
                        <a:alpha val="15000"/>
                      </a:schemeClr>
                    </a:solidFill>
                  </a:tcPr>
                </a:tc>
                <a:tc>
                  <a:txBody>
                    <a:bodyPr/>
                    <a:lstStyle/>
                    <a:p>
                      <a:pPr marL="0" marR="0">
                        <a:lnSpc>
                          <a:spcPct val="115000"/>
                        </a:lnSpc>
                        <a:buNone/>
                      </a:pPr>
                      <a:r>
                        <a:rPr lang="en-US" sz="1600">
                          <a:solidFill>
                            <a:schemeClr val="tx1"/>
                          </a:solidFill>
                          <a:effectLst/>
                          <a:latin typeface="+mn-lt"/>
                          <a:ea typeface="Aptos" panose="020B0004020202020204" pitchFamily="34" charset="0"/>
                          <a:cs typeface="Aptos" panose="020B0004020202020204" pitchFamily="34" charset="0"/>
                        </a:rPr>
                        <a:t>|</a:t>
                      </a:r>
                      <a:r>
                        <a:rPr lang="en-US" sz="1600" u="sng">
                          <a:solidFill>
                            <a:schemeClr val="tx1"/>
                          </a:solidFill>
                          <a:effectLst/>
                          <a:latin typeface="+mn-lt"/>
                          <a:ea typeface="Aptos" panose="020B0004020202020204" pitchFamily="34" charset="0"/>
                          <a:cs typeface="Aptos" panose="020B0004020202020204" pitchFamily="34" charset="0"/>
                          <a:hlinkClick r:id="rId7">
                            <a:extLst>
                              <a:ext uri="{A12FA001-AC4F-418D-AE19-62706E023703}">
                                <ahyp:hlinkClr xmlns:ahyp="http://schemas.microsoft.com/office/drawing/2018/hyperlinkcolor" val="tx"/>
                              </a:ext>
                            </a:extLst>
                          </a:hlinkClick>
                        </a:rPr>
                        <a:t>D’Croz, et.al., 2005</a:t>
                      </a:r>
                      <a:r>
                        <a:rPr lang="en-US" sz="1600">
                          <a:solidFill>
                            <a:schemeClr val="tx1"/>
                          </a:solidFill>
                          <a:effectLst/>
                          <a:latin typeface="+mn-lt"/>
                          <a:ea typeface="Aptos" panose="020B0004020202020204" pitchFamily="34" charset="0"/>
                          <a:cs typeface="Aptos" panose="020B0004020202020204" pitchFamily="34" charset="0"/>
                        </a:rPr>
                        <a:t>; </a:t>
                      </a:r>
                      <a:r>
                        <a:rPr lang="en-US" sz="1600" u="sng">
                          <a:solidFill>
                            <a:schemeClr val="tx1"/>
                          </a:solidFill>
                          <a:effectLst/>
                          <a:latin typeface="+mn-lt"/>
                          <a:ea typeface="Aptos" panose="020B0004020202020204" pitchFamily="34" charset="0"/>
                          <a:cs typeface="Aptos" panose="020B0004020202020204" pitchFamily="34" charset="0"/>
                          <a:hlinkClick r:id="rId8">
                            <a:extLst>
                              <a:ext uri="{A12FA001-AC4F-418D-AE19-62706E023703}">
                                <ahyp:hlinkClr xmlns:ahyp="http://schemas.microsoft.com/office/drawing/2018/hyperlinkcolor" val="tx"/>
                              </a:ext>
                            </a:extLst>
                          </a:hlinkClick>
                        </a:rPr>
                        <a:t>Pedersen, et.al. 2024</a:t>
                      </a:r>
                      <a:r>
                        <a:rPr lang="en-US" sz="1600">
                          <a:solidFill>
                            <a:schemeClr val="tx1"/>
                          </a:solidFill>
                          <a:effectLst/>
                          <a:latin typeface="+mn-lt"/>
                          <a:ea typeface="Aptos" panose="020B0004020202020204" pitchFamily="34" charset="0"/>
                          <a:cs typeface="Aptos" panose="020B0004020202020204" pitchFamily="34" charset="0"/>
                        </a:rPr>
                        <a:t>;</a:t>
                      </a:r>
                    </a:p>
                  </a:txBody>
                  <a:tcPr marL="18415" marR="18415" marT="18415" marB="18415">
                    <a:lnL>
                      <a:noFill/>
                    </a:lnL>
                    <a:lnR>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alpha val="15000"/>
                      </a:schemeClr>
                    </a:solidFill>
                  </a:tcPr>
                </a:tc>
                <a:extLst>
                  <a:ext uri="{0D108BD9-81ED-4DB2-BD59-A6C34878D82A}">
                    <a16:rowId xmlns:a16="http://schemas.microsoft.com/office/drawing/2014/main" val="2574606461"/>
                  </a:ext>
                </a:extLst>
              </a:tr>
              <a:tr h="573489">
                <a:tc>
                  <a:txBody>
                    <a:bodyPr/>
                    <a:lstStyle/>
                    <a:p>
                      <a:pPr marL="0" marR="0">
                        <a:lnSpc>
                          <a:spcPct val="115000"/>
                        </a:lnSpc>
                        <a:buNone/>
                      </a:pPr>
                      <a:r>
                        <a:rPr lang="en-US" sz="1600">
                          <a:solidFill>
                            <a:schemeClr val="tx1"/>
                          </a:solidFill>
                          <a:effectLst/>
                          <a:latin typeface="+mn-lt"/>
                          <a:ea typeface="Aptos" panose="020B0004020202020204" pitchFamily="34" charset="0"/>
                          <a:cs typeface="Aptos" panose="020B0004020202020204" pitchFamily="34" charset="0"/>
                        </a:rPr>
                        <a:t>Fire Susceptibility in Bocas del Toro</a:t>
                      </a:r>
                    </a:p>
                  </a:txBody>
                  <a:tcPr marL="18415" marR="18415" marT="18415" marB="18415"/>
                </a:tc>
                <a:tc>
                  <a:txBody>
                    <a:bodyPr/>
                    <a:lstStyle/>
                    <a:p>
                      <a:pPr marL="0" marR="0">
                        <a:lnSpc>
                          <a:spcPct val="115000"/>
                        </a:lnSpc>
                        <a:buNone/>
                      </a:pPr>
                      <a:r>
                        <a:rPr lang="es-GT" sz="1600">
                          <a:solidFill>
                            <a:schemeClr val="tx1"/>
                          </a:solidFill>
                          <a:effectLst/>
                          <a:latin typeface="+mn-lt"/>
                          <a:ea typeface="Aptos" panose="020B0004020202020204" pitchFamily="34" charset="0"/>
                          <a:cs typeface="Aptos" panose="020B0004020202020204" pitchFamily="34" charset="0"/>
                        </a:rPr>
                        <a:t>Susceptibilidad de incendios in Bocas del Toro </a:t>
                      </a:r>
                      <a:endParaRPr lang="en-US" sz="1600">
                        <a:solidFill>
                          <a:schemeClr val="tx1"/>
                        </a:solidFill>
                        <a:effectLst/>
                        <a:latin typeface="+mn-lt"/>
                        <a:ea typeface="Aptos" panose="020B0004020202020204" pitchFamily="34" charset="0"/>
                        <a:cs typeface="Aptos" panose="020B0004020202020204" pitchFamily="34" charset="0"/>
                      </a:endParaRPr>
                    </a:p>
                  </a:txBody>
                  <a:tcPr marL="18415" marR="18415" marT="18415" marB="18415">
                    <a:lnR>
                      <a:noFill/>
                    </a:lnR>
                  </a:tcPr>
                </a:tc>
                <a:tc>
                  <a:txBody>
                    <a:bodyPr/>
                    <a:lstStyle/>
                    <a:p>
                      <a:pPr marL="0" marR="0">
                        <a:lnSpc>
                          <a:spcPct val="115000"/>
                        </a:lnSpc>
                        <a:buNone/>
                      </a:pPr>
                      <a:r>
                        <a:rPr lang="es-ES" sz="1600">
                          <a:solidFill>
                            <a:schemeClr val="tx1"/>
                          </a:solidFill>
                          <a:effectLst/>
                          <a:latin typeface="+mn-lt"/>
                          <a:ea typeface="Aptos" panose="020B0004020202020204" pitchFamily="34" charset="0"/>
                          <a:cs typeface="Aptos" panose="020B0004020202020204" pitchFamily="34" charset="0"/>
                        </a:rPr>
                        <a:t>POT Atlas de Bocas del Toro, Atlas Ambiente República de Panamá</a:t>
                      </a:r>
                      <a:endParaRPr lang="en-US" sz="1600">
                        <a:solidFill>
                          <a:schemeClr val="tx1"/>
                        </a:solidFill>
                        <a:effectLst/>
                        <a:latin typeface="+mn-lt"/>
                        <a:ea typeface="Aptos" panose="020B0004020202020204" pitchFamily="34" charset="0"/>
                        <a:cs typeface="Aptos" panose="020B0004020202020204" pitchFamily="34" charset="0"/>
                      </a:endParaRPr>
                    </a:p>
                  </a:txBody>
                  <a:tcPr marL="18415" marR="18415" marT="18415" marB="18415">
                    <a:lnL>
                      <a:noFill/>
                    </a:lnL>
                    <a:lnR>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651282690"/>
                  </a:ext>
                </a:extLst>
              </a:tr>
              <a:tr h="674803">
                <a:tc>
                  <a:txBody>
                    <a:bodyPr/>
                    <a:lstStyle/>
                    <a:p>
                      <a:pPr marL="0" marR="0">
                        <a:lnSpc>
                          <a:spcPct val="115000"/>
                        </a:lnSpc>
                        <a:buNone/>
                      </a:pPr>
                      <a:r>
                        <a:rPr lang="en-US" sz="1600">
                          <a:solidFill>
                            <a:schemeClr val="tx1"/>
                          </a:solidFill>
                          <a:effectLst/>
                          <a:latin typeface="+mn-lt"/>
                          <a:ea typeface="Aptos" panose="020B0004020202020204" pitchFamily="34" charset="0"/>
                          <a:cs typeface="Aptos" panose="020B0004020202020204" pitchFamily="34" charset="0"/>
                        </a:rPr>
                        <a:t>Global estimate of river plastic discharge into the world’s oceans for 2010</a:t>
                      </a:r>
                    </a:p>
                  </a:txBody>
                  <a:tcPr marL="18415" marR="18415" marT="18415" marB="18415">
                    <a:solidFill>
                      <a:schemeClr val="bg1">
                        <a:alpha val="15000"/>
                      </a:schemeClr>
                    </a:solidFill>
                  </a:tcPr>
                </a:tc>
                <a:tc>
                  <a:txBody>
                    <a:bodyPr/>
                    <a:lstStyle/>
                    <a:p>
                      <a:pPr marL="0" marR="0">
                        <a:lnSpc>
                          <a:spcPct val="115000"/>
                        </a:lnSpc>
                        <a:buNone/>
                      </a:pPr>
                      <a:r>
                        <a:rPr lang="es-GT" sz="1600">
                          <a:solidFill>
                            <a:schemeClr val="tx1"/>
                          </a:solidFill>
                          <a:effectLst/>
                          <a:latin typeface="+mn-lt"/>
                          <a:ea typeface="Aptos" panose="020B0004020202020204" pitchFamily="34" charset="0"/>
                          <a:cs typeface="Aptos" panose="020B0004020202020204" pitchFamily="34" charset="0"/>
                        </a:rPr>
                        <a:t>Estimación mundial de la descarga de plástico en los océanos del mundo para 2010</a:t>
                      </a:r>
                      <a:endParaRPr lang="en-US" sz="1600">
                        <a:solidFill>
                          <a:schemeClr val="tx1"/>
                        </a:solidFill>
                        <a:effectLst/>
                        <a:latin typeface="+mn-lt"/>
                        <a:ea typeface="Aptos" panose="020B0004020202020204" pitchFamily="34" charset="0"/>
                        <a:cs typeface="Aptos" panose="020B0004020202020204" pitchFamily="34" charset="0"/>
                      </a:endParaRPr>
                    </a:p>
                  </a:txBody>
                  <a:tcPr marL="18415" marR="18415" marT="18415" marB="18415">
                    <a:lnR>
                      <a:noFill/>
                    </a:lnR>
                    <a:solidFill>
                      <a:schemeClr val="bg1">
                        <a:alpha val="15000"/>
                      </a:schemeClr>
                    </a:solidFill>
                  </a:tcPr>
                </a:tc>
                <a:tc rowSpan="3">
                  <a:txBody>
                    <a:bodyPr/>
                    <a:lstStyle/>
                    <a:p>
                      <a:pPr marL="0" marR="0">
                        <a:lnSpc>
                          <a:spcPct val="115000"/>
                        </a:lnSpc>
                        <a:buNone/>
                      </a:pPr>
                      <a:r>
                        <a:rPr lang="en-US" sz="1600">
                          <a:solidFill>
                            <a:schemeClr val="tx1"/>
                          </a:solidFill>
                          <a:effectLst/>
                          <a:latin typeface="+mn-lt"/>
                          <a:ea typeface="Aptos" panose="020B0004020202020204" pitchFamily="34" charset="0"/>
                          <a:cs typeface="Aptos" panose="020B0004020202020204" pitchFamily="34" charset="0"/>
                        </a:rPr>
                        <a:t>Resource Watch; </a:t>
                      </a:r>
                      <a:r>
                        <a:rPr lang="en-US" sz="1600" u="sng">
                          <a:solidFill>
                            <a:schemeClr val="tx1"/>
                          </a:solidFill>
                          <a:effectLst/>
                          <a:latin typeface="+mn-lt"/>
                          <a:ea typeface="Aptos" panose="020B0004020202020204" pitchFamily="34" charset="0"/>
                          <a:cs typeface="Aptos" panose="020B0004020202020204" pitchFamily="34" charset="0"/>
                          <a:hlinkClick r:id="rId9">
                            <a:extLst>
                              <a:ext uri="{A12FA001-AC4F-418D-AE19-62706E023703}">
                                <ahyp:hlinkClr xmlns:ahyp="http://schemas.microsoft.com/office/drawing/2018/hyperlinkcolor" val="tx"/>
                              </a:ext>
                            </a:extLst>
                          </a:hlinkClick>
                        </a:rPr>
                        <a:t>Barragan-Barrera, et.al. 2024</a:t>
                      </a:r>
                      <a:r>
                        <a:rPr lang="en-US" sz="1600">
                          <a:solidFill>
                            <a:schemeClr val="tx1"/>
                          </a:solidFill>
                          <a:effectLst/>
                          <a:latin typeface="+mn-lt"/>
                          <a:ea typeface="Aptos" panose="020B0004020202020204" pitchFamily="34" charset="0"/>
                          <a:cs typeface="Aptos" panose="020B0004020202020204" pitchFamily="34" charset="0"/>
                        </a:rPr>
                        <a:t>; </a:t>
                      </a:r>
                      <a:r>
                        <a:rPr lang="en-US" sz="1600" u="sng">
                          <a:solidFill>
                            <a:schemeClr val="tx1"/>
                          </a:solidFill>
                          <a:effectLst/>
                          <a:latin typeface="+mn-lt"/>
                          <a:ea typeface="Aptos" panose="020B0004020202020204" pitchFamily="34" charset="0"/>
                          <a:cs typeface="Aptos" panose="020B0004020202020204" pitchFamily="34" charset="0"/>
                          <a:hlinkClick r:id="rId10">
                            <a:extLst>
                              <a:ext uri="{A12FA001-AC4F-418D-AE19-62706E023703}">
                                <ahyp:hlinkClr xmlns:ahyp="http://schemas.microsoft.com/office/drawing/2018/hyperlinkcolor" val="tx"/>
                              </a:ext>
                            </a:extLst>
                          </a:hlinkClick>
                        </a:rPr>
                        <a:t>Rhodes 2018</a:t>
                      </a:r>
                      <a:endParaRPr lang="en-US" sz="1600">
                        <a:solidFill>
                          <a:schemeClr val="tx1"/>
                        </a:solidFill>
                        <a:effectLst/>
                        <a:latin typeface="+mn-lt"/>
                        <a:ea typeface="Aptos" panose="020B0004020202020204" pitchFamily="34" charset="0"/>
                        <a:cs typeface="Aptos" panose="020B0004020202020204" pitchFamily="34" charset="0"/>
                      </a:endParaRPr>
                    </a:p>
                  </a:txBody>
                  <a:tcPr marL="18415" marR="18415" marT="18415" marB="18415">
                    <a:lnL>
                      <a:noFill/>
                    </a:lnL>
                    <a:lnR>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alpha val="15000"/>
                      </a:schemeClr>
                    </a:solidFill>
                  </a:tcPr>
                </a:tc>
                <a:extLst>
                  <a:ext uri="{0D108BD9-81ED-4DB2-BD59-A6C34878D82A}">
                    <a16:rowId xmlns:a16="http://schemas.microsoft.com/office/drawing/2014/main" val="2859323470"/>
                  </a:ext>
                </a:extLst>
              </a:tr>
              <a:tr h="342298">
                <a:tc>
                  <a:txBody>
                    <a:bodyPr/>
                    <a:lstStyle/>
                    <a:p>
                      <a:pPr marL="0" marR="0">
                        <a:lnSpc>
                          <a:spcPct val="115000"/>
                        </a:lnSpc>
                        <a:buNone/>
                      </a:pPr>
                      <a:r>
                        <a:rPr lang="en-US" sz="1600">
                          <a:solidFill>
                            <a:schemeClr val="tx1"/>
                          </a:solidFill>
                          <a:effectLst/>
                          <a:latin typeface="+mn-lt"/>
                          <a:ea typeface="Aptos" panose="020B0004020202020204" pitchFamily="34" charset="0"/>
                          <a:cs typeface="Aptos" panose="020B0004020202020204" pitchFamily="34" charset="0"/>
                        </a:rPr>
                        <a:t>Mercury assessment on sharks</a:t>
                      </a:r>
                    </a:p>
                  </a:txBody>
                  <a:tcPr marL="18415" marR="18415" marT="18415" marB="18415">
                    <a:noFill/>
                  </a:tcPr>
                </a:tc>
                <a:tc>
                  <a:txBody>
                    <a:bodyPr/>
                    <a:lstStyle/>
                    <a:p>
                      <a:pPr marL="0" marR="0">
                        <a:lnSpc>
                          <a:spcPct val="115000"/>
                        </a:lnSpc>
                        <a:buNone/>
                      </a:pPr>
                      <a:r>
                        <a:rPr lang="es-GT" sz="1600">
                          <a:solidFill>
                            <a:schemeClr val="tx1"/>
                          </a:solidFill>
                          <a:effectLst/>
                          <a:latin typeface="+mn-lt"/>
                          <a:ea typeface="Aptos" panose="020B0004020202020204" pitchFamily="34" charset="0"/>
                          <a:cs typeface="Aptos" panose="020B0004020202020204" pitchFamily="34" charset="0"/>
                        </a:rPr>
                        <a:t>Evaluación de mercurio en tiburones</a:t>
                      </a:r>
                      <a:endParaRPr lang="en-US" sz="1600">
                        <a:solidFill>
                          <a:schemeClr val="tx1"/>
                        </a:solidFill>
                        <a:effectLst/>
                        <a:latin typeface="+mn-lt"/>
                        <a:ea typeface="Aptos" panose="020B0004020202020204" pitchFamily="34" charset="0"/>
                        <a:cs typeface="Aptos" panose="020B0004020202020204" pitchFamily="34" charset="0"/>
                      </a:endParaRPr>
                    </a:p>
                  </a:txBody>
                  <a:tcPr marL="18415" marR="18415" marT="18415" marB="18415">
                    <a:lnR>
                      <a:noFill/>
                    </a:lnR>
                    <a:noFill/>
                  </a:tcPr>
                </a:tc>
                <a:tc vMerge="1">
                  <a:txBody>
                    <a:bodyPr/>
                    <a:lstStyle/>
                    <a:p>
                      <a:endParaRPr lang="en-US"/>
                    </a:p>
                  </a:txBody>
                  <a:tcPr>
                    <a:lnL>
                      <a:noFill/>
                    </a:lnL>
                    <a:lnR>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9160216"/>
                  </a:ext>
                </a:extLst>
              </a:tr>
              <a:tr h="355588">
                <a:tc>
                  <a:txBody>
                    <a:bodyPr/>
                    <a:lstStyle/>
                    <a:p>
                      <a:pPr marL="0" marR="0">
                        <a:lnSpc>
                          <a:spcPct val="115000"/>
                        </a:lnSpc>
                        <a:buNone/>
                      </a:pPr>
                      <a:r>
                        <a:rPr lang="en-US" sz="1600">
                          <a:solidFill>
                            <a:schemeClr val="tx1"/>
                          </a:solidFill>
                          <a:effectLst/>
                          <a:latin typeface="+mn-lt"/>
                          <a:ea typeface="Aptos" panose="020B0004020202020204" pitchFamily="34" charset="0"/>
                          <a:cs typeface="Aptos" panose="020B0004020202020204" pitchFamily="34" charset="0"/>
                        </a:rPr>
                        <a:t>Total suspended matter </a:t>
                      </a:r>
                    </a:p>
                  </a:txBody>
                  <a:tcPr marL="18415" marR="18415" marT="18415" marB="18415">
                    <a:solidFill>
                      <a:schemeClr val="bg1">
                        <a:alpha val="15000"/>
                      </a:schemeClr>
                    </a:solidFill>
                  </a:tcPr>
                </a:tc>
                <a:tc>
                  <a:txBody>
                    <a:bodyPr/>
                    <a:lstStyle/>
                    <a:p>
                      <a:pPr marL="0" marR="0">
                        <a:lnSpc>
                          <a:spcPct val="115000"/>
                        </a:lnSpc>
                        <a:buNone/>
                      </a:pPr>
                      <a:r>
                        <a:rPr lang="es-GT" sz="1600" dirty="0">
                          <a:solidFill>
                            <a:schemeClr val="tx1"/>
                          </a:solidFill>
                          <a:effectLst/>
                          <a:latin typeface="+mn-lt"/>
                          <a:ea typeface="Aptos" panose="020B0004020202020204" pitchFamily="34" charset="0"/>
                          <a:cs typeface="Aptos" panose="020B0004020202020204" pitchFamily="34" charset="0"/>
                        </a:rPr>
                        <a:t>Materia total en suspensión</a:t>
                      </a:r>
                      <a:endParaRPr lang="en-US" sz="1600" dirty="0">
                        <a:solidFill>
                          <a:schemeClr val="tx1"/>
                        </a:solidFill>
                        <a:effectLst/>
                        <a:latin typeface="+mn-lt"/>
                        <a:ea typeface="Aptos" panose="020B0004020202020204" pitchFamily="34" charset="0"/>
                        <a:cs typeface="Aptos" panose="020B0004020202020204" pitchFamily="34" charset="0"/>
                      </a:endParaRPr>
                    </a:p>
                  </a:txBody>
                  <a:tcPr marL="18415" marR="18415" marT="18415" marB="18415">
                    <a:lnR>
                      <a:noFill/>
                    </a:lnR>
                    <a:solidFill>
                      <a:schemeClr val="bg1">
                        <a:alpha val="15000"/>
                      </a:schemeClr>
                    </a:solidFill>
                  </a:tcPr>
                </a:tc>
                <a:tc vMerge="1">
                  <a:txBody>
                    <a:bodyPr/>
                    <a:lstStyle/>
                    <a:p>
                      <a:endParaRPr lang="en-US"/>
                    </a:p>
                  </a:txBody>
                  <a:tcPr>
                    <a:lnL>
                      <a:noFill/>
                    </a:lnL>
                    <a:lnR>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alpha val="15000"/>
                      </a:schemeClr>
                    </a:solidFill>
                  </a:tcPr>
                </a:tc>
                <a:extLst>
                  <a:ext uri="{0D108BD9-81ED-4DB2-BD59-A6C34878D82A}">
                    <a16:rowId xmlns:a16="http://schemas.microsoft.com/office/drawing/2014/main" val="2557760590"/>
                  </a:ext>
                </a:extLst>
              </a:tr>
              <a:tr h="543181">
                <a:tc>
                  <a:txBody>
                    <a:bodyPr/>
                    <a:lstStyle/>
                    <a:p>
                      <a:pPr marL="0" marR="0">
                        <a:lnSpc>
                          <a:spcPct val="115000"/>
                        </a:lnSpc>
                        <a:buNone/>
                      </a:pPr>
                      <a:r>
                        <a:rPr lang="en-US" sz="1600">
                          <a:solidFill>
                            <a:schemeClr val="tx1"/>
                          </a:solidFill>
                          <a:effectLst/>
                          <a:latin typeface="+mn-lt"/>
                          <a:ea typeface="Aptos" panose="020B0004020202020204" pitchFamily="34" charset="0"/>
                          <a:cs typeface="Aptos" panose="020B0004020202020204" pitchFamily="34" charset="0"/>
                        </a:rPr>
                        <a:t>Water treatment plants in operation </a:t>
                      </a:r>
                    </a:p>
                  </a:txBody>
                  <a:tcPr marL="18415" marR="18415" marT="18415" marB="18415">
                    <a:lnB w="12700" cap="flat" cmpd="sng" algn="ctr">
                      <a:solidFill>
                        <a:schemeClr val="bg1"/>
                      </a:solidFill>
                      <a:prstDash val="solid"/>
                      <a:round/>
                      <a:headEnd type="none" w="med" len="med"/>
                      <a:tailEnd type="none" w="med" len="med"/>
                    </a:lnB>
                    <a:noFill/>
                  </a:tcPr>
                </a:tc>
                <a:tc>
                  <a:txBody>
                    <a:bodyPr/>
                    <a:lstStyle/>
                    <a:p>
                      <a:pPr marL="0" marR="0">
                        <a:lnSpc>
                          <a:spcPct val="115000"/>
                        </a:lnSpc>
                        <a:buNone/>
                      </a:pPr>
                      <a:r>
                        <a:rPr lang="es-GT" sz="1600" dirty="0">
                          <a:solidFill>
                            <a:schemeClr val="tx1"/>
                          </a:solidFill>
                          <a:effectLst/>
                          <a:latin typeface="+mn-lt"/>
                          <a:ea typeface="Aptos" panose="020B0004020202020204" pitchFamily="34" charset="0"/>
                          <a:cs typeface="Aptos" panose="020B0004020202020204" pitchFamily="34" charset="0"/>
                        </a:rPr>
                        <a:t>Plantas de tratamiento de agua en funcionamiento</a:t>
                      </a:r>
                      <a:endParaRPr lang="en-US" sz="1600" dirty="0">
                        <a:solidFill>
                          <a:schemeClr val="tx1"/>
                        </a:solidFill>
                        <a:effectLst/>
                        <a:latin typeface="+mn-lt"/>
                        <a:ea typeface="Aptos" panose="020B0004020202020204" pitchFamily="34" charset="0"/>
                        <a:cs typeface="Aptos" panose="020B0004020202020204" pitchFamily="34" charset="0"/>
                      </a:endParaRPr>
                    </a:p>
                  </a:txBody>
                  <a:tcPr marL="18415" marR="18415" marT="18415" marB="18415">
                    <a:lnR>
                      <a:noFill/>
                    </a:lnR>
                    <a:lnB w="12700" cap="flat" cmpd="sng" algn="ctr">
                      <a:solidFill>
                        <a:schemeClr val="bg1"/>
                      </a:solidFill>
                      <a:prstDash val="solid"/>
                      <a:round/>
                      <a:headEnd type="none" w="med" len="med"/>
                      <a:tailEnd type="none" w="med" len="med"/>
                    </a:lnB>
                    <a:noFill/>
                  </a:tcPr>
                </a:tc>
                <a:tc>
                  <a:txBody>
                    <a:bodyPr/>
                    <a:lstStyle/>
                    <a:p>
                      <a:pPr marL="0" marR="0">
                        <a:lnSpc>
                          <a:spcPct val="115000"/>
                        </a:lnSpc>
                        <a:buNone/>
                      </a:pPr>
                      <a:r>
                        <a:rPr lang="en-US" sz="1600" u="sng" dirty="0">
                          <a:solidFill>
                            <a:schemeClr val="tx1"/>
                          </a:solidFill>
                          <a:effectLst/>
                          <a:latin typeface="+mn-lt"/>
                          <a:ea typeface="Aptos" panose="020B0004020202020204" pitchFamily="34" charset="0"/>
                          <a:cs typeface="Aptos" panose="020B0004020202020204" pitchFamily="34" charset="0"/>
                          <a:hlinkClick r:id="rId11">
                            <a:extLst>
                              <a:ext uri="{A12FA001-AC4F-418D-AE19-62706E023703}">
                                <ahyp:hlinkClr xmlns:ahyp="http://schemas.microsoft.com/office/drawing/2018/hyperlinkcolor" val="tx"/>
                              </a:ext>
                            </a:extLst>
                          </a:hlinkClick>
                        </a:rPr>
                        <a:t>ESRI</a:t>
                      </a:r>
                      <a:endParaRPr lang="en-US" sz="1600" dirty="0">
                        <a:solidFill>
                          <a:schemeClr val="tx1"/>
                        </a:solidFill>
                        <a:effectLst/>
                        <a:latin typeface="+mn-lt"/>
                        <a:ea typeface="Aptos" panose="020B0004020202020204" pitchFamily="34" charset="0"/>
                        <a:cs typeface="Aptos" panose="020B0004020202020204" pitchFamily="34" charset="0"/>
                      </a:endParaRPr>
                    </a:p>
                  </a:txBody>
                  <a:tcPr marL="18415" marR="18415" marT="18415" marB="18415">
                    <a:lnL>
                      <a:noFill/>
                    </a:lnL>
                    <a:lnR>
                      <a:noFill/>
                    </a:lnR>
                    <a:lnT w="12700" cap="flat" cmpd="sng" algn="ctr">
                      <a:no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613902639"/>
                  </a:ext>
                </a:extLst>
              </a:tr>
            </a:tbl>
          </a:graphicData>
        </a:graphic>
      </p:graphicFrame>
      <p:sp>
        <p:nvSpPr>
          <p:cNvPr id="2" name="TextBox 1">
            <a:extLst>
              <a:ext uri="{FF2B5EF4-FFF2-40B4-BE49-F238E27FC236}">
                <a16:creationId xmlns:a16="http://schemas.microsoft.com/office/drawing/2014/main" id="{29067285-1B13-E368-83EE-226E3630B564}"/>
              </a:ext>
            </a:extLst>
          </p:cNvPr>
          <p:cNvSpPr txBox="1"/>
          <p:nvPr/>
        </p:nvSpPr>
        <p:spPr>
          <a:xfrm>
            <a:off x="161601" y="-157337"/>
            <a:ext cx="3611975" cy="461665"/>
          </a:xfrm>
          <a:prstGeom prst="rect">
            <a:avLst/>
          </a:prstGeom>
          <a:noFill/>
        </p:spPr>
        <p:txBody>
          <a:bodyPr wrap="square" rtlCol="0">
            <a:spAutoFit/>
          </a:bodyPr>
          <a:lstStyle/>
          <a:p>
            <a:pPr marL="0" marR="0" lvl="0" indent="0"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chemeClr val="bg1"/>
                </a:solidFill>
                <a:effectLst>
                  <a:outerShdw blurRad="38100" dist="38100" dir="2700000" algn="tl">
                    <a:srgbClr val="000000">
                      <a:alpha val="43137"/>
                    </a:srgbClr>
                  </a:outerShdw>
                </a:effectLst>
                <a:uLnTx/>
                <a:uFillTx/>
                <a:latin typeface="Avenir Next LT Pro Demi" panose="020B0704020202020204" pitchFamily="34" charset="0"/>
                <a:ea typeface="+mn-ea"/>
                <a:cs typeface="+mn-cs"/>
              </a:rPr>
              <a:t>Results</a:t>
            </a:r>
          </a:p>
        </p:txBody>
      </p:sp>
    </p:spTree>
    <p:extLst>
      <p:ext uri="{BB962C8B-B14F-4D97-AF65-F5344CB8AC3E}">
        <p14:creationId xmlns:p14="http://schemas.microsoft.com/office/powerpoint/2010/main" val="346676217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A4B5EEA-2403-D4CF-D92C-CBFECA4D1510}"/>
            </a:ext>
          </a:extLst>
        </p:cNvPr>
        <p:cNvGrpSpPr/>
        <p:nvPr/>
      </p:nvGrpSpPr>
      <p:grpSpPr>
        <a:xfrm>
          <a:off x="0" y="0"/>
          <a:ext cx="0" cy="0"/>
          <a:chOff x="0" y="0"/>
          <a:chExt cx="0" cy="0"/>
        </a:xfrm>
      </p:grpSpPr>
      <p:pic>
        <p:nvPicPr>
          <p:cNvPr id="32" name="Picture 31">
            <a:extLst>
              <a:ext uri="{FF2B5EF4-FFF2-40B4-BE49-F238E27FC236}">
                <a16:creationId xmlns:a16="http://schemas.microsoft.com/office/drawing/2014/main" id="{6BA1E094-69EB-A8B2-933D-0B99029C6FD3}"/>
              </a:ext>
            </a:extLst>
          </p:cNvPr>
          <p:cNvPicPr>
            <a:picLocks noChangeAspect="1"/>
          </p:cNvPicPr>
          <p:nvPr/>
        </p:nvPicPr>
        <p:blipFill>
          <a:blip r:embed="rId2"/>
          <a:srcRect r="1791"/>
          <a:stretch/>
        </p:blipFill>
        <p:spPr>
          <a:xfrm>
            <a:off x="0" y="0"/>
            <a:ext cx="12192000" cy="6858000"/>
          </a:xfrm>
          <a:prstGeom prst="rect">
            <a:avLst/>
          </a:prstGeom>
        </p:spPr>
      </p:pic>
      <p:pic>
        <p:nvPicPr>
          <p:cNvPr id="11" name="Picture 10">
            <a:extLst>
              <a:ext uri="{FF2B5EF4-FFF2-40B4-BE49-F238E27FC236}">
                <a16:creationId xmlns:a16="http://schemas.microsoft.com/office/drawing/2014/main" id="{82FC2A2C-40CA-46DC-EB80-734CF8A93FFE}"/>
              </a:ext>
            </a:extLst>
          </p:cNvPr>
          <p:cNvPicPr>
            <a:picLocks noChangeAspect="1"/>
          </p:cNvPicPr>
          <p:nvPr/>
        </p:nvPicPr>
        <p:blipFill>
          <a:blip r:embed="rId3"/>
          <a:srcRect l="23279" b="28070"/>
          <a:stretch/>
        </p:blipFill>
        <p:spPr>
          <a:xfrm>
            <a:off x="-12031" y="0"/>
            <a:ext cx="12230462" cy="6858000"/>
          </a:xfrm>
          <a:prstGeom prst="rect">
            <a:avLst/>
          </a:prstGeom>
        </p:spPr>
      </p:pic>
      <p:pic>
        <p:nvPicPr>
          <p:cNvPr id="7" name="Picture 6">
            <a:extLst>
              <a:ext uri="{FF2B5EF4-FFF2-40B4-BE49-F238E27FC236}">
                <a16:creationId xmlns:a16="http://schemas.microsoft.com/office/drawing/2014/main" id="{0604D189-C6D3-3B8E-E55E-B3C8753EBEA9}"/>
              </a:ext>
            </a:extLst>
          </p:cNvPr>
          <p:cNvPicPr>
            <a:picLocks noChangeAspect="1"/>
          </p:cNvPicPr>
          <p:nvPr/>
        </p:nvPicPr>
        <p:blipFill>
          <a:blip r:embed="rId4"/>
          <a:srcRect l="32107" t="16334" r="33848" b="15813"/>
          <a:stretch/>
        </p:blipFill>
        <p:spPr>
          <a:xfrm>
            <a:off x="7003994" y="740834"/>
            <a:ext cx="5098905" cy="5376331"/>
          </a:xfrm>
          <a:prstGeom prst="rect">
            <a:avLst/>
          </a:prstGeom>
          <a:effectLst>
            <a:outerShdw blurRad="63500" sx="102000" sy="102000" algn="ctr" rotWithShape="0">
              <a:prstClr val="black">
                <a:alpha val="40000"/>
              </a:prstClr>
            </a:outerShdw>
          </a:effectLst>
        </p:spPr>
      </p:pic>
      <p:pic>
        <p:nvPicPr>
          <p:cNvPr id="3" name="Picture 2">
            <a:extLst>
              <a:ext uri="{FF2B5EF4-FFF2-40B4-BE49-F238E27FC236}">
                <a16:creationId xmlns:a16="http://schemas.microsoft.com/office/drawing/2014/main" id="{E2E720A4-9192-C771-B807-D446A1052BD0}"/>
              </a:ext>
            </a:extLst>
          </p:cNvPr>
          <p:cNvPicPr>
            <a:picLocks noChangeAspect="1"/>
          </p:cNvPicPr>
          <p:nvPr/>
        </p:nvPicPr>
        <p:blipFill>
          <a:blip r:embed="rId5"/>
          <a:stretch>
            <a:fillRect/>
          </a:stretch>
        </p:blipFill>
        <p:spPr>
          <a:xfrm>
            <a:off x="8173343" y="9247706"/>
            <a:ext cx="3151878" cy="658433"/>
          </a:xfrm>
          <a:prstGeom prst="rect">
            <a:avLst/>
          </a:prstGeom>
        </p:spPr>
      </p:pic>
      <p:sp>
        <p:nvSpPr>
          <p:cNvPr id="2" name="TextBox 1">
            <a:extLst>
              <a:ext uri="{FF2B5EF4-FFF2-40B4-BE49-F238E27FC236}">
                <a16:creationId xmlns:a16="http://schemas.microsoft.com/office/drawing/2014/main" id="{CC861F6B-4A35-D6A0-50F9-7E56DBBA1BDC}"/>
              </a:ext>
            </a:extLst>
          </p:cNvPr>
          <p:cNvSpPr txBox="1"/>
          <p:nvPr/>
        </p:nvSpPr>
        <p:spPr>
          <a:xfrm>
            <a:off x="654658" y="1235594"/>
            <a:ext cx="4507596" cy="646331"/>
          </a:xfrm>
          <a:prstGeom prst="rect">
            <a:avLst/>
          </a:prstGeom>
          <a:noFill/>
        </p:spPr>
        <p:txBody>
          <a:bodyPr wrap="square">
            <a:spAutoFit/>
          </a:bodyPr>
          <a:lstStyle/>
          <a:p>
            <a:r>
              <a:rPr kumimoji="0" lang="es-GT" sz="3600" b="0" i="0" u="none" strike="noStrike" kern="1200" cap="none" spc="0" normalizeH="0" baseline="0" noProof="0" dirty="0">
                <a:ln>
                  <a:noFill/>
                </a:ln>
                <a:solidFill>
                  <a:schemeClr val="bg1"/>
                </a:solidFill>
                <a:effectLst/>
                <a:uLnTx/>
                <a:uFillTx/>
                <a:latin typeface="Avenir Next LT Pro Light" panose="020B0304020202020204" pitchFamily="34" charset="0"/>
                <a:ea typeface="+mn-ea"/>
                <a:cs typeface="+mn-cs"/>
                <a:hlinkClick r:id="rId6">
                  <a:extLst>
                    <a:ext uri="{A12FA001-AC4F-418D-AE19-62706E023703}">
                      <ahyp:hlinkClr xmlns:ahyp="http://schemas.microsoft.com/office/drawing/2018/hyperlinkcolor" val="tx"/>
                    </a:ext>
                  </a:extLst>
                </a:hlinkClick>
              </a:rPr>
              <a:t>https://encr.pw/BxIiJ</a:t>
            </a:r>
            <a:endParaRPr lang="en-US" sz="3200" dirty="0">
              <a:solidFill>
                <a:schemeClr val="bg1"/>
              </a:solidFill>
            </a:endParaRPr>
          </a:p>
        </p:txBody>
      </p:sp>
      <p:pic>
        <p:nvPicPr>
          <p:cNvPr id="8" name="Picture 7">
            <a:extLst>
              <a:ext uri="{FF2B5EF4-FFF2-40B4-BE49-F238E27FC236}">
                <a16:creationId xmlns:a16="http://schemas.microsoft.com/office/drawing/2014/main" id="{B652E0D5-48CD-C9EA-AE54-5DAFD8CDAA6A}"/>
              </a:ext>
            </a:extLst>
          </p:cNvPr>
          <p:cNvPicPr>
            <a:picLocks noChangeAspect="1"/>
          </p:cNvPicPr>
          <p:nvPr/>
        </p:nvPicPr>
        <p:blipFill>
          <a:blip r:embed="rId7"/>
          <a:stretch>
            <a:fillRect/>
          </a:stretch>
        </p:blipFill>
        <p:spPr>
          <a:xfrm>
            <a:off x="5195494" y="1353759"/>
            <a:ext cx="1436229" cy="1429291"/>
          </a:xfrm>
          <a:prstGeom prst="rect">
            <a:avLst/>
          </a:prstGeom>
        </p:spPr>
      </p:pic>
      <p:sp>
        <p:nvSpPr>
          <p:cNvPr id="17" name="TextBox 16">
            <a:extLst>
              <a:ext uri="{FF2B5EF4-FFF2-40B4-BE49-F238E27FC236}">
                <a16:creationId xmlns:a16="http://schemas.microsoft.com/office/drawing/2014/main" id="{2202F30C-3972-5603-A8A0-0D4696123EF6}"/>
              </a:ext>
            </a:extLst>
          </p:cNvPr>
          <p:cNvSpPr txBox="1"/>
          <p:nvPr/>
        </p:nvSpPr>
        <p:spPr>
          <a:xfrm>
            <a:off x="1283088" y="3592242"/>
            <a:ext cx="3684210" cy="523220"/>
          </a:xfrm>
          <a:prstGeom prst="rect">
            <a:avLst/>
          </a:prstGeom>
          <a:noFill/>
        </p:spPr>
        <p:txBody>
          <a:bodyPr wrap="square">
            <a:spAutoFit/>
          </a:bodyPr>
          <a:lstStyle/>
          <a:p>
            <a:r>
              <a:rPr lang="en-US" sz="2800" dirty="0">
                <a:solidFill>
                  <a:schemeClr val="bg1"/>
                </a:solidFill>
                <a:latin typeface="Avenir Next LT Pro Light" panose="020B0304020202020204" pitchFamily="34" charset="0"/>
                <a:hlinkClick r:id="rId8">
                  <a:extLst>
                    <a:ext uri="{A12FA001-AC4F-418D-AE19-62706E023703}">
                      <ahyp:hlinkClr xmlns:ahyp="http://schemas.microsoft.com/office/drawing/2018/hyperlinkcolor" val="tx"/>
                    </a:ext>
                  </a:extLst>
                </a:hlinkClick>
              </a:rPr>
              <a:t>https://rb.gy/g216ad</a:t>
            </a:r>
            <a:endParaRPr lang="en-US" sz="2800" dirty="0">
              <a:solidFill>
                <a:schemeClr val="bg1"/>
              </a:solidFill>
              <a:latin typeface="Avenir Next LT Pro Light" panose="020B0304020202020204" pitchFamily="34" charset="0"/>
            </a:endParaRPr>
          </a:p>
        </p:txBody>
      </p:sp>
      <p:sp>
        <p:nvSpPr>
          <p:cNvPr id="18" name="TextBox 17">
            <a:extLst>
              <a:ext uri="{FF2B5EF4-FFF2-40B4-BE49-F238E27FC236}">
                <a16:creationId xmlns:a16="http://schemas.microsoft.com/office/drawing/2014/main" id="{5C1B31E0-8F8E-F316-B203-63DD3D337282}"/>
              </a:ext>
            </a:extLst>
          </p:cNvPr>
          <p:cNvSpPr txBox="1"/>
          <p:nvPr/>
        </p:nvSpPr>
        <p:spPr>
          <a:xfrm>
            <a:off x="100522" y="691336"/>
            <a:ext cx="5434003" cy="523220"/>
          </a:xfrm>
          <a:prstGeom prst="rect">
            <a:avLst/>
          </a:prstGeom>
          <a:noFill/>
        </p:spPr>
        <p:txBody>
          <a:bodyPr wrap="square">
            <a:spAutoFit/>
          </a:bodyPr>
          <a:lstStyle/>
          <a:p>
            <a:r>
              <a:rPr lang="en-US" sz="2800" noProof="0">
                <a:solidFill>
                  <a:schemeClr val="bg1"/>
                </a:solidFill>
                <a:latin typeface="Avenir Next LT Pro Light" panose="020B0304020202020204" pitchFamily="34" charset="0"/>
              </a:rPr>
              <a:t>Form to suggest data sources:</a:t>
            </a:r>
          </a:p>
        </p:txBody>
      </p:sp>
      <p:sp>
        <p:nvSpPr>
          <p:cNvPr id="19" name="TextBox 18">
            <a:extLst>
              <a:ext uri="{FF2B5EF4-FFF2-40B4-BE49-F238E27FC236}">
                <a16:creationId xmlns:a16="http://schemas.microsoft.com/office/drawing/2014/main" id="{69203D16-7CBA-9CA2-A9FA-2C4CC27CDDBA}"/>
              </a:ext>
            </a:extLst>
          </p:cNvPr>
          <p:cNvSpPr txBox="1"/>
          <p:nvPr/>
        </p:nvSpPr>
        <p:spPr>
          <a:xfrm>
            <a:off x="66609" y="2751519"/>
            <a:ext cx="4507596" cy="830997"/>
          </a:xfrm>
          <a:prstGeom prst="rect">
            <a:avLst/>
          </a:prstGeom>
          <a:noFill/>
        </p:spPr>
        <p:txBody>
          <a:bodyPr wrap="square">
            <a:spAutoFit/>
          </a:bodyPr>
          <a:lstStyle/>
          <a:p>
            <a:r>
              <a:rPr lang="en-US" sz="2400" b="0" i="0" dirty="0">
                <a:solidFill>
                  <a:schemeClr val="bg1"/>
                </a:solidFill>
                <a:effectLst/>
                <a:latin typeface="Avenir Next LT Pro Light" panose="020B0304020202020204" pitchFamily="34" charset="0"/>
              </a:rPr>
              <a:t>Table 2: Information available to inform MSP</a:t>
            </a:r>
            <a:r>
              <a:rPr lang="es-GT" sz="2400" noProof="0" dirty="0">
                <a:solidFill>
                  <a:schemeClr val="bg1"/>
                </a:solidFill>
                <a:latin typeface="Avenir Next LT Pro Light" panose="020B0304020202020204" pitchFamily="34" charset="0"/>
              </a:rPr>
              <a:t>:</a:t>
            </a:r>
          </a:p>
        </p:txBody>
      </p:sp>
      <p:pic>
        <p:nvPicPr>
          <p:cNvPr id="23" name="Picture 22">
            <a:extLst>
              <a:ext uri="{FF2B5EF4-FFF2-40B4-BE49-F238E27FC236}">
                <a16:creationId xmlns:a16="http://schemas.microsoft.com/office/drawing/2014/main" id="{3230DB63-A69A-88DA-22DF-F1BA273EF251}"/>
              </a:ext>
            </a:extLst>
          </p:cNvPr>
          <p:cNvPicPr>
            <a:picLocks noChangeAspect="1"/>
          </p:cNvPicPr>
          <p:nvPr/>
        </p:nvPicPr>
        <p:blipFill>
          <a:blip r:embed="rId9"/>
          <a:stretch>
            <a:fillRect/>
          </a:stretch>
        </p:blipFill>
        <p:spPr>
          <a:xfrm>
            <a:off x="5065814" y="4428838"/>
            <a:ext cx="1702701" cy="2358579"/>
          </a:xfrm>
          <a:prstGeom prst="rect">
            <a:avLst/>
          </a:prstGeom>
        </p:spPr>
      </p:pic>
      <p:pic>
        <p:nvPicPr>
          <p:cNvPr id="21" name="Picture 20">
            <a:extLst>
              <a:ext uri="{FF2B5EF4-FFF2-40B4-BE49-F238E27FC236}">
                <a16:creationId xmlns:a16="http://schemas.microsoft.com/office/drawing/2014/main" id="{02323894-9B76-13E3-7685-02E7EFFACEBC}"/>
              </a:ext>
            </a:extLst>
          </p:cNvPr>
          <p:cNvPicPr>
            <a:picLocks noChangeAspect="1"/>
          </p:cNvPicPr>
          <p:nvPr/>
        </p:nvPicPr>
        <p:blipFill>
          <a:blip r:embed="rId10"/>
          <a:stretch>
            <a:fillRect/>
          </a:stretch>
        </p:blipFill>
        <p:spPr>
          <a:xfrm>
            <a:off x="3820403" y="4187395"/>
            <a:ext cx="1702701" cy="2271298"/>
          </a:xfrm>
          <a:prstGeom prst="rect">
            <a:avLst/>
          </a:prstGeom>
        </p:spPr>
      </p:pic>
      <p:sp>
        <p:nvSpPr>
          <p:cNvPr id="24" name="TextBox 23">
            <a:extLst>
              <a:ext uri="{FF2B5EF4-FFF2-40B4-BE49-F238E27FC236}">
                <a16:creationId xmlns:a16="http://schemas.microsoft.com/office/drawing/2014/main" id="{A378AB1D-E153-599F-3742-9015AFB02DFD}"/>
              </a:ext>
            </a:extLst>
          </p:cNvPr>
          <p:cNvSpPr txBox="1"/>
          <p:nvPr/>
        </p:nvSpPr>
        <p:spPr>
          <a:xfrm>
            <a:off x="108103" y="1888925"/>
            <a:ext cx="4969651" cy="707886"/>
          </a:xfrm>
          <a:prstGeom prst="rect">
            <a:avLst/>
          </a:prstGeom>
          <a:noFill/>
        </p:spPr>
        <p:txBody>
          <a:bodyPr wrap="square">
            <a:spAutoFit/>
          </a:bodyPr>
          <a:lstStyle/>
          <a:p>
            <a:r>
              <a:rPr lang="en-US" sz="2000" noProof="0" dirty="0">
                <a:solidFill>
                  <a:schemeClr val="bg1"/>
                </a:solidFill>
                <a:latin typeface="Avenir Next LT Pro Light" panose="020B0304020202020204" pitchFamily="34" charset="0"/>
              </a:rPr>
              <a:t>The deadline to submit suggestions is May 7, 2025</a:t>
            </a:r>
            <a:endParaRPr lang="es-GT" sz="2000" noProof="0" dirty="0">
              <a:solidFill>
                <a:schemeClr val="bg1"/>
              </a:solidFill>
              <a:latin typeface="Avenir Next LT Pro Light" panose="020B0304020202020204" pitchFamily="34" charset="0"/>
            </a:endParaRPr>
          </a:p>
        </p:txBody>
      </p:sp>
    </p:spTree>
    <p:extLst>
      <p:ext uri="{BB962C8B-B14F-4D97-AF65-F5344CB8AC3E}">
        <p14:creationId xmlns:p14="http://schemas.microsoft.com/office/powerpoint/2010/main" val="408707948"/>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71C8043-1872-1E65-E471-DB62D8CC6AE6}"/>
            </a:ext>
          </a:extLst>
        </p:cNvPr>
        <p:cNvGrpSpPr/>
        <p:nvPr/>
      </p:nvGrpSpPr>
      <p:grpSpPr>
        <a:xfrm>
          <a:off x="0" y="0"/>
          <a:ext cx="0" cy="0"/>
          <a:chOff x="0" y="0"/>
          <a:chExt cx="0" cy="0"/>
        </a:xfrm>
      </p:grpSpPr>
      <p:pic>
        <p:nvPicPr>
          <p:cNvPr id="32" name="Picture 31">
            <a:extLst>
              <a:ext uri="{FF2B5EF4-FFF2-40B4-BE49-F238E27FC236}">
                <a16:creationId xmlns:a16="http://schemas.microsoft.com/office/drawing/2014/main" id="{41C6CB20-48A2-1B50-A5FC-660DAE156219}"/>
              </a:ext>
            </a:extLst>
          </p:cNvPr>
          <p:cNvPicPr>
            <a:picLocks noChangeAspect="1"/>
          </p:cNvPicPr>
          <p:nvPr/>
        </p:nvPicPr>
        <p:blipFill>
          <a:blip r:embed="rId2"/>
          <a:srcRect r="1791"/>
          <a:stretch/>
        </p:blipFill>
        <p:spPr>
          <a:xfrm>
            <a:off x="0" y="0"/>
            <a:ext cx="12192000" cy="6858000"/>
          </a:xfrm>
          <a:prstGeom prst="rect">
            <a:avLst/>
          </a:prstGeom>
        </p:spPr>
      </p:pic>
      <p:pic>
        <p:nvPicPr>
          <p:cNvPr id="11" name="Picture 10">
            <a:extLst>
              <a:ext uri="{FF2B5EF4-FFF2-40B4-BE49-F238E27FC236}">
                <a16:creationId xmlns:a16="http://schemas.microsoft.com/office/drawing/2014/main" id="{AECF7651-6B07-934B-522A-AB2D09AEC37D}"/>
              </a:ext>
            </a:extLst>
          </p:cNvPr>
          <p:cNvPicPr>
            <a:picLocks noChangeAspect="1"/>
          </p:cNvPicPr>
          <p:nvPr/>
        </p:nvPicPr>
        <p:blipFill>
          <a:blip r:embed="rId3"/>
          <a:srcRect l="23279" b="28070"/>
          <a:stretch/>
        </p:blipFill>
        <p:spPr>
          <a:xfrm>
            <a:off x="-12031" y="0"/>
            <a:ext cx="12230462" cy="6858000"/>
          </a:xfrm>
          <a:prstGeom prst="rect">
            <a:avLst/>
          </a:prstGeom>
        </p:spPr>
      </p:pic>
      <p:sp>
        <p:nvSpPr>
          <p:cNvPr id="9" name="TextBox 8">
            <a:extLst>
              <a:ext uri="{FF2B5EF4-FFF2-40B4-BE49-F238E27FC236}">
                <a16:creationId xmlns:a16="http://schemas.microsoft.com/office/drawing/2014/main" id="{1906D6BD-52B1-C9F5-E045-CF36A6BE0E94}"/>
              </a:ext>
            </a:extLst>
          </p:cNvPr>
          <p:cNvSpPr txBox="1"/>
          <p:nvPr/>
        </p:nvSpPr>
        <p:spPr>
          <a:xfrm>
            <a:off x="-12032" y="83143"/>
            <a:ext cx="12242494" cy="52322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schemeClr val="bg1"/>
                </a:solidFill>
                <a:effectLst>
                  <a:outerShdw blurRad="38100" dist="38100" dir="2700000" algn="tl">
                    <a:srgbClr val="000000">
                      <a:alpha val="43137"/>
                    </a:srgbClr>
                  </a:outerShdw>
                </a:effectLst>
                <a:uLnTx/>
                <a:uFillTx/>
                <a:latin typeface="Avenir Next LT Pro Demi" panose="020B0704020202020204" pitchFamily="34" charset="0"/>
                <a:ea typeface="+mn-ea"/>
                <a:cs typeface="+mn-cs"/>
              </a:rPr>
              <a:t>Results — Data gaps for MSP</a:t>
            </a:r>
          </a:p>
        </p:txBody>
      </p:sp>
      <p:sp>
        <p:nvSpPr>
          <p:cNvPr id="13" name="TextBox 12">
            <a:extLst>
              <a:ext uri="{FF2B5EF4-FFF2-40B4-BE49-F238E27FC236}">
                <a16:creationId xmlns:a16="http://schemas.microsoft.com/office/drawing/2014/main" id="{63966CFD-0748-49A6-A0C0-688DE2AE7CF2}"/>
              </a:ext>
            </a:extLst>
          </p:cNvPr>
          <p:cNvSpPr txBox="1"/>
          <p:nvPr/>
        </p:nvSpPr>
        <p:spPr>
          <a:xfrm>
            <a:off x="181814" y="769767"/>
            <a:ext cx="12010185" cy="954107"/>
          </a:xfrm>
          <a:prstGeom prst="rect">
            <a:avLst/>
          </a:prstGeom>
          <a:noFill/>
        </p:spPr>
        <p:txBody>
          <a:bodyPr wrap="square">
            <a:spAutoFit/>
          </a:bodyPr>
          <a:lstStyle/>
          <a:p>
            <a:r>
              <a:rPr lang="en-US" sz="2800" noProof="0" dirty="0">
                <a:solidFill>
                  <a:schemeClr val="bg1"/>
                </a:solidFill>
                <a:latin typeface="Avenir Next LT Pro Light" panose="020B0304020202020204" pitchFamily="34" charset="0"/>
              </a:rPr>
              <a:t>The information (spatial format) is limited, it was produced for different purposes, at different scales, resolutions and periods...</a:t>
            </a:r>
          </a:p>
        </p:txBody>
      </p:sp>
      <p:grpSp>
        <p:nvGrpSpPr>
          <p:cNvPr id="35" name="Group 34">
            <a:extLst>
              <a:ext uri="{FF2B5EF4-FFF2-40B4-BE49-F238E27FC236}">
                <a16:creationId xmlns:a16="http://schemas.microsoft.com/office/drawing/2014/main" id="{CDA0B0A1-C422-8DD3-DF98-C27459957FF7}"/>
              </a:ext>
            </a:extLst>
          </p:cNvPr>
          <p:cNvGrpSpPr/>
          <p:nvPr/>
        </p:nvGrpSpPr>
        <p:grpSpPr>
          <a:xfrm>
            <a:off x="77016" y="2490540"/>
            <a:ext cx="4519048" cy="4325888"/>
            <a:chOff x="77015" y="1984729"/>
            <a:chExt cx="5505175" cy="4831699"/>
          </a:xfrm>
        </p:grpSpPr>
        <p:pic>
          <p:nvPicPr>
            <p:cNvPr id="1026" name="Picture 2">
              <a:extLst>
                <a:ext uri="{FF2B5EF4-FFF2-40B4-BE49-F238E27FC236}">
                  <a16:creationId xmlns:a16="http://schemas.microsoft.com/office/drawing/2014/main" id="{9BAC337F-4AE1-0A6E-1218-35FD33B935FB}"/>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3350" t="20017" r="32594" b="5023"/>
            <a:stretch/>
          </p:blipFill>
          <p:spPr bwMode="auto">
            <a:xfrm rot="10800000">
              <a:off x="77015" y="1984729"/>
              <a:ext cx="5505175" cy="4831699"/>
            </a:xfrm>
            <a:prstGeom prst="rect">
              <a:avLst/>
            </a:prstGeom>
            <a:noFill/>
            <a:extLst>
              <a:ext uri="{909E8E84-426E-40DD-AFC4-6F175D3DCCD1}">
                <a14:hiddenFill xmlns:a14="http://schemas.microsoft.com/office/drawing/2010/main">
                  <a:solidFill>
                    <a:srgbClr val="FFFFFF"/>
                  </a:solidFill>
                </a14:hiddenFill>
              </a:ext>
            </a:extLst>
          </p:spPr>
        </p:pic>
        <p:sp>
          <p:nvSpPr>
            <p:cNvPr id="19" name="TextBox 18">
              <a:extLst>
                <a:ext uri="{FF2B5EF4-FFF2-40B4-BE49-F238E27FC236}">
                  <a16:creationId xmlns:a16="http://schemas.microsoft.com/office/drawing/2014/main" id="{414F0D20-C10C-0DB1-DA72-36C1FEA0CF83}"/>
                </a:ext>
              </a:extLst>
            </p:cNvPr>
            <p:cNvSpPr txBox="1"/>
            <p:nvPr/>
          </p:nvSpPr>
          <p:spPr>
            <a:xfrm>
              <a:off x="228724" y="2014815"/>
              <a:ext cx="3820687" cy="1134421"/>
            </a:xfrm>
            <a:prstGeom prst="rect">
              <a:avLst/>
            </a:prstGeom>
            <a:noFill/>
          </p:spPr>
          <p:txBody>
            <a:bodyPr wrap="square">
              <a:spAutoFit/>
            </a:bodyPr>
            <a:lstStyle/>
            <a:p>
              <a:r>
                <a:rPr lang="en-US" sz="2000" noProof="0" dirty="0">
                  <a:latin typeface="Avenir Next LT Pro Light" panose="020B0304020202020204" pitchFamily="34" charset="0"/>
                </a:rPr>
                <a:t>Fishing Zones </a:t>
              </a:r>
            </a:p>
            <a:p>
              <a:r>
                <a:rPr lang="es-GT" sz="2000" dirty="0">
                  <a:latin typeface="Avenir Next LT Pro Light" panose="020B0304020202020204" pitchFamily="34" charset="0"/>
                </a:rPr>
                <a:t>(Atlas Bocas del Toro, 2008)</a:t>
              </a:r>
              <a:endParaRPr lang="es-GT" sz="2000" noProof="0" dirty="0">
                <a:latin typeface="Avenir Next LT Pro Light" panose="020B0304020202020204" pitchFamily="34" charset="0"/>
              </a:endParaRPr>
            </a:p>
          </p:txBody>
        </p:sp>
      </p:grpSp>
      <p:grpSp>
        <p:nvGrpSpPr>
          <p:cNvPr id="36" name="Group 35">
            <a:extLst>
              <a:ext uri="{FF2B5EF4-FFF2-40B4-BE49-F238E27FC236}">
                <a16:creationId xmlns:a16="http://schemas.microsoft.com/office/drawing/2014/main" id="{55A5CF88-5B6A-3134-2383-4045910B9CE4}"/>
              </a:ext>
            </a:extLst>
          </p:cNvPr>
          <p:cNvGrpSpPr/>
          <p:nvPr/>
        </p:nvGrpSpPr>
        <p:grpSpPr>
          <a:xfrm>
            <a:off x="3620490" y="3725999"/>
            <a:ext cx="2544192" cy="3090429"/>
            <a:chOff x="2716157" y="3737709"/>
            <a:chExt cx="2544192" cy="3090429"/>
          </a:xfrm>
        </p:grpSpPr>
        <p:pic>
          <p:nvPicPr>
            <p:cNvPr id="1028" name="Picture 4">
              <a:extLst>
                <a:ext uri="{FF2B5EF4-FFF2-40B4-BE49-F238E27FC236}">
                  <a16:creationId xmlns:a16="http://schemas.microsoft.com/office/drawing/2014/main" id="{049629C0-DE1B-C4B8-4C00-446C1CF7BFC1}"/>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l="7082" t="3611" r="6017" b="17220"/>
            <a:stretch/>
          </p:blipFill>
          <p:spPr bwMode="auto">
            <a:xfrm>
              <a:off x="2716157" y="3737709"/>
              <a:ext cx="2544192" cy="3090429"/>
            </a:xfrm>
            <a:prstGeom prst="rect">
              <a:avLst/>
            </a:prstGeom>
            <a:noFill/>
            <a:extLst>
              <a:ext uri="{909E8E84-426E-40DD-AFC4-6F175D3DCCD1}">
                <a14:hiddenFill xmlns:a14="http://schemas.microsoft.com/office/drawing/2010/main">
                  <a:solidFill>
                    <a:srgbClr val="FFFFFF"/>
                  </a:solidFill>
                </a14:hiddenFill>
              </a:ext>
            </a:extLst>
          </p:spPr>
        </p:pic>
        <p:sp>
          <p:nvSpPr>
            <p:cNvPr id="20" name="TextBox 19">
              <a:extLst>
                <a:ext uri="{FF2B5EF4-FFF2-40B4-BE49-F238E27FC236}">
                  <a16:creationId xmlns:a16="http://schemas.microsoft.com/office/drawing/2014/main" id="{DD145973-4AFD-2CAE-4BB5-FACC82137F7C}"/>
                </a:ext>
              </a:extLst>
            </p:cNvPr>
            <p:cNvSpPr txBox="1"/>
            <p:nvPr/>
          </p:nvSpPr>
          <p:spPr>
            <a:xfrm>
              <a:off x="2825755" y="6365671"/>
              <a:ext cx="2368167" cy="400110"/>
            </a:xfrm>
            <a:prstGeom prst="rect">
              <a:avLst/>
            </a:prstGeom>
            <a:noFill/>
          </p:spPr>
          <p:txBody>
            <a:bodyPr wrap="square">
              <a:spAutoFit/>
            </a:bodyPr>
            <a:lstStyle/>
            <a:p>
              <a:r>
                <a:rPr lang="en-US" sz="2000" noProof="0">
                  <a:solidFill>
                    <a:schemeClr val="bg1"/>
                  </a:solidFill>
                  <a:latin typeface="Avenir Next LT Pro Light" panose="020B0304020202020204" pitchFamily="34" charset="0"/>
                </a:rPr>
                <a:t>Diving sites</a:t>
              </a:r>
            </a:p>
          </p:txBody>
        </p:sp>
      </p:grpSp>
      <p:grpSp>
        <p:nvGrpSpPr>
          <p:cNvPr id="34" name="Group 33">
            <a:extLst>
              <a:ext uri="{FF2B5EF4-FFF2-40B4-BE49-F238E27FC236}">
                <a16:creationId xmlns:a16="http://schemas.microsoft.com/office/drawing/2014/main" id="{26EFF47A-D472-1C3F-BB6A-49A8F13C7C83}"/>
              </a:ext>
            </a:extLst>
          </p:cNvPr>
          <p:cNvGrpSpPr/>
          <p:nvPr/>
        </p:nvGrpSpPr>
        <p:grpSpPr>
          <a:xfrm>
            <a:off x="4694340" y="1862608"/>
            <a:ext cx="6646942" cy="1722866"/>
            <a:chOff x="-154183" y="1518804"/>
            <a:chExt cx="6646942" cy="1722866"/>
          </a:xfrm>
        </p:grpSpPr>
        <p:sp>
          <p:nvSpPr>
            <p:cNvPr id="16" name="TextBox 15">
              <a:extLst>
                <a:ext uri="{FF2B5EF4-FFF2-40B4-BE49-F238E27FC236}">
                  <a16:creationId xmlns:a16="http://schemas.microsoft.com/office/drawing/2014/main" id="{08047884-9C43-C32A-BF67-BDF468FFD32D}"/>
                </a:ext>
              </a:extLst>
            </p:cNvPr>
            <p:cNvSpPr txBox="1"/>
            <p:nvPr/>
          </p:nvSpPr>
          <p:spPr>
            <a:xfrm>
              <a:off x="2337254" y="2410673"/>
              <a:ext cx="1784278" cy="830997"/>
            </a:xfrm>
            <a:prstGeom prst="rect">
              <a:avLst/>
            </a:prstGeom>
            <a:noFill/>
          </p:spPr>
          <p:txBody>
            <a:bodyPr wrap="square">
              <a:spAutoFit/>
            </a:bodyPr>
            <a:lstStyle/>
            <a:p>
              <a:pPr algn="ctr"/>
              <a:r>
                <a:rPr lang="en-US" sz="2400" noProof="0" dirty="0">
                  <a:solidFill>
                    <a:schemeClr val="bg1"/>
                  </a:solidFill>
                  <a:latin typeface="Avenir Next LT Pro Light" panose="020B0304020202020204" pitchFamily="34" charset="0"/>
                </a:rPr>
                <a:t>Atlases y Portals</a:t>
              </a:r>
            </a:p>
          </p:txBody>
        </p:sp>
        <p:sp>
          <p:nvSpPr>
            <p:cNvPr id="17" name="TextBox 16">
              <a:extLst>
                <a:ext uri="{FF2B5EF4-FFF2-40B4-BE49-F238E27FC236}">
                  <a16:creationId xmlns:a16="http://schemas.microsoft.com/office/drawing/2014/main" id="{452EDCAF-54C4-1FC2-0A14-F25B220F715F}"/>
                </a:ext>
              </a:extLst>
            </p:cNvPr>
            <p:cNvSpPr txBox="1"/>
            <p:nvPr/>
          </p:nvSpPr>
          <p:spPr>
            <a:xfrm>
              <a:off x="4708481" y="2410673"/>
              <a:ext cx="1784278" cy="830997"/>
            </a:xfrm>
            <a:prstGeom prst="rect">
              <a:avLst/>
            </a:prstGeom>
            <a:noFill/>
          </p:spPr>
          <p:txBody>
            <a:bodyPr wrap="square">
              <a:spAutoFit/>
            </a:bodyPr>
            <a:lstStyle/>
            <a:p>
              <a:pPr algn="ctr"/>
              <a:r>
                <a:rPr lang="en-US" sz="2400" noProof="0" dirty="0">
                  <a:solidFill>
                    <a:schemeClr val="bg1"/>
                  </a:solidFill>
                  <a:latin typeface="Avenir Next LT Pro Light" panose="020B0304020202020204" pitchFamily="34" charset="0"/>
                </a:rPr>
                <a:t>Scientific Research</a:t>
              </a:r>
            </a:p>
          </p:txBody>
        </p:sp>
        <p:pic>
          <p:nvPicPr>
            <p:cNvPr id="22" name="Graphic 21" descr="Meeting with solid fill">
              <a:extLst>
                <a:ext uri="{FF2B5EF4-FFF2-40B4-BE49-F238E27FC236}">
                  <a16:creationId xmlns:a16="http://schemas.microsoft.com/office/drawing/2014/main" id="{5FFDA286-44B6-3F77-49E6-34169DC2721E}"/>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340585" y="1562784"/>
              <a:ext cx="914400" cy="914400"/>
            </a:xfrm>
            <a:prstGeom prst="rect">
              <a:avLst/>
            </a:prstGeom>
          </p:spPr>
        </p:pic>
        <p:pic>
          <p:nvPicPr>
            <p:cNvPr id="24" name="Graphic 23" descr="Computer with solid fill">
              <a:extLst>
                <a:ext uri="{FF2B5EF4-FFF2-40B4-BE49-F238E27FC236}">
                  <a16:creationId xmlns:a16="http://schemas.microsoft.com/office/drawing/2014/main" id="{E0F704D3-1D8B-0164-7D07-FBD6CFA01946}"/>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2681553" y="1641662"/>
              <a:ext cx="914400" cy="914400"/>
            </a:xfrm>
            <a:prstGeom prst="rect">
              <a:avLst/>
            </a:prstGeom>
          </p:spPr>
        </p:pic>
        <p:pic>
          <p:nvPicPr>
            <p:cNvPr id="26" name="Graphic 25" descr="Document with solid fill">
              <a:extLst>
                <a:ext uri="{FF2B5EF4-FFF2-40B4-BE49-F238E27FC236}">
                  <a16:creationId xmlns:a16="http://schemas.microsoft.com/office/drawing/2014/main" id="{4FDF1E33-BBAD-9B09-4468-85D018ACBD04}"/>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5022519" y="1518804"/>
              <a:ext cx="914400" cy="914400"/>
            </a:xfrm>
            <a:prstGeom prst="rect">
              <a:avLst/>
            </a:prstGeom>
          </p:spPr>
        </p:pic>
        <p:sp>
          <p:nvSpPr>
            <p:cNvPr id="27" name="TextBox 26">
              <a:extLst>
                <a:ext uri="{FF2B5EF4-FFF2-40B4-BE49-F238E27FC236}">
                  <a16:creationId xmlns:a16="http://schemas.microsoft.com/office/drawing/2014/main" id="{A39EC5D5-163A-3CE8-BA91-0A3BD5AF47AC}"/>
                </a:ext>
              </a:extLst>
            </p:cNvPr>
            <p:cNvSpPr txBox="1"/>
            <p:nvPr/>
          </p:nvSpPr>
          <p:spPr>
            <a:xfrm>
              <a:off x="-154183" y="2410673"/>
              <a:ext cx="1982890" cy="830997"/>
            </a:xfrm>
            <a:prstGeom prst="rect">
              <a:avLst/>
            </a:prstGeom>
            <a:noFill/>
          </p:spPr>
          <p:txBody>
            <a:bodyPr wrap="square">
              <a:spAutoFit/>
            </a:bodyPr>
            <a:lstStyle/>
            <a:p>
              <a:pPr algn="ctr"/>
              <a:r>
                <a:rPr lang="en-US" sz="2400" noProof="0" dirty="0">
                  <a:solidFill>
                    <a:schemeClr val="bg1"/>
                  </a:solidFill>
                  <a:latin typeface="Avenir Next LT Pro Light" panose="020B0304020202020204" pitchFamily="34" charset="0"/>
                </a:rPr>
                <a:t>Participatory</a:t>
              </a:r>
            </a:p>
            <a:p>
              <a:pPr algn="ctr"/>
              <a:r>
                <a:rPr lang="en-US" sz="2400" dirty="0">
                  <a:solidFill>
                    <a:schemeClr val="bg1"/>
                  </a:solidFill>
                  <a:latin typeface="Avenir Next LT Pro Light" panose="020B0304020202020204" pitchFamily="34" charset="0"/>
                </a:rPr>
                <a:t>Mapping</a:t>
              </a:r>
              <a:endParaRPr lang="en-US" sz="2400" noProof="0" dirty="0">
                <a:solidFill>
                  <a:schemeClr val="bg1"/>
                </a:solidFill>
                <a:latin typeface="Avenir Next LT Pro Light" panose="020B0304020202020204" pitchFamily="34" charset="0"/>
              </a:endParaRPr>
            </a:p>
          </p:txBody>
        </p:sp>
        <p:pic>
          <p:nvPicPr>
            <p:cNvPr id="29" name="Graphic 28" descr="Badge Follow with solid fill">
              <a:extLst>
                <a:ext uri="{FF2B5EF4-FFF2-40B4-BE49-F238E27FC236}">
                  <a16:creationId xmlns:a16="http://schemas.microsoft.com/office/drawing/2014/main" id="{F21A279E-D90D-0887-9B2F-F606333B11A1}"/>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1711694" y="1824542"/>
              <a:ext cx="513150" cy="513150"/>
            </a:xfrm>
            <a:prstGeom prst="rect">
              <a:avLst/>
            </a:prstGeom>
          </p:spPr>
        </p:pic>
        <p:pic>
          <p:nvPicPr>
            <p:cNvPr id="30" name="Graphic 29" descr="Badge Follow with solid fill">
              <a:extLst>
                <a:ext uri="{FF2B5EF4-FFF2-40B4-BE49-F238E27FC236}">
                  <a16:creationId xmlns:a16="http://schemas.microsoft.com/office/drawing/2014/main" id="{B4BAF685-18AD-EC57-14E5-23719F9DC07D}"/>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4052661" y="1840940"/>
              <a:ext cx="513150" cy="513150"/>
            </a:xfrm>
            <a:prstGeom prst="rect">
              <a:avLst/>
            </a:prstGeom>
          </p:spPr>
        </p:pic>
      </p:grpSp>
      <p:sp>
        <p:nvSpPr>
          <p:cNvPr id="33" name="TextBox 32">
            <a:extLst>
              <a:ext uri="{FF2B5EF4-FFF2-40B4-BE49-F238E27FC236}">
                <a16:creationId xmlns:a16="http://schemas.microsoft.com/office/drawing/2014/main" id="{436F105E-3ED9-1C04-73EE-299691859AB5}"/>
              </a:ext>
            </a:extLst>
          </p:cNvPr>
          <p:cNvSpPr txBox="1"/>
          <p:nvPr/>
        </p:nvSpPr>
        <p:spPr>
          <a:xfrm>
            <a:off x="7199566" y="3741856"/>
            <a:ext cx="5074319" cy="3139321"/>
          </a:xfrm>
          <a:prstGeom prst="rect">
            <a:avLst/>
          </a:prstGeom>
          <a:noFill/>
        </p:spPr>
        <p:txBody>
          <a:bodyPr wrap="square">
            <a:spAutoFit/>
          </a:bodyPr>
          <a:lstStyle/>
          <a:p>
            <a:pPr marL="174625" indent="-174625">
              <a:buFont typeface="Arial" panose="020B0604020202020204" pitchFamily="34" charset="0"/>
              <a:buChar char="•"/>
            </a:pPr>
            <a:r>
              <a:rPr lang="en-US" sz="2200" noProof="0" dirty="0">
                <a:solidFill>
                  <a:schemeClr val="bg1"/>
                </a:solidFill>
                <a:latin typeface="Avenir Next LT Pro Light" panose="020B0304020202020204" pitchFamily="34" charset="0"/>
              </a:rPr>
              <a:t>Fishing Areas </a:t>
            </a:r>
          </a:p>
          <a:p>
            <a:pPr marL="174625" indent="-174625">
              <a:buFont typeface="Arial" panose="020B0604020202020204" pitchFamily="34" charset="0"/>
              <a:buChar char="•"/>
            </a:pPr>
            <a:r>
              <a:rPr lang="en-US" sz="2200" noProof="0" dirty="0">
                <a:solidFill>
                  <a:schemeClr val="bg1"/>
                </a:solidFill>
                <a:latin typeface="Avenir Next LT Pro Light" panose="020B0304020202020204" pitchFamily="34" charset="0"/>
              </a:rPr>
              <a:t>Sea routes</a:t>
            </a:r>
          </a:p>
          <a:p>
            <a:pPr marL="174625" indent="-174625">
              <a:buFont typeface="Arial" panose="020B0604020202020204" pitchFamily="34" charset="0"/>
              <a:buChar char="•"/>
            </a:pPr>
            <a:r>
              <a:rPr lang="en-US" sz="2200" noProof="0" dirty="0">
                <a:solidFill>
                  <a:schemeClr val="bg1"/>
                </a:solidFill>
                <a:latin typeface="Avenir Next LT Pro Light" panose="020B0304020202020204" pitchFamily="34" charset="0"/>
              </a:rPr>
              <a:t>Marine habitats</a:t>
            </a:r>
          </a:p>
          <a:p>
            <a:pPr marL="174625" indent="-174625">
              <a:buFont typeface="Arial" panose="020B0604020202020204" pitchFamily="34" charset="0"/>
              <a:buChar char="•"/>
            </a:pPr>
            <a:r>
              <a:rPr lang="en-US" sz="2200" noProof="0" dirty="0">
                <a:solidFill>
                  <a:schemeClr val="bg1"/>
                </a:solidFill>
                <a:latin typeface="Avenir Next LT Pro Light" panose="020B0304020202020204" pitchFamily="34" charset="0"/>
              </a:rPr>
              <a:t>Relevant marine species</a:t>
            </a:r>
          </a:p>
          <a:p>
            <a:pPr marL="174625" indent="-174625">
              <a:buFont typeface="Arial" panose="020B0604020202020204" pitchFamily="34" charset="0"/>
              <a:buChar char="•"/>
            </a:pPr>
            <a:r>
              <a:rPr lang="en-US" sz="2200" noProof="0" dirty="0">
                <a:solidFill>
                  <a:schemeClr val="bg1"/>
                </a:solidFill>
                <a:latin typeface="Avenir Next LT Pro Light" panose="020B0304020202020204" pitchFamily="34" charset="0"/>
              </a:rPr>
              <a:t>Water Recreation Areas </a:t>
            </a:r>
          </a:p>
          <a:p>
            <a:pPr marL="174625" indent="-174625">
              <a:buFont typeface="Arial" panose="020B0604020202020204" pitchFamily="34" charset="0"/>
              <a:buChar char="•"/>
            </a:pPr>
            <a:r>
              <a:rPr lang="en-US" sz="2200" noProof="0" dirty="0">
                <a:solidFill>
                  <a:schemeClr val="bg1"/>
                </a:solidFill>
                <a:latin typeface="Avenir Next LT Pro Light" panose="020B0304020202020204" pitchFamily="34" charset="0"/>
              </a:rPr>
              <a:t>Areas of conflict </a:t>
            </a:r>
          </a:p>
          <a:p>
            <a:pPr marL="174625" indent="-174625">
              <a:buFont typeface="Arial" panose="020B0604020202020204" pitchFamily="34" charset="0"/>
              <a:buChar char="•"/>
            </a:pPr>
            <a:r>
              <a:rPr lang="en-US" sz="2200" noProof="0" dirty="0">
                <a:solidFill>
                  <a:schemeClr val="bg1"/>
                </a:solidFill>
                <a:latin typeface="Avenir Next LT Pro Light" panose="020B0304020202020204" pitchFamily="34" charset="0"/>
              </a:rPr>
              <a:t>Cultural or community sites</a:t>
            </a:r>
          </a:p>
          <a:p>
            <a:pPr marL="174625" indent="-174625">
              <a:buFont typeface="Arial" panose="020B0604020202020204" pitchFamily="34" charset="0"/>
              <a:buChar char="•"/>
            </a:pPr>
            <a:r>
              <a:rPr lang="en-US" sz="2200" noProof="0" dirty="0">
                <a:solidFill>
                  <a:schemeClr val="bg1"/>
                </a:solidFill>
                <a:latin typeface="Avenir Next LT Pro Light" panose="020B0304020202020204" pitchFamily="34" charset="0"/>
              </a:rPr>
              <a:t>Economic value </a:t>
            </a:r>
          </a:p>
          <a:p>
            <a:pPr marL="174625" indent="-174625">
              <a:buFont typeface="Arial" panose="020B0604020202020204" pitchFamily="34" charset="0"/>
              <a:buChar char="•"/>
            </a:pPr>
            <a:r>
              <a:rPr lang="en-US" sz="2200" noProof="0" dirty="0">
                <a:solidFill>
                  <a:schemeClr val="bg1"/>
                </a:solidFill>
                <a:latin typeface="Avenir Next LT Pro Light" panose="020B0304020202020204" pitchFamily="34" charset="0"/>
              </a:rPr>
              <a:t>Among others...</a:t>
            </a:r>
          </a:p>
        </p:txBody>
      </p:sp>
      <p:cxnSp>
        <p:nvCxnSpPr>
          <p:cNvPr id="37" name="Straight Connector 36">
            <a:extLst>
              <a:ext uri="{FF2B5EF4-FFF2-40B4-BE49-F238E27FC236}">
                <a16:creationId xmlns:a16="http://schemas.microsoft.com/office/drawing/2014/main" id="{7D9093C2-E5B8-867D-DBE4-C053D1CAF47D}"/>
              </a:ext>
            </a:extLst>
          </p:cNvPr>
          <p:cNvCxnSpPr>
            <a:cxnSpLocks/>
          </p:cNvCxnSpPr>
          <p:nvPr/>
        </p:nvCxnSpPr>
        <p:spPr>
          <a:xfrm rot="16200000">
            <a:off x="8690289" y="1684456"/>
            <a:ext cx="0" cy="4114800"/>
          </a:xfrm>
          <a:prstGeom prst="line">
            <a:avLst/>
          </a:prstGeom>
          <a:ln w="38100">
            <a:solidFill>
              <a:srgbClr val="00E6D0"/>
            </a:solidFill>
            <a:prstDash val="sysDot"/>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44318943"/>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603EB78-FA30-697C-E70A-E993AB05708D}"/>
            </a:ext>
          </a:extLst>
        </p:cNvPr>
        <p:cNvGrpSpPr/>
        <p:nvPr/>
      </p:nvGrpSpPr>
      <p:grpSpPr>
        <a:xfrm>
          <a:off x="0" y="0"/>
          <a:ext cx="0" cy="0"/>
          <a:chOff x="0" y="0"/>
          <a:chExt cx="0" cy="0"/>
        </a:xfrm>
      </p:grpSpPr>
      <p:pic>
        <p:nvPicPr>
          <p:cNvPr id="53" name="Picture 2">
            <a:extLst>
              <a:ext uri="{FF2B5EF4-FFF2-40B4-BE49-F238E27FC236}">
                <a16:creationId xmlns:a16="http://schemas.microsoft.com/office/drawing/2014/main" id="{2F61EF15-29A3-BCE7-216B-149511B969D4}"/>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3350" t="20017" r="32594" b="5023"/>
          <a:stretch/>
        </p:blipFill>
        <p:spPr bwMode="auto">
          <a:xfrm rot="10800000">
            <a:off x="9395937" y="0"/>
            <a:ext cx="2796063" cy="2454006"/>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9">
            <a:extLst>
              <a:ext uri="{FF2B5EF4-FFF2-40B4-BE49-F238E27FC236}">
                <a16:creationId xmlns:a16="http://schemas.microsoft.com/office/drawing/2014/main" id="{C6E93B9D-55B2-C5DD-4FED-18597A85DF29}"/>
              </a:ext>
            </a:extLst>
          </p:cNvPr>
          <p:cNvPicPr>
            <a:picLocks noChangeAspect="1"/>
          </p:cNvPicPr>
          <p:nvPr/>
        </p:nvPicPr>
        <p:blipFill>
          <a:blip r:embed="rId3"/>
          <a:srcRect l="37187" t="28219" r="34219" b="36641"/>
          <a:stretch/>
        </p:blipFill>
        <p:spPr>
          <a:xfrm>
            <a:off x="0" y="-1"/>
            <a:ext cx="12192000" cy="8061377"/>
          </a:xfrm>
          <a:prstGeom prst="rect">
            <a:avLst/>
          </a:prstGeom>
        </p:spPr>
      </p:pic>
      <p:pic>
        <p:nvPicPr>
          <p:cNvPr id="8" name="Picture 7">
            <a:extLst>
              <a:ext uri="{FF2B5EF4-FFF2-40B4-BE49-F238E27FC236}">
                <a16:creationId xmlns:a16="http://schemas.microsoft.com/office/drawing/2014/main" id="{F984FA68-F446-14CD-D96C-3837B7FF2F0B}"/>
              </a:ext>
            </a:extLst>
          </p:cNvPr>
          <p:cNvPicPr>
            <a:picLocks noChangeAspect="1"/>
          </p:cNvPicPr>
          <p:nvPr/>
        </p:nvPicPr>
        <p:blipFill>
          <a:blip r:embed="rId4"/>
          <a:srcRect l="37187" t="28219" r="34219" b="36641"/>
          <a:stretch/>
        </p:blipFill>
        <p:spPr>
          <a:xfrm>
            <a:off x="-12649200" y="2636812"/>
            <a:ext cx="12192000" cy="8061377"/>
          </a:xfrm>
          <a:prstGeom prst="rect">
            <a:avLst/>
          </a:prstGeom>
        </p:spPr>
      </p:pic>
      <p:pic>
        <p:nvPicPr>
          <p:cNvPr id="12" name="Picture 11">
            <a:extLst>
              <a:ext uri="{FF2B5EF4-FFF2-40B4-BE49-F238E27FC236}">
                <a16:creationId xmlns:a16="http://schemas.microsoft.com/office/drawing/2014/main" id="{7C227BDF-746B-1D27-A34D-D20B05AF2E05}"/>
              </a:ext>
            </a:extLst>
          </p:cNvPr>
          <p:cNvPicPr>
            <a:picLocks noChangeAspect="1"/>
          </p:cNvPicPr>
          <p:nvPr/>
        </p:nvPicPr>
        <p:blipFill>
          <a:blip r:embed="rId5"/>
          <a:srcRect l="37187" t="28219" r="34219" b="36641"/>
          <a:stretch/>
        </p:blipFill>
        <p:spPr>
          <a:xfrm>
            <a:off x="-13480017" y="-2613187"/>
            <a:ext cx="12192000" cy="8061377"/>
          </a:xfrm>
          <a:prstGeom prst="rect">
            <a:avLst/>
          </a:prstGeom>
        </p:spPr>
      </p:pic>
      <p:sp>
        <p:nvSpPr>
          <p:cNvPr id="48" name="TextBox 47">
            <a:extLst>
              <a:ext uri="{FF2B5EF4-FFF2-40B4-BE49-F238E27FC236}">
                <a16:creationId xmlns:a16="http://schemas.microsoft.com/office/drawing/2014/main" id="{4FE20FBD-F8CD-A210-B8A3-A83E282D13B7}"/>
              </a:ext>
            </a:extLst>
          </p:cNvPr>
          <p:cNvSpPr txBox="1"/>
          <p:nvPr/>
        </p:nvSpPr>
        <p:spPr>
          <a:xfrm>
            <a:off x="3409951" y="190499"/>
            <a:ext cx="2000250" cy="461665"/>
          </a:xfrm>
          <a:prstGeom prst="rect">
            <a:avLst/>
          </a:prstGeom>
          <a:noFill/>
        </p:spPr>
        <p:txBody>
          <a:bodyPr wrap="square">
            <a:spAutoFit/>
          </a:bodyPr>
          <a:lstStyle/>
          <a:p>
            <a:r>
              <a:rPr lang="es-GT" sz="2400" noProof="0" dirty="0">
                <a:solidFill>
                  <a:schemeClr val="bg1"/>
                </a:solidFill>
                <a:latin typeface="Avenir Next LT Pro Light" panose="020B0304020202020204" pitchFamily="34" charset="0"/>
              </a:rPr>
              <a:t>Isla Colon</a:t>
            </a:r>
          </a:p>
        </p:txBody>
      </p:sp>
      <p:sp>
        <p:nvSpPr>
          <p:cNvPr id="49" name="TextBox 48">
            <a:extLst>
              <a:ext uri="{FF2B5EF4-FFF2-40B4-BE49-F238E27FC236}">
                <a16:creationId xmlns:a16="http://schemas.microsoft.com/office/drawing/2014/main" id="{0AFABCE3-CAFC-2E83-8687-C5ABAD8E800B}"/>
              </a:ext>
            </a:extLst>
          </p:cNvPr>
          <p:cNvSpPr txBox="1"/>
          <p:nvPr/>
        </p:nvSpPr>
        <p:spPr>
          <a:xfrm>
            <a:off x="133351" y="2967335"/>
            <a:ext cx="2000250" cy="461665"/>
          </a:xfrm>
          <a:prstGeom prst="rect">
            <a:avLst/>
          </a:prstGeom>
          <a:noFill/>
        </p:spPr>
        <p:txBody>
          <a:bodyPr wrap="square">
            <a:spAutoFit/>
          </a:bodyPr>
          <a:lstStyle/>
          <a:p>
            <a:r>
              <a:rPr lang="es-GT" sz="2400" noProof="0" dirty="0">
                <a:solidFill>
                  <a:schemeClr val="bg1"/>
                </a:solidFill>
                <a:latin typeface="Avenir Next LT Pro Light" panose="020B0304020202020204" pitchFamily="34" charset="0"/>
              </a:rPr>
              <a:t>Almirante</a:t>
            </a:r>
          </a:p>
        </p:txBody>
      </p:sp>
      <p:sp>
        <p:nvSpPr>
          <p:cNvPr id="50" name="TextBox 49">
            <a:extLst>
              <a:ext uri="{FF2B5EF4-FFF2-40B4-BE49-F238E27FC236}">
                <a16:creationId xmlns:a16="http://schemas.microsoft.com/office/drawing/2014/main" id="{9FEDAE00-39C0-3B9A-B35C-2BB9C4E4F658}"/>
              </a:ext>
            </a:extLst>
          </p:cNvPr>
          <p:cNvSpPr txBox="1"/>
          <p:nvPr/>
        </p:nvSpPr>
        <p:spPr>
          <a:xfrm>
            <a:off x="3409951" y="3805688"/>
            <a:ext cx="2000250" cy="830997"/>
          </a:xfrm>
          <a:prstGeom prst="rect">
            <a:avLst/>
          </a:prstGeom>
          <a:noFill/>
        </p:spPr>
        <p:txBody>
          <a:bodyPr wrap="square">
            <a:spAutoFit/>
          </a:bodyPr>
          <a:lstStyle/>
          <a:p>
            <a:pPr algn="ctr"/>
            <a:r>
              <a:rPr lang="es-GT" sz="2400" noProof="0" dirty="0">
                <a:solidFill>
                  <a:schemeClr val="bg1"/>
                </a:solidFill>
                <a:latin typeface="Avenir Next LT Pro Light" panose="020B0304020202020204" pitchFamily="34" charset="0"/>
              </a:rPr>
              <a:t>Isla </a:t>
            </a:r>
          </a:p>
          <a:p>
            <a:pPr algn="ctr"/>
            <a:r>
              <a:rPr lang="es-GT" sz="2400" noProof="0" dirty="0">
                <a:solidFill>
                  <a:schemeClr val="bg1"/>
                </a:solidFill>
                <a:latin typeface="Avenir Next LT Pro Light" panose="020B0304020202020204" pitchFamily="34" charset="0"/>
              </a:rPr>
              <a:t>Cristóbal</a:t>
            </a:r>
          </a:p>
        </p:txBody>
      </p:sp>
      <p:sp>
        <p:nvSpPr>
          <p:cNvPr id="51" name="TextBox 50">
            <a:extLst>
              <a:ext uri="{FF2B5EF4-FFF2-40B4-BE49-F238E27FC236}">
                <a16:creationId xmlns:a16="http://schemas.microsoft.com/office/drawing/2014/main" id="{6D137187-0F33-D745-CBC0-408A96100B2C}"/>
              </a:ext>
            </a:extLst>
          </p:cNvPr>
          <p:cNvSpPr txBox="1"/>
          <p:nvPr/>
        </p:nvSpPr>
        <p:spPr>
          <a:xfrm>
            <a:off x="7334251" y="2967335"/>
            <a:ext cx="2000250" cy="461665"/>
          </a:xfrm>
          <a:prstGeom prst="rect">
            <a:avLst/>
          </a:prstGeom>
          <a:noFill/>
        </p:spPr>
        <p:txBody>
          <a:bodyPr wrap="square">
            <a:spAutoFit/>
          </a:bodyPr>
          <a:lstStyle/>
          <a:p>
            <a:pPr algn="ctr"/>
            <a:r>
              <a:rPr lang="es-GT" sz="2400" noProof="0" dirty="0">
                <a:solidFill>
                  <a:schemeClr val="bg1"/>
                </a:solidFill>
                <a:latin typeface="Avenir Next LT Pro Light" panose="020B0304020202020204" pitchFamily="34" charset="0"/>
              </a:rPr>
              <a:t>Bastimento</a:t>
            </a:r>
          </a:p>
        </p:txBody>
      </p:sp>
    </p:spTree>
    <p:extLst>
      <p:ext uri="{BB962C8B-B14F-4D97-AF65-F5344CB8AC3E}">
        <p14:creationId xmlns:p14="http://schemas.microsoft.com/office/powerpoint/2010/main" val="98339661"/>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B6ED1C3-625D-0810-CE8C-6797D7668E9F}"/>
            </a:ext>
          </a:extLst>
        </p:cNvPr>
        <p:cNvGrpSpPr/>
        <p:nvPr/>
      </p:nvGrpSpPr>
      <p:grpSpPr>
        <a:xfrm>
          <a:off x="0" y="0"/>
          <a:ext cx="0" cy="0"/>
          <a:chOff x="0" y="0"/>
          <a:chExt cx="0" cy="0"/>
        </a:xfrm>
      </p:grpSpPr>
      <p:pic>
        <p:nvPicPr>
          <p:cNvPr id="53" name="Picture 2">
            <a:extLst>
              <a:ext uri="{FF2B5EF4-FFF2-40B4-BE49-F238E27FC236}">
                <a16:creationId xmlns:a16="http://schemas.microsoft.com/office/drawing/2014/main" id="{FF98A692-E354-9D8B-0D4B-78D30859BF38}"/>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3350" t="20017" r="32594" b="5023"/>
          <a:stretch/>
        </p:blipFill>
        <p:spPr bwMode="auto">
          <a:xfrm rot="10800000">
            <a:off x="9395937" y="0"/>
            <a:ext cx="2796063" cy="2454006"/>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9">
            <a:extLst>
              <a:ext uri="{FF2B5EF4-FFF2-40B4-BE49-F238E27FC236}">
                <a16:creationId xmlns:a16="http://schemas.microsoft.com/office/drawing/2014/main" id="{B5CD8A94-49E1-2D46-29FB-618FB10F6F12}"/>
              </a:ext>
            </a:extLst>
          </p:cNvPr>
          <p:cNvPicPr>
            <a:picLocks noChangeAspect="1"/>
          </p:cNvPicPr>
          <p:nvPr/>
        </p:nvPicPr>
        <p:blipFill>
          <a:blip r:embed="rId3"/>
          <a:srcRect l="37187" t="28219" r="34219" b="36641"/>
          <a:stretch/>
        </p:blipFill>
        <p:spPr>
          <a:xfrm>
            <a:off x="0" y="-1"/>
            <a:ext cx="12192000" cy="8061377"/>
          </a:xfrm>
          <a:prstGeom prst="rect">
            <a:avLst/>
          </a:prstGeom>
        </p:spPr>
      </p:pic>
      <p:pic>
        <p:nvPicPr>
          <p:cNvPr id="8" name="Picture 7">
            <a:extLst>
              <a:ext uri="{FF2B5EF4-FFF2-40B4-BE49-F238E27FC236}">
                <a16:creationId xmlns:a16="http://schemas.microsoft.com/office/drawing/2014/main" id="{6B9A8C6E-C0DE-B664-383B-ED4D4DBA7338}"/>
              </a:ext>
            </a:extLst>
          </p:cNvPr>
          <p:cNvPicPr>
            <a:picLocks noChangeAspect="1"/>
          </p:cNvPicPr>
          <p:nvPr/>
        </p:nvPicPr>
        <p:blipFill>
          <a:blip r:embed="rId4"/>
          <a:srcRect l="37187" t="28219" r="34219" b="36641"/>
          <a:stretch/>
        </p:blipFill>
        <p:spPr>
          <a:xfrm>
            <a:off x="-12649200" y="2636812"/>
            <a:ext cx="12192000" cy="8061377"/>
          </a:xfrm>
          <a:prstGeom prst="rect">
            <a:avLst/>
          </a:prstGeom>
        </p:spPr>
      </p:pic>
      <p:pic>
        <p:nvPicPr>
          <p:cNvPr id="12" name="Picture 11">
            <a:extLst>
              <a:ext uri="{FF2B5EF4-FFF2-40B4-BE49-F238E27FC236}">
                <a16:creationId xmlns:a16="http://schemas.microsoft.com/office/drawing/2014/main" id="{86AC590E-27A9-57A4-C876-F8A5372643DF}"/>
              </a:ext>
            </a:extLst>
          </p:cNvPr>
          <p:cNvPicPr>
            <a:picLocks noChangeAspect="1"/>
          </p:cNvPicPr>
          <p:nvPr/>
        </p:nvPicPr>
        <p:blipFill>
          <a:blip r:embed="rId5"/>
          <a:srcRect l="37187" t="28219" r="34219" b="36641"/>
          <a:stretch/>
        </p:blipFill>
        <p:spPr>
          <a:xfrm>
            <a:off x="-13449300" y="190499"/>
            <a:ext cx="12192000" cy="8061377"/>
          </a:xfrm>
          <a:prstGeom prst="rect">
            <a:avLst/>
          </a:prstGeom>
        </p:spPr>
      </p:pic>
      <p:sp>
        <p:nvSpPr>
          <p:cNvPr id="48" name="TextBox 47">
            <a:extLst>
              <a:ext uri="{FF2B5EF4-FFF2-40B4-BE49-F238E27FC236}">
                <a16:creationId xmlns:a16="http://schemas.microsoft.com/office/drawing/2014/main" id="{E7183D39-32A9-934A-85A0-926D47A189CA}"/>
              </a:ext>
            </a:extLst>
          </p:cNvPr>
          <p:cNvSpPr txBox="1"/>
          <p:nvPr/>
        </p:nvSpPr>
        <p:spPr>
          <a:xfrm>
            <a:off x="3409951" y="190499"/>
            <a:ext cx="2000250" cy="461665"/>
          </a:xfrm>
          <a:prstGeom prst="rect">
            <a:avLst/>
          </a:prstGeom>
          <a:noFill/>
        </p:spPr>
        <p:txBody>
          <a:bodyPr wrap="square">
            <a:spAutoFit/>
          </a:bodyPr>
          <a:lstStyle/>
          <a:p>
            <a:r>
              <a:rPr lang="es-GT" sz="2400" noProof="0" dirty="0">
                <a:solidFill>
                  <a:schemeClr val="bg1"/>
                </a:solidFill>
                <a:latin typeface="Avenir Next LT Pro Light" panose="020B0304020202020204" pitchFamily="34" charset="0"/>
              </a:rPr>
              <a:t>Isla Colon</a:t>
            </a:r>
          </a:p>
        </p:txBody>
      </p:sp>
      <p:sp>
        <p:nvSpPr>
          <p:cNvPr id="49" name="TextBox 48">
            <a:extLst>
              <a:ext uri="{FF2B5EF4-FFF2-40B4-BE49-F238E27FC236}">
                <a16:creationId xmlns:a16="http://schemas.microsoft.com/office/drawing/2014/main" id="{FC39BC18-8357-D5CC-231C-50ABECAA2AE0}"/>
              </a:ext>
            </a:extLst>
          </p:cNvPr>
          <p:cNvSpPr txBox="1"/>
          <p:nvPr/>
        </p:nvSpPr>
        <p:spPr>
          <a:xfrm>
            <a:off x="133351" y="2967335"/>
            <a:ext cx="2000250" cy="461665"/>
          </a:xfrm>
          <a:prstGeom prst="rect">
            <a:avLst/>
          </a:prstGeom>
          <a:noFill/>
        </p:spPr>
        <p:txBody>
          <a:bodyPr wrap="square">
            <a:spAutoFit/>
          </a:bodyPr>
          <a:lstStyle/>
          <a:p>
            <a:r>
              <a:rPr lang="es-GT" sz="2400" noProof="0" dirty="0">
                <a:solidFill>
                  <a:schemeClr val="bg1"/>
                </a:solidFill>
                <a:latin typeface="Avenir Next LT Pro Light" panose="020B0304020202020204" pitchFamily="34" charset="0"/>
              </a:rPr>
              <a:t>Almirante</a:t>
            </a:r>
          </a:p>
        </p:txBody>
      </p:sp>
      <p:sp>
        <p:nvSpPr>
          <p:cNvPr id="50" name="TextBox 49">
            <a:extLst>
              <a:ext uri="{FF2B5EF4-FFF2-40B4-BE49-F238E27FC236}">
                <a16:creationId xmlns:a16="http://schemas.microsoft.com/office/drawing/2014/main" id="{4FFD0EF1-F243-D133-E7B2-9796B25CA908}"/>
              </a:ext>
            </a:extLst>
          </p:cNvPr>
          <p:cNvSpPr txBox="1"/>
          <p:nvPr/>
        </p:nvSpPr>
        <p:spPr>
          <a:xfrm>
            <a:off x="3409951" y="3805688"/>
            <a:ext cx="2000250" cy="830997"/>
          </a:xfrm>
          <a:prstGeom prst="rect">
            <a:avLst/>
          </a:prstGeom>
          <a:noFill/>
        </p:spPr>
        <p:txBody>
          <a:bodyPr wrap="square">
            <a:spAutoFit/>
          </a:bodyPr>
          <a:lstStyle/>
          <a:p>
            <a:pPr algn="ctr"/>
            <a:r>
              <a:rPr lang="es-GT" sz="2400" noProof="0" dirty="0">
                <a:solidFill>
                  <a:schemeClr val="bg1"/>
                </a:solidFill>
                <a:latin typeface="Avenir Next LT Pro Light" panose="020B0304020202020204" pitchFamily="34" charset="0"/>
              </a:rPr>
              <a:t>Isla </a:t>
            </a:r>
          </a:p>
          <a:p>
            <a:pPr algn="ctr"/>
            <a:r>
              <a:rPr lang="es-GT" sz="2400" noProof="0" dirty="0">
                <a:solidFill>
                  <a:schemeClr val="bg1"/>
                </a:solidFill>
                <a:latin typeface="Avenir Next LT Pro Light" panose="020B0304020202020204" pitchFamily="34" charset="0"/>
              </a:rPr>
              <a:t>Cristóbal</a:t>
            </a:r>
          </a:p>
        </p:txBody>
      </p:sp>
      <p:sp>
        <p:nvSpPr>
          <p:cNvPr id="51" name="TextBox 50">
            <a:extLst>
              <a:ext uri="{FF2B5EF4-FFF2-40B4-BE49-F238E27FC236}">
                <a16:creationId xmlns:a16="http://schemas.microsoft.com/office/drawing/2014/main" id="{8267B110-550C-552E-00E8-2F16B97DBBF3}"/>
              </a:ext>
            </a:extLst>
          </p:cNvPr>
          <p:cNvSpPr txBox="1"/>
          <p:nvPr/>
        </p:nvSpPr>
        <p:spPr>
          <a:xfrm>
            <a:off x="7334251" y="2967335"/>
            <a:ext cx="2000250" cy="461665"/>
          </a:xfrm>
          <a:prstGeom prst="rect">
            <a:avLst/>
          </a:prstGeom>
          <a:noFill/>
        </p:spPr>
        <p:txBody>
          <a:bodyPr wrap="square">
            <a:spAutoFit/>
          </a:bodyPr>
          <a:lstStyle/>
          <a:p>
            <a:pPr algn="ctr"/>
            <a:r>
              <a:rPr lang="es-GT" sz="2400" noProof="0" dirty="0">
                <a:solidFill>
                  <a:schemeClr val="bg1"/>
                </a:solidFill>
                <a:latin typeface="Avenir Next LT Pro Light" panose="020B0304020202020204" pitchFamily="34" charset="0"/>
              </a:rPr>
              <a:t>Bastimento</a:t>
            </a:r>
          </a:p>
        </p:txBody>
      </p:sp>
      <p:grpSp>
        <p:nvGrpSpPr>
          <p:cNvPr id="2" name="Group 1">
            <a:extLst>
              <a:ext uri="{FF2B5EF4-FFF2-40B4-BE49-F238E27FC236}">
                <a16:creationId xmlns:a16="http://schemas.microsoft.com/office/drawing/2014/main" id="{2EE671A4-DCDF-2A5F-4A5F-490D6D883256}"/>
              </a:ext>
            </a:extLst>
          </p:cNvPr>
          <p:cNvGrpSpPr/>
          <p:nvPr/>
        </p:nvGrpSpPr>
        <p:grpSpPr>
          <a:xfrm>
            <a:off x="2019300" y="647700"/>
            <a:ext cx="8462010" cy="5082540"/>
            <a:chOff x="2019300" y="647700"/>
            <a:chExt cx="8462010" cy="5082540"/>
          </a:xfrm>
          <a:solidFill>
            <a:srgbClr val="7030A0"/>
          </a:solidFill>
        </p:grpSpPr>
        <p:sp>
          <p:nvSpPr>
            <p:cNvPr id="3" name="Oval 2">
              <a:extLst>
                <a:ext uri="{FF2B5EF4-FFF2-40B4-BE49-F238E27FC236}">
                  <a16:creationId xmlns:a16="http://schemas.microsoft.com/office/drawing/2014/main" id="{3ACC7B30-9AAD-7B5C-65FE-8A6E86FAF2FC}"/>
                </a:ext>
              </a:extLst>
            </p:cNvPr>
            <p:cNvSpPr/>
            <p:nvPr/>
          </p:nvSpPr>
          <p:spPr>
            <a:xfrm>
              <a:off x="2019300" y="1295400"/>
              <a:ext cx="182880" cy="182880"/>
            </a:xfrm>
            <a:prstGeom prst="ellipse">
              <a:avLst/>
            </a:prstGeom>
            <a:grpFill/>
            <a:ln w="38100">
              <a:solidFill>
                <a:srgbClr val="7030A0"/>
              </a:solidFill>
            </a:ln>
          </p:spPr>
          <p:style>
            <a:lnRef idx="2">
              <a:schemeClr val="accent5">
                <a:shade val="15000"/>
              </a:schemeClr>
            </a:lnRef>
            <a:fillRef idx="1">
              <a:schemeClr val="accent5"/>
            </a:fillRef>
            <a:effectRef idx="0">
              <a:schemeClr val="accent5"/>
            </a:effectRef>
            <a:fontRef idx="minor">
              <a:schemeClr val="lt1"/>
            </a:fontRef>
          </p:style>
          <p:txBody>
            <a:bodyPr rtlCol="0" anchor="ctr"/>
            <a:lstStyle/>
            <a:p>
              <a:pPr algn="ctr"/>
              <a:endParaRPr lang="en-US"/>
            </a:p>
          </p:txBody>
        </p:sp>
        <p:sp>
          <p:nvSpPr>
            <p:cNvPr id="4" name="Oval 3">
              <a:extLst>
                <a:ext uri="{FF2B5EF4-FFF2-40B4-BE49-F238E27FC236}">
                  <a16:creationId xmlns:a16="http://schemas.microsoft.com/office/drawing/2014/main" id="{5EB90870-8007-DA4A-D2A6-A47EA94B7E89}"/>
                </a:ext>
              </a:extLst>
            </p:cNvPr>
            <p:cNvSpPr/>
            <p:nvPr/>
          </p:nvSpPr>
          <p:spPr>
            <a:xfrm>
              <a:off x="2743200" y="647700"/>
              <a:ext cx="182880" cy="182880"/>
            </a:xfrm>
            <a:prstGeom prst="ellipse">
              <a:avLst/>
            </a:prstGeom>
            <a:grpFill/>
            <a:ln w="38100">
              <a:solidFill>
                <a:srgbClr val="7030A0"/>
              </a:solidFill>
            </a:ln>
          </p:spPr>
          <p:style>
            <a:lnRef idx="2">
              <a:schemeClr val="accent5">
                <a:shade val="15000"/>
              </a:schemeClr>
            </a:lnRef>
            <a:fillRef idx="1">
              <a:schemeClr val="accent5"/>
            </a:fillRef>
            <a:effectRef idx="0">
              <a:schemeClr val="accent5"/>
            </a:effectRef>
            <a:fontRef idx="minor">
              <a:schemeClr val="lt1"/>
            </a:fontRef>
          </p:style>
          <p:txBody>
            <a:bodyPr rtlCol="0" anchor="ctr"/>
            <a:lstStyle/>
            <a:p>
              <a:pPr algn="ctr"/>
              <a:endParaRPr lang="en-US"/>
            </a:p>
          </p:txBody>
        </p:sp>
        <p:sp>
          <p:nvSpPr>
            <p:cNvPr id="5" name="Oval 4">
              <a:extLst>
                <a:ext uri="{FF2B5EF4-FFF2-40B4-BE49-F238E27FC236}">
                  <a16:creationId xmlns:a16="http://schemas.microsoft.com/office/drawing/2014/main" id="{E17CBAF9-076A-FA57-CAB4-B3C5F156CAE3}"/>
                </a:ext>
              </a:extLst>
            </p:cNvPr>
            <p:cNvSpPr/>
            <p:nvPr/>
          </p:nvSpPr>
          <p:spPr>
            <a:xfrm>
              <a:off x="3543300" y="5219700"/>
              <a:ext cx="182880" cy="182880"/>
            </a:xfrm>
            <a:prstGeom prst="ellipse">
              <a:avLst/>
            </a:prstGeom>
            <a:grpFill/>
            <a:ln w="38100">
              <a:solidFill>
                <a:srgbClr val="7030A0"/>
              </a:solidFill>
            </a:ln>
          </p:spPr>
          <p:style>
            <a:lnRef idx="2">
              <a:schemeClr val="accent5">
                <a:shade val="15000"/>
              </a:schemeClr>
            </a:lnRef>
            <a:fillRef idx="1">
              <a:schemeClr val="accent5"/>
            </a:fillRef>
            <a:effectRef idx="0">
              <a:schemeClr val="accent5"/>
            </a:effectRef>
            <a:fontRef idx="minor">
              <a:schemeClr val="lt1"/>
            </a:fontRef>
          </p:style>
          <p:txBody>
            <a:bodyPr rtlCol="0" anchor="ctr"/>
            <a:lstStyle/>
            <a:p>
              <a:pPr algn="ctr"/>
              <a:endParaRPr lang="en-US"/>
            </a:p>
          </p:txBody>
        </p:sp>
        <p:sp>
          <p:nvSpPr>
            <p:cNvPr id="6" name="Oval 5">
              <a:extLst>
                <a:ext uri="{FF2B5EF4-FFF2-40B4-BE49-F238E27FC236}">
                  <a16:creationId xmlns:a16="http://schemas.microsoft.com/office/drawing/2014/main" id="{C02335C0-EFE8-07D9-5FC1-9551022C48BA}"/>
                </a:ext>
              </a:extLst>
            </p:cNvPr>
            <p:cNvSpPr/>
            <p:nvPr/>
          </p:nvSpPr>
          <p:spPr>
            <a:xfrm>
              <a:off x="5189220" y="1550670"/>
              <a:ext cx="182880" cy="182880"/>
            </a:xfrm>
            <a:prstGeom prst="ellipse">
              <a:avLst/>
            </a:prstGeom>
            <a:grpFill/>
            <a:ln w="38100">
              <a:solidFill>
                <a:srgbClr val="7030A0"/>
              </a:solidFill>
            </a:ln>
          </p:spPr>
          <p:style>
            <a:lnRef idx="2">
              <a:schemeClr val="accent5">
                <a:shade val="15000"/>
              </a:schemeClr>
            </a:lnRef>
            <a:fillRef idx="1">
              <a:schemeClr val="accent5"/>
            </a:fillRef>
            <a:effectRef idx="0">
              <a:schemeClr val="accent5"/>
            </a:effectRef>
            <a:fontRef idx="minor">
              <a:schemeClr val="lt1"/>
            </a:fontRef>
          </p:style>
          <p:txBody>
            <a:bodyPr rtlCol="0" anchor="ctr"/>
            <a:lstStyle/>
            <a:p>
              <a:pPr algn="ctr"/>
              <a:endParaRPr lang="en-US"/>
            </a:p>
          </p:txBody>
        </p:sp>
        <p:sp>
          <p:nvSpPr>
            <p:cNvPr id="7" name="Oval 6">
              <a:extLst>
                <a:ext uri="{FF2B5EF4-FFF2-40B4-BE49-F238E27FC236}">
                  <a16:creationId xmlns:a16="http://schemas.microsoft.com/office/drawing/2014/main" id="{D53C50D8-B9A6-D551-8FC6-09FA4D0F7215}"/>
                </a:ext>
              </a:extLst>
            </p:cNvPr>
            <p:cNvSpPr/>
            <p:nvPr/>
          </p:nvSpPr>
          <p:spPr>
            <a:xfrm>
              <a:off x="5779770" y="712762"/>
              <a:ext cx="182880" cy="182880"/>
            </a:xfrm>
            <a:prstGeom prst="ellipse">
              <a:avLst/>
            </a:prstGeom>
            <a:grpFill/>
            <a:ln w="38100">
              <a:solidFill>
                <a:srgbClr val="7030A0"/>
              </a:solidFill>
            </a:ln>
          </p:spPr>
          <p:style>
            <a:lnRef idx="2">
              <a:schemeClr val="accent5">
                <a:shade val="15000"/>
              </a:schemeClr>
            </a:lnRef>
            <a:fillRef idx="1">
              <a:schemeClr val="accent5"/>
            </a:fillRef>
            <a:effectRef idx="0">
              <a:schemeClr val="accent5"/>
            </a:effectRef>
            <a:fontRef idx="minor">
              <a:schemeClr val="lt1"/>
            </a:fontRef>
          </p:style>
          <p:txBody>
            <a:bodyPr rtlCol="0" anchor="ctr"/>
            <a:lstStyle/>
            <a:p>
              <a:pPr algn="ctr"/>
              <a:endParaRPr lang="en-US"/>
            </a:p>
          </p:txBody>
        </p:sp>
        <p:sp>
          <p:nvSpPr>
            <p:cNvPr id="9" name="Oval 8">
              <a:extLst>
                <a:ext uri="{FF2B5EF4-FFF2-40B4-BE49-F238E27FC236}">
                  <a16:creationId xmlns:a16="http://schemas.microsoft.com/office/drawing/2014/main" id="{037B8D49-029F-E708-4F1D-91A4FC90E80E}"/>
                </a:ext>
              </a:extLst>
            </p:cNvPr>
            <p:cNvSpPr/>
            <p:nvPr/>
          </p:nvSpPr>
          <p:spPr>
            <a:xfrm>
              <a:off x="10115550" y="3847807"/>
              <a:ext cx="182880" cy="182880"/>
            </a:xfrm>
            <a:prstGeom prst="ellipse">
              <a:avLst/>
            </a:prstGeom>
            <a:grpFill/>
            <a:ln w="38100">
              <a:solidFill>
                <a:srgbClr val="7030A0"/>
              </a:solidFill>
            </a:ln>
          </p:spPr>
          <p:style>
            <a:lnRef idx="2">
              <a:schemeClr val="accent5">
                <a:shade val="15000"/>
              </a:schemeClr>
            </a:lnRef>
            <a:fillRef idx="1">
              <a:schemeClr val="accent5"/>
            </a:fillRef>
            <a:effectRef idx="0">
              <a:schemeClr val="accent5"/>
            </a:effectRef>
            <a:fontRef idx="minor">
              <a:schemeClr val="lt1"/>
            </a:fontRef>
          </p:style>
          <p:txBody>
            <a:bodyPr rtlCol="0" anchor="ctr"/>
            <a:lstStyle/>
            <a:p>
              <a:pPr algn="ctr"/>
              <a:endParaRPr lang="en-US"/>
            </a:p>
          </p:txBody>
        </p:sp>
        <p:sp>
          <p:nvSpPr>
            <p:cNvPr id="11" name="Oval 10">
              <a:extLst>
                <a:ext uri="{FF2B5EF4-FFF2-40B4-BE49-F238E27FC236}">
                  <a16:creationId xmlns:a16="http://schemas.microsoft.com/office/drawing/2014/main" id="{5DE6572D-A1D4-362B-0C84-E1D1C8754155}"/>
                </a:ext>
              </a:extLst>
            </p:cNvPr>
            <p:cNvSpPr/>
            <p:nvPr/>
          </p:nvSpPr>
          <p:spPr>
            <a:xfrm>
              <a:off x="5208270" y="5219700"/>
              <a:ext cx="182880" cy="182880"/>
            </a:xfrm>
            <a:prstGeom prst="ellipse">
              <a:avLst/>
            </a:prstGeom>
            <a:grpFill/>
            <a:ln w="38100">
              <a:solidFill>
                <a:srgbClr val="7030A0"/>
              </a:solidFill>
            </a:ln>
          </p:spPr>
          <p:style>
            <a:lnRef idx="2">
              <a:schemeClr val="accent5">
                <a:shade val="15000"/>
              </a:schemeClr>
            </a:lnRef>
            <a:fillRef idx="1">
              <a:schemeClr val="accent5"/>
            </a:fillRef>
            <a:effectRef idx="0">
              <a:schemeClr val="accent5"/>
            </a:effectRef>
            <a:fontRef idx="minor">
              <a:schemeClr val="lt1"/>
            </a:fontRef>
          </p:style>
          <p:txBody>
            <a:bodyPr rtlCol="0" anchor="ctr"/>
            <a:lstStyle/>
            <a:p>
              <a:pPr algn="ctr"/>
              <a:endParaRPr lang="en-US"/>
            </a:p>
          </p:txBody>
        </p:sp>
        <p:sp>
          <p:nvSpPr>
            <p:cNvPr id="13" name="Oval 12">
              <a:extLst>
                <a:ext uri="{FF2B5EF4-FFF2-40B4-BE49-F238E27FC236}">
                  <a16:creationId xmlns:a16="http://schemas.microsoft.com/office/drawing/2014/main" id="{0C2A4F77-6E00-7075-3777-E8EE78F36890}"/>
                </a:ext>
              </a:extLst>
            </p:cNvPr>
            <p:cNvSpPr/>
            <p:nvPr/>
          </p:nvSpPr>
          <p:spPr>
            <a:xfrm>
              <a:off x="5299710" y="4979670"/>
              <a:ext cx="182880" cy="182880"/>
            </a:xfrm>
            <a:prstGeom prst="ellipse">
              <a:avLst/>
            </a:prstGeom>
            <a:grpFill/>
            <a:ln w="38100">
              <a:solidFill>
                <a:srgbClr val="7030A0"/>
              </a:solidFill>
            </a:ln>
          </p:spPr>
          <p:style>
            <a:lnRef idx="2">
              <a:schemeClr val="accent5">
                <a:shade val="15000"/>
              </a:schemeClr>
            </a:lnRef>
            <a:fillRef idx="1">
              <a:schemeClr val="accent5"/>
            </a:fillRef>
            <a:effectRef idx="0">
              <a:schemeClr val="accent5"/>
            </a:effectRef>
            <a:fontRef idx="minor">
              <a:schemeClr val="lt1"/>
            </a:fontRef>
          </p:style>
          <p:txBody>
            <a:bodyPr rtlCol="0" anchor="ctr"/>
            <a:lstStyle/>
            <a:p>
              <a:pPr algn="ctr"/>
              <a:endParaRPr lang="en-US"/>
            </a:p>
          </p:txBody>
        </p:sp>
        <p:sp>
          <p:nvSpPr>
            <p:cNvPr id="14" name="Oval 13">
              <a:extLst>
                <a:ext uri="{FF2B5EF4-FFF2-40B4-BE49-F238E27FC236}">
                  <a16:creationId xmlns:a16="http://schemas.microsoft.com/office/drawing/2014/main" id="{FDF37859-4D59-30E7-9255-5F9FE4592C5C}"/>
                </a:ext>
              </a:extLst>
            </p:cNvPr>
            <p:cNvSpPr/>
            <p:nvPr/>
          </p:nvSpPr>
          <p:spPr>
            <a:xfrm>
              <a:off x="5097780" y="1878330"/>
              <a:ext cx="182880" cy="182880"/>
            </a:xfrm>
            <a:prstGeom prst="ellipse">
              <a:avLst/>
            </a:prstGeom>
            <a:grpFill/>
            <a:ln w="38100">
              <a:solidFill>
                <a:srgbClr val="7030A0"/>
              </a:solidFill>
            </a:ln>
          </p:spPr>
          <p:style>
            <a:lnRef idx="2">
              <a:schemeClr val="accent5">
                <a:shade val="15000"/>
              </a:schemeClr>
            </a:lnRef>
            <a:fillRef idx="1">
              <a:schemeClr val="accent5"/>
            </a:fillRef>
            <a:effectRef idx="0">
              <a:schemeClr val="accent5"/>
            </a:effectRef>
            <a:fontRef idx="minor">
              <a:schemeClr val="lt1"/>
            </a:fontRef>
          </p:style>
          <p:txBody>
            <a:bodyPr rtlCol="0" anchor="ctr"/>
            <a:lstStyle/>
            <a:p>
              <a:pPr algn="ctr"/>
              <a:endParaRPr lang="en-US"/>
            </a:p>
          </p:txBody>
        </p:sp>
        <p:sp>
          <p:nvSpPr>
            <p:cNvPr id="15" name="Oval 14">
              <a:extLst>
                <a:ext uri="{FF2B5EF4-FFF2-40B4-BE49-F238E27FC236}">
                  <a16:creationId xmlns:a16="http://schemas.microsoft.com/office/drawing/2014/main" id="{5F85C25E-6BE3-8BB7-8416-FBBFF7758F09}"/>
                </a:ext>
              </a:extLst>
            </p:cNvPr>
            <p:cNvSpPr/>
            <p:nvPr/>
          </p:nvSpPr>
          <p:spPr>
            <a:xfrm>
              <a:off x="5196840" y="5547360"/>
              <a:ext cx="182880" cy="182880"/>
            </a:xfrm>
            <a:prstGeom prst="ellipse">
              <a:avLst/>
            </a:prstGeom>
            <a:grpFill/>
            <a:ln w="38100">
              <a:solidFill>
                <a:srgbClr val="7030A0"/>
              </a:solidFill>
            </a:ln>
          </p:spPr>
          <p:style>
            <a:lnRef idx="2">
              <a:schemeClr val="accent5">
                <a:shade val="15000"/>
              </a:schemeClr>
            </a:lnRef>
            <a:fillRef idx="1">
              <a:schemeClr val="accent5"/>
            </a:fillRef>
            <a:effectRef idx="0">
              <a:schemeClr val="accent5"/>
            </a:effectRef>
            <a:fontRef idx="minor">
              <a:schemeClr val="lt1"/>
            </a:fontRef>
          </p:style>
          <p:txBody>
            <a:bodyPr rtlCol="0" anchor="ctr"/>
            <a:lstStyle/>
            <a:p>
              <a:pPr algn="ctr"/>
              <a:endParaRPr lang="en-US"/>
            </a:p>
          </p:txBody>
        </p:sp>
        <p:sp>
          <p:nvSpPr>
            <p:cNvPr id="16" name="Oval 15">
              <a:extLst>
                <a:ext uri="{FF2B5EF4-FFF2-40B4-BE49-F238E27FC236}">
                  <a16:creationId xmlns:a16="http://schemas.microsoft.com/office/drawing/2014/main" id="{0F123DC4-00B8-EF05-F9CE-4C2CD5E70460}"/>
                </a:ext>
              </a:extLst>
            </p:cNvPr>
            <p:cNvSpPr/>
            <p:nvPr/>
          </p:nvSpPr>
          <p:spPr>
            <a:xfrm>
              <a:off x="10298430" y="4221187"/>
              <a:ext cx="182880" cy="182880"/>
            </a:xfrm>
            <a:prstGeom prst="ellipse">
              <a:avLst/>
            </a:prstGeom>
            <a:grpFill/>
            <a:ln w="38100">
              <a:solidFill>
                <a:srgbClr val="7030A0"/>
              </a:solidFill>
            </a:ln>
          </p:spPr>
          <p:style>
            <a:lnRef idx="2">
              <a:schemeClr val="accent5">
                <a:shade val="15000"/>
              </a:schemeClr>
            </a:lnRef>
            <a:fillRef idx="1">
              <a:schemeClr val="accent5"/>
            </a:fillRef>
            <a:effectRef idx="0">
              <a:schemeClr val="accent5"/>
            </a:effectRef>
            <a:fontRef idx="minor">
              <a:schemeClr val="lt1"/>
            </a:fontRef>
          </p:style>
          <p:txBody>
            <a:bodyPr rtlCol="0" anchor="ctr"/>
            <a:lstStyle/>
            <a:p>
              <a:pPr algn="ctr"/>
              <a:endParaRPr lang="en-US"/>
            </a:p>
          </p:txBody>
        </p:sp>
        <p:sp>
          <p:nvSpPr>
            <p:cNvPr id="17" name="Oval 16">
              <a:extLst>
                <a:ext uri="{FF2B5EF4-FFF2-40B4-BE49-F238E27FC236}">
                  <a16:creationId xmlns:a16="http://schemas.microsoft.com/office/drawing/2014/main" id="{F962527C-13D9-0D2A-280F-87C9857E82FB}"/>
                </a:ext>
              </a:extLst>
            </p:cNvPr>
            <p:cNvSpPr/>
            <p:nvPr/>
          </p:nvSpPr>
          <p:spPr>
            <a:xfrm>
              <a:off x="10237470" y="4312627"/>
              <a:ext cx="182880" cy="182880"/>
            </a:xfrm>
            <a:prstGeom prst="ellipse">
              <a:avLst/>
            </a:prstGeom>
            <a:grpFill/>
            <a:ln w="38100">
              <a:solidFill>
                <a:srgbClr val="7030A0"/>
              </a:solidFill>
            </a:ln>
          </p:spPr>
          <p:style>
            <a:lnRef idx="2">
              <a:schemeClr val="accent5">
                <a:shade val="15000"/>
              </a:schemeClr>
            </a:lnRef>
            <a:fillRef idx="1">
              <a:schemeClr val="accent5"/>
            </a:fillRef>
            <a:effectRef idx="0">
              <a:schemeClr val="accent5"/>
            </a:effectRef>
            <a:fontRef idx="minor">
              <a:schemeClr val="lt1"/>
            </a:fontRef>
          </p:style>
          <p:txBody>
            <a:bodyPr rtlCol="0" anchor="ctr"/>
            <a:lstStyle/>
            <a:p>
              <a:pPr algn="ctr"/>
              <a:endParaRPr lang="en-US"/>
            </a:p>
          </p:txBody>
        </p:sp>
        <p:sp>
          <p:nvSpPr>
            <p:cNvPr id="18" name="Oval 17">
              <a:extLst>
                <a:ext uri="{FF2B5EF4-FFF2-40B4-BE49-F238E27FC236}">
                  <a16:creationId xmlns:a16="http://schemas.microsoft.com/office/drawing/2014/main" id="{607550A5-101F-7B2B-7454-BA5082F1299A}"/>
                </a:ext>
              </a:extLst>
            </p:cNvPr>
            <p:cNvSpPr/>
            <p:nvPr/>
          </p:nvSpPr>
          <p:spPr>
            <a:xfrm>
              <a:off x="7867650" y="4221187"/>
              <a:ext cx="182880" cy="182880"/>
            </a:xfrm>
            <a:prstGeom prst="ellipse">
              <a:avLst/>
            </a:prstGeom>
            <a:grpFill/>
            <a:ln w="38100">
              <a:solidFill>
                <a:srgbClr val="7030A0"/>
              </a:solidFill>
            </a:ln>
          </p:spPr>
          <p:style>
            <a:lnRef idx="2">
              <a:schemeClr val="accent5">
                <a:shade val="15000"/>
              </a:schemeClr>
            </a:lnRef>
            <a:fillRef idx="1">
              <a:schemeClr val="accent5"/>
            </a:fillRef>
            <a:effectRef idx="0">
              <a:schemeClr val="accent5"/>
            </a:effectRef>
            <a:fontRef idx="minor">
              <a:schemeClr val="lt1"/>
            </a:fontRef>
          </p:style>
          <p:txBody>
            <a:bodyPr rtlCol="0" anchor="ctr"/>
            <a:lstStyle/>
            <a:p>
              <a:pPr algn="ctr"/>
              <a:endParaRPr lang="en-US"/>
            </a:p>
          </p:txBody>
        </p:sp>
        <p:sp>
          <p:nvSpPr>
            <p:cNvPr id="19" name="Oval 18">
              <a:extLst>
                <a:ext uri="{FF2B5EF4-FFF2-40B4-BE49-F238E27FC236}">
                  <a16:creationId xmlns:a16="http://schemas.microsoft.com/office/drawing/2014/main" id="{61641A8C-9976-71B1-FF9C-B734995EFC56}"/>
                </a:ext>
              </a:extLst>
            </p:cNvPr>
            <p:cNvSpPr/>
            <p:nvPr/>
          </p:nvSpPr>
          <p:spPr>
            <a:xfrm>
              <a:off x="8050530" y="4312627"/>
              <a:ext cx="182880" cy="182880"/>
            </a:xfrm>
            <a:prstGeom prst="ellipse">
              <a:avLst/>
            </a:prstGeom>
            <a:grpFill/>
            <a:ln w="38100">
              <a:solidFill>
                <a:srgbClr val="7030A0"/>
              </a:solidFill>
            </a:ln>
          </p:spPr>
          <p:style>
            <a:lnRef idx="2">
              <a:schemeClr val="accent5">
                <a:shade val="15000"/>
              </a:schemeClr>
            </a:lnRef>
            <a:fillRef idx="1">
              <a:schemeClr val="accent5"/>
            </a:fillRef>
            <a:effectRef idx="0">
              <a:schemeClr val="accent5"/>
            </a:effectRef>
            <a:fontRef idx="minor">
              <a:schemeClr val="lt1"/>
            </a:fontRef>
          </p:style>
          <p:txBody>
            <a:bodyPr rtlCol="0" anchor="ctr"/>
            <a:lstStyle/>
            <a:p>
              <a:pPr algn="ctr"/>
              <a:endParaRPr lang="en-US"/>
            </a:p>
          </p:txBody>
        </p:sp>
        <p:sp>
          <p:nvSpPr>
            <p:cNvPr id="20" name="Oval 19">
              <a:extLst>
                <a:ext uri="{FF2B5EF4-FFF2-40B4-BE49-F238E27FC236}">
                  <a16:creationId xmlns:a16="http://schemas.microsoft.com/office/drawing/2014/main" id="{753A6EA2-4636-DFCC-E81A-BF2E20547D35}"/>
                </a:ext>
              </a:extLst>
            </p:cNvPr>
            <p:cNvSpPr/>
            <p:nvPr/>
          </p:nvSpPr>
          <p:spPr>
            <a:xfrm>
              <a:off x="8058150" y="2362493"/>
              <a:ext cx="182880" cy="182880"/>
            </a:xfrm>
            <a:prstGeom prst="ellipse">
              <a:avLst/>
            </a:prstGeom>
            <a:grpFill/>
            <a:ln w="38100">
              <a:solidFill>
                <a:srgbClr val="7030A0"/>
              </a:solidFill>
            </a:ln>
          </p:spPr>
          <p:style>
            <a:lnRef idx="2">
              <a:schemeClr val="accent5">
                <a:shade val="15000"/>
              </a:schemeClr>
            </a:lnRef>
            <a:fillRef idx="1">
              <a:schemeClr val="accent5"/>
            </a:fillRef>
            <a:effectRef idx="0">
              <a:schemeClr val="accent5"/>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1618062029"/>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0E96FEA-BBC5-44A6-3B04-B0F45B93FD43}"/>
            </a:ext>
          </a:extLst>
        </p:cNvPr>
        <p:cNvGrpSpPr/>
        <p:nvPr/>
      </p:nvGrpSpPr>
      <p:grpSpPr>
        <a:xfrm>
          <a:off x="0" y="0"/>
          <a:ext cx="0" cy="0"/>
          <a:chOff x="0" y="0"/>
          <a:chExt cx="0" cy="0"/>
        </a:xfrm>
      </p:grpSpPr>
      <p:pic>
        <p:nvPicPr>
          <p:cNvPr id="10" name="Picture 9">
            <a:extLst>
              <a:ext uri="{FF2B5EF4-FFF2-40B4-BE49-F238E27FC236}">
                <a16:creationId xmlns:a16="http://schemas.microsoft.com/office/drawing/2014/main" id="{69A8FF2C-5514-2AF1-25A4-42E888281373}"/>
              </a:ext>
            </a:extLst>
          </p:cNvPr>
          <p:cNvPicPr>
            <a:picLocks noChangeAspect="1"/>
          </p:cNvPicPr>
          <p:nvPr/>
        </p:nvPicPr>
        <p:blipFill>
          <a:blip r:embed="rId2"/>
          <a:srcRect l="37187" t="28219" r="34219" b="36641"/>
          <a:stretch/>
        </p:blipFill>
        <p:spPr>
          <a:xfrm>
            <a:off x="0" y="-1"/>
            <a:ext cx="12192000" cy="8061377"/>
          </a:xfrm>
          <a:prstGeom prst="rect">
            <a:avLst/>
          </a:prstGeom>
        </p:spPr>
      </p:pic>
      <p:pic>
        <p:nvPicPr>
          <p:cNvPr id="53" name="Picture 2">
            <a:extLst>
              <a:ext uri="{FF2B5EF4-FFF2-40B4-BE49-F238E27FC236}">
                <a16:creationId xmlns:a16="http://schemas.microsoft.com/office/drawing/2014/main" id="{30620225-6AA4-674F-4C19-E4131C803BAC}"/>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3350" t="20017" r="32594" b="5023"/>
          <a:stretch/>
        </p:blipFill>
        <p:spPr bwMode="auto">
          <a:xfrm rot="10800000">
            <a:off x="9395937" y="0"/>
            <a:ext cx="2796063" cy="2454006"/>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7">
            <a:extLst>
              <a:ext uri="{FF2B5EF4-FFF2-40B4-BE49-F238E27FC236}">
                <a16:creationId xmlns:a16="http://schemas.microsoft.com/office/drawing/2014/main" id="{F9E14F7C-B3C0-07C6-BA3E-19A273EF09EB}"/>
              </a:ext>
            </a:extLst>
          </p:cNvPr>
          <p:cNvPicPr>
            <a:picLocks noChangeAspect="1"/>
          </p:cNvPicPr>
          <p:nvPr/>
        </p:nvPicPr>
        <p:blipFill>
          <a:blip r:embed="rId4"/>
          <a:srcRect l="37187" t="28219" r="34219" b="36641"/>
          <a:stretch/>
        </p:blipFill>
        <p:spPr>
          <a:xfrm>
            <a:off x="-12649200" y="2636812"/>
            <a:ext cx="12192000" cy="8061377"/>
          </a:xfrm>
          <a:prstGeom prst="rect">
            <a:avLst/>
          </a:prstGeom>
        </p:spPr>
      </p:pic>
      <p:pic>
        <p:nvPicPr>
          <p:cNvPr id="12" name="Picture 11">
            <a:extLst>
              <a:ext uri="{FF2B5EF4-FFF2-40B4-BE49-F238E27FC236}">
                <a16:creationId xmlns:a16="http://schemas.microsoft.com/office/drawing/2014/main" id="{CC79C8F2-3092-00FC-0B11-57E3ED0C1BFE}"/>
              </a:ext>
            </a:extLst>
          </p:cNvPr>
          <p:cNvPicPr>
            <a:picLocks noChangeAspect="1"/>
          </p:cNvPicPr>
          <p:nvPr/>
        </p:nvPicPr>
        <p:blipFill>
          <a:blip r:embed="rId5"/>
          <a:srcRect l="37187" t="28219" r="34219" b="36641"/>
          <a:stretch/>
        </p:blipFill>
        <p:spPr>
          <a:xfrm>
            <a:off x="-13449300" y="190499"/>
            <a:ext cx="12192000" cy="8061377"/>
          </a:xfrm>
          <a:prstGeom prst="rect">
            <a:avLst/>
          </a:prstGeom>
        </p:spPr>
      </p:pic>
      <p:sp>
        <p:nvSpPr>
          <p:cNvPr id="48" name="TextBox 47">
            <a:extLst>
              <a:ext uri="{FF2B5EF4-FFF2-40B4-BE49-F238E27FC236}">
                <a16:creationId xmlns:a16="http://schemas.microsoft.com/office/drawing/2014/main" id="{CD69A480-44E5-3633-7363-031D97E6EACC}"/>
              </a:ext>
            </a:extLst>
          </p:cNvPr>
          <p:cNvSpPr txBox="1"/>
          <p:nvPr/>
        </p:nvSpPr>
        <p:spPr>
          <a:xfrm>
            <a:off x="3409951" y="190499"/>
            <a:ext cx="2000250" cy="461665"/>
          </a:xfrm>
          <a:prstGeom prst="rect">
            <a:avLst/>
          </a:prstGeom>
          <a:noFill/>
        </p:spPr>
        <p:txBody>
          <a:bodyPr wrap="square">
            <a:spAutoFit/>
          </a:bodyPr>
          <a:lstStyle/>
          <a:p>
            <a:r>
              <a:rPr lang="es-GT" sz="2400" noProof="0" dirty="0">
                <a:solidFill>
                  <a:schemeClr val="bg1"/>
                </a:solidFill>
                <a:latin typeface="Avenir Next LT Pro Light" panose="020B0304020202020204" pitchFamily="34" charset="0"/>
              </a:rPr>
              <a:t>Isla Colon</a:t>
            </a:r>
          </a:p>
        </p:txBody>
      </p:sp>
      <p:sp>
        <p:nvSpPr>
          <p:cNvPr id="49" name="TextBox 48">
            <a:extLst>
              <a:ext uri="{FF2B5EF4-FFF2-40B4-BE49-F238E27FC236}">
                <a16:creationId xmlns:a16="http://schemas.microsoft.com/office/drawing/2014/main" id="{8E1E4E7A-3CBC-0D39-D87F-B2047AAA480D}"/>
              </a:ext>
            </a:extLst>
          </p:cNvPr>
          <p:cNvSpPr txBox="1"/>
          <p:nvPr/>
        </p:nvSpPr>
        <p:spPr>
          <a:xfrm>
            <a:off x="133351" y="2967335"/>
            <a:ext cx="2000250" cy="461665"/>
          </a:xfrm>
          <a:prstGeom prst="rect">
            <a:avLst/>
          </a:prstGeom>
          <a:noFill/>
        </p:spPr>
        <p:txBody>
          <a:bodyPr wrap="square">
            <a:spAutoFit/>
          </a:bodyPr>
          <a:lstStyle/>
          <a:p>
            <a:r>
              <a:rPr lang="es-GT" sz="2400" noProof="0" dirty="0">
                <a:solidFill>
                  <a:schemeClr val="bg1"/>
                </a:solidFill>
                <a:latin typeface="Avenir Next LT Pro Light" panose="020B0304020202020204" pitchFamily="34" charset="0"/>
              </a:rPr>
              <a:t>Almirante</a:t>
            </a:r>
          </a:p>
        </p:txBody>
      </p:sp>
      <p:sp>
        <p:nvSpPr>
          <p:cNvPr id="50" name="TextBox 49">
            <a:extLst>
              <a:ext uri="{FF2B5EF4-FFF2-40B4-BE49-F238E27FC236}">
                <a16:creationId xmlns:a16="http://schemas.microsoft.com/office/drawing/2014/main" id="{E6AD3B57-572B-FCB5-C20E-B29B2D7B837D}"/>
              </a:ext>
            </a:extLst>
          </p:cNvPr>
          <p:cNvSpPr txBox="1"/>
          <p:nvPr/>
        </p:nvSpPr>
        <p:spPr>
          <a:xfrm>
            <a:off x="3409951" y="3805688"/>
            <a:ext cx="2000250" cy="830997"/>
          </a:xfrm>
          <a:prstGeom prst="rect">
            <a:avLst/>
          </a:prstGeom>
          <a:noFill/>
        </p:spPr>
        <p:txBody>
          <a:bodyPr wrap="square">
            <a:spAutoFit/>
          </a:bodyPr>
          <a:lstStyle/>
          <a:p>
            <a:pPr algn="ctr"/>
            <a:r>
              <a:rPr lang="es-GT" sz="2400" noProof="0" dirty="0">
                <a:solidFill>
                  <a:schemeClr val="bg1"/>
                </a:solidFill>
                <a:latin typeface="Avenir Next LT Pro Light" panose="020B0304020202020204" pitchFamily="34" charset="0"/>
              </a:rPr>
              <a:t>Isla </a:t>
            </a:r>
          </a:p>
          <a:p>
            <a:pPr algn="ctr"/>
            <a:r>
              <a:rPr lang="es-GT" sz="2400" noProof="0" dirty="0">
                <a:solidFill>
                  <a:schemeClr val="bg1"/>
                </a:solidFill>
                <a:latin typeface="Avenir Next LT Pro Light" panose="020B0304020202020204" pitchFamily="34" charset="0"/>
              </a:rPr>
              <a:t>Cristóbal</a:t>
            </a:r>
          </a:p>
        </p:txBody>
      </p:sp>
      <p:sp>
        <p:nvSpPr>
          <p:cNvPr id="51" name="TextBox 50">
            <a:extLst>
              <a:ext uri="{FF2B5EF4-FFF2-40B4-BE49-F238E27FC236}">
                <a16:creationId xmlns:a16="http://schemas.microsoft.com/office/drawing/2014/main" id="{087C0001-7012-EA92-5589-3D4DA20E9C56}"/>
              </a:ext>
            </a:extLst>
          </p:cNvPr>
          <p:cNvSpPr txBox="1"/>
          <p:nvPr/>
        </p:nvSpPr>
        <p:spPr>
          <a:xfrm>
            <a:off x="7334251" y="2967335"/>
            <a:ext cx="2000250" cy="461665"/>
          </a:xfrm>
          <a:prstGeom prst="rect">
            <a:avLst/>
          </a:prstGeom>
          <a:noFill/>
        </p:spPr>
        <p:txBody>
          <a:bodyPr wrap="square">
            <a:spAutoFit/>
          </a:bodyPr>
          <a:lstStyle/>
          <a:p>
            <a:pPr algn="ctr"/>
            <a:r>
              <a:rPr lang="es-GT" sz="2400" noProof="0" dirty="0">
                <a:solidFill>
                  <a:schemeClr val="bg1"/>
                </a:solidFill>
                <a:latin typeface="Avenir Next LT Pro Light" panose="020B0304020202020204" pitchFamily="34" charset="0"/>
              </a:rPr>
              <a:t>Bastimento</a:t>
            </a:r>
          </a:p>
        </p:txBody>
      </p:sp>
      <p:grpSp>
        <p:nvGrpSpPr>
          <p:cNvPr id="2" name="Group 1">
            <a:extLst>
              <a:ext uri="{FF2B5EF4-FFF2-40B4-BE49-F238E27FC236}">
                <a16:creationId xmlns:a16="http://schemas.microsoft.com/office/drawing/2014/main" id="{7E37C325-D0BA-644B-566C-6E274962F061}"/>
              </a:ext>
            </a:extLst>
          </p:cNvPr>
          <p:cNvGrpSpPr/>
          <p:nvPr/>
        </p:nvGrpSpPr>
        <p:grpSpPr>
          <a:xfrm>
            <a:off x="2019300" y="647700"/>
            <a:ext cx="8462010" cy="5082540"/>
            <a:chOff x="2019300" y="647700"/>
            <a:chExt cx="8462010" cy="5082540"/>
          </a:xfrm>
        </p:grpSpPr>
        <p:sp>
          <p:nvSpPr>
            <p:cNvPr id="3" name="Oval 2">
              <a:extLst>
                <a:ext uri="{FF2B5EF4-FFF2-40B4-BE49-F238E27FC236}">
                  <a16:creationId xmlns:a16="http://schemas.microsoft.com/office/drawing/2014/main" id="{A830B305-5437-0716-4609-734A05B6D4A2}"/>
                </a:ext>
              </a:extLst>
            </p:cNvPr>
            <p:cNvSpPr/>
            <p:nvPr/>
          </p:nvSpPr>
          <p:spPr>
            <a:xfrm>
              <a:off x="2019300" y="1295400"/>
              <a:ext cx="182880" cy="182880"/>
            </a:xfrm>
            <a:prstGeom prst="ellipse">
              <a:avLst/>
            </a:prstGeom>
            <a:ln w="38100">
              <a:solidFill>
                <a:srgbClr val="7030A0"/>
              </a:solidFill>
            </a:ln>
          </p:spPr>
          <p:style>
            <a:lnRef idx="2">
              <a:schemeClr val="accent5">
                <a:shade val="15000"/>
              </a:schemeClr>
            </a:lnRef>
            <a:fillRef idx="1">
              <a:schemeClr val="accent5"/>
            </a:fillRef>
            <a:effectRef idx="0">
              <a:schemeClr val="accent5"/>
            </a:effectRef>
            <a:fontRef idx="minor">
              <a:schemeClr val="lt1"/>
            </a:fontRef>
          </p:style>
          <p:txBody>
            <a:bodyPr rtlCol="0" anchor="ctr"/>
            <a:lstStyle/>
            <a:p>
              <a:pPr algn="ctr"/>
              <a:endParaRPr lang="en-US"/>
            </a:p>
          </p:txBody>
        </p:sp>
        <p:sp>
          <p:nvSpPr>
            <p:cNvPr id="4" name="Oval 3">
              <a:extLst>
                <a:ext uri="{FF2B5EF4-FFF2-40B4-BE49-F238E27FC236}">
                  <a16:creationId xmlns:a16="http://schemas.microsoft.com/office/drawing/2014/main" id="{64641601-02EE-4E07-2BD5-56489DBFBA88}"/>
                </a:ext>
              </a:extLst>
            </p:cNvPr>
            <p:cNvSpPr/>
            <p:nvPr/>
          </p:nvSpPr>
          <p:spPr>
            <a:xfrm>
              <a:off x="2743200" y="647700"/>
              <a:ext cx="182880" cy="182880"/>
            </a:xfrm>
            <a:prstGeom prst="ellipse">
              <a:avLst/>
            </a:prstGeom>
            <a:ln w="38100">
              <a:solidFill>
                <a:srgbClr val="7030A0"/>
              </a:solidFill>
            </a:ln>
          </p:spPr>
          <p:style>
            <a:lnRef idx="2">
              <a:schemeClr val="accent5">
                <a:shade val="15000"/>
              </a:schemeClr>
            </a:lnRef>
            <a:fillRef idx="1">
              <a:schemeClr val="accent5"/>
            </a:fillRef>
            <a:effectRef idx="0">
              <a:schemeClr val="accent5"/>
            </a:effectRef>
            <a:fontRef idx="minor">
              <a:schemeClr val="lt1"/>
            </a:fontRef>
          </p:style>
          <p:txBody>
            <a:bodyPr rtlCol="0" anchor="ctr"/>
            <a:lstStyle/>
            <a:p>
              <a:pPr algn="ctr"/>
              <a:endParaRPr lang="en-US"/>
            </a:p>
          </p:txBody>
        </p:sp>
        <p:sp>
          <p:nvSpPr>
            <p:cNvPr id="5" name="Oval 4">
              <a:extLst>
                <a:ext uri="{FF2B5EF4-FFF2-40B4-BE49-F238E27FC236}">
                  <a16:creationId xmlns:a16="http://schemas.microsoft.com/office/drawing/2014/main" id="{13C09854-CC98-2C2A-515B-217EBB4C6D7F}"/>
                </a:ext>
              </a:extLst>
            </p:cNvPr>
            <p:cNvSpPr/>
            <p:nvPr/>
          </p:nvSpPr>
          <p:spPr>
            <a:xfrm>
              <a:off x="3543300" y="5219700"/>
              <a:ext cx="182880" cy="182880"/>
            </a:xfrm>
            <a:prstGeom prst="ellipse">
              <a:avLst/>
            </a:prstGeom>
            <a:ln w="38100">
              <a:solidFill>
                <a:srgbClr val="7030A0"/>
              </a:solidFill>
            </a:ln>
          </p:spPr>
          <p:style>
            <a:lnRef idx="2">
              <a:schemeClr val="accent5">
                <a:shade val="15000"/>
              </a:schemeClr>
            </a:lnRef>
            <a:fillRef idx="1">
              <a:schemeClr val="accent5"/>
            </a:fillRef>
            <a:effectRef idx="0">
              <a:schemeClr val="accent5"/>
            </a:effectRef>
            <a:fontRef idx="minor">
              <a:schemeClr val="lt1"/>
            </a:fontRef>
          </p:style>
          <p:txBody>
            <a:bodyPr rtlCol="0" anchor="ctr"/>
            <a:lstStyle/>
            <a:p>
              <a:pPr algn="ctr"/>
              <a:endParaRPr lang="en-US"/>
            </a:p>
          </p:txBody>
        </p:sp>
        <p:sp>
          <p:nvSpPr>
            <p:cNvPr id="6" name="Oval 5">
              <a:extLst>
                <a:ext uri="{FF2B5EF4-FFF2-40B4-BE49-F238E27FC236}">
                  <a16:creationId xmlns:a16="http://schemas.microsoft.com/office/drawing/2014/main" id="{41389D14-D3B3-901E-C95C-811ACF54943B}"/>
                </a:ext>
              </a:extLst>
            </p:cNvPr>
            <p:cNvSpPr/>
            <p:nvPr/>
          </p:nvSpPr>
          <p:spPr>
            <a:xfrm>
              <a:off x="5189220" y="1550670"/>
              <a:ext cx="182880" cy="182880"/>
            </a:xfrm>
            <a:prstGeom prst="ellipse">
              <a:avLst/>
            </a:prstGeom>
            <a:ln w="38100">
              <a:solidFill>
                <a:srgbClr val="7030A0"/>
              </a:solidFill>
            </a:ln>
          </p:spPr>
          <p:style>
            <a:lnRef idx="2">
              <a:schemeClr val="accent5">
                <a:shade val="15000"/>
              </a:schemeClr>
            </a:lnRef>
            <a:fillRef idx="1">
              <a:schemeClr val="accent5"/>
            </a:fillRef>
            <a:effectRef idx="0">
              <a:schemeClr val="accent5"/>
            </a:effectRef>
            <a:fontRef idx="minor">
              <a:schemeClr val="lt1"/>
            </a:fontRef>
          </p:style>
          <p:txBody>
            <a:bodyPr rtlCol="0" anchor="ctr"/>
            <a:lstStyle/>
            <a:p>
              <a:pPr algn="ctr"/>
              <a:endParaRPr lang="en-US"/>
            </a:p>
          </p:txBody>
        </p:sp>
        <p:sp>
          <p:nvSpPr>
            <p:cNvPr id="7" name="Oval 6">
              <a:extLst>
                <a:ext uri="{FF2B5EF4-FFF2-40B4-BE49-F238E27FC236}">
                  <a16:creationId xmlns:a16="http://schemas.microsoft.com/office/drawing/2014/main" id="{3485B4A8-8701-C43B-A05D-E10166B4E0E1}"/>
                </a:ext>
              </a:extLst>
            </p:cNvPr>
            <p:cNvSpPr/>
            <p:nvPr/>
          </p:nvSpPr>
          <p:spPr>
            <a:xfrm>
              <a:off x="5779770" y="712762"/>
              <a:ext cx="182880" cy="182880"/>
            </a:xfrm>
            <a:prstGeom prst="ellipse">
              <a:avLst/>
            </a:prstGeom>
            <a:ln w="38100">
              <a:solidFill>
                <a:srgbClr val="7030A0"/>
              </a:solidFill>
            </a:ln>
          </p:spPr>
          <p:style>
            <a:lnRef idx="2">
              <a:schemeClr val="accent5">
                <a:shade val="15000"/>
              </a:schemeClr>
            </a:lnRef>
            <a:fillRef idx="1">
              <a:schemeClr val="accent5"/>
            </a:fillRef>
            <a:effectRef idx="0">
              <a:schemeClr val="accent5"/>
            </a:effectRef>
            <a:fontRef idx="minor">
              <a:schemeClr val="lt1"/>
            </a:fontRef>
          </p:style>
          <p:txBody>
            <a:bodyPr rtlCol="0" anchor="ctr"/>
            <a:lstStyle/>
            <a:p>
              <a:pPr algn="ctr"/>
              <a:endParaRPr lang="en-US"/>
            </a:p>
          </p:txBody>
        </p:sp>
        <p:sp>
          <p:nvSpPr>
            <p:cNvPr id="9" name="Oval 8">
              <a:extLst>
                <a:ext uri="{FF2B5EF4-FFF2-40B4-BE49-F238E27FC236}">
                  <a16:creationId xmlns:a16="http://schemas.microsoft.com/office/drawing/2014/main" id="{686B94C1-E3B8-B55E-2D4B-51DC5C9E2FAA}"/>
                </a:ext>
              </a:extLst>
            </p:cNvPr>
            <p:cNvSpPr/>
            <p:nvPr/>
          </p:nvSpPr>
          <p:spPr>
            <a:xfrm>
              <a:off x="10115550" y="3847807"/>
              <a:ext cx="182880" cy="182880"/>
            </a:xfrm>
            <a:prstGeom prst="ellipse">
              <a:avLst/>
            </a:prstGeom>
            <a:ln w="38100">
              <a:solidFill>
                <a:srgbClr val="7030A0"/>
              </a:solidFill>
            </a:ln>
          </p:spPr>
          <p:style>
            <a:lnRef idx="2">
              <a:schemeClr val="accent5">
                <a:shade val="15000"/>
              </a:schemeClr>
            </a:lnRef>
            <a:fillRef idx="1">
              <a:schemeClr val="accent5"/>
            </a:fillRef>
            <a:effectRef idx="0">
              <a:schemeClr val="accent5"/>
            </a:effectRef>
            <a:fontRef idx="minor">
              <a:schemeClr val="lt1"/>
            </a:fontRef>
          </p:style>
          <p:txBody>
            <a:bodyPr rtlCol="0" anchor="ctr"/>
            <a:lstStyle/>
            <a:p>
              <a:pPr algn="ctr"/>
              <a:endParaRPr lang="en-US"/>
            </a:p>
          </p:txBody>
        </p:sp>
        <p:sp>
          <p:nvSpPr>
            <p:cNvPr id="11" name="Oval 10">
              <a:extLst>
                <a:ext uri="{FF2B5EF4-FFF2-40B4-BE49-F238E27FC236}">
                  <a16:creationId xmlns:a16="http://schemas.microsoft.com/office/drawing/2014/main" id="{AF71D233-049C-BA13-4956-524EEB88D434}"/>
                </a:ext>
              </a:extLst>
            </p:cNvPr>
            <p:cNvSpPr/>
            <p:nvPr/>
          </p:nvSpPr>
          <p:spPr>
            <a:xfrm>
              <a:off x="5208270" y="5219700"/>
              <a:ext cx="182880" cy="182880"/>
            </a:xfrm>
            <a:prstGeom prst="ellipse">
              <a:avLst/>
            </a:prstGeom>
            <a:ln w="38100">
              <a:solidFill>
                <a:srgbClr val="7030A0"/>
              </a:solidFill>
            </a:ln>
          </p:spPr>
          <p:style>
            <a:lnRef idx="2">
              <a:schemeClr val="accent5">
                <a:shade val="15000"/>
              </a:schemeClr>
            </a:lnRef>
            <a:fillRef idx="1">
              <a:schemeClr val="accent5"/>
            </a:fillRef>
            <a:effectRef idx="0">
              <a:schemeClr val="accent5"/>
            </a:effectRef>
            <a:fontRef idx="minor">
              <a:schemeClr val="lt1"/>
            </a:fontRef>
          </p:style>
          <p:txBody>
            <a:bodyPr rtlCol="0" anchor="ctr"/>
            <a:lstStyle/>
            <a:p>
              <a:pPr algn="ctr"/>
              <a:endParaRPr lang="en-US"/>
            </a:p>
          </p:txBody>
        </p:sp>
        <p:sp>
          <p:nvSpPr>
            <p:cNvPr id="13" name="Oval 12">
              <a:extLst>
                <a:ext uri="{FF2B5EF4-FFF2-40B4-BE49-F238E27FC236}">
                  <a16:creationId xmlns:a16="http://schemas.microsoft.com/office/drawing/2014/main" id="{DA1DC59F-45A0-1B15-0088-79E9A56C6BFB}"/>
                </a:ext>
              </a:extLst>
            </p:cNvPr>
            <p:cNvSpPr/>
            <p:nvPr/>
          </p:nvSpPr>
          <p:spPr>
            <a:xfrm>
              <a:off x="5299710" y="4979670"/>
              <a:ext cx="182880" cy="182880"/>
            </a:xfrm>
            <a:prstGeom prst="ellipse">
              <a:avLst/>
            </a:prstGeom>
            <a:ln w="38100">
              <a:solidFill>
                <a:srgbClr val="7030A0"/>
              </a:solidFill>
            </a:ln>
          </p:spPr>
          <p:style>
            <a:lnRef idx="2">
              <a:schemeClr val="accent5">
                <a:shade val="15000"/>
              </a:schemeClr>
            </a:lnRef>
            <a:fillRef idx="1">
              <a:schemeClr val="accent5"/>
            </a:fillRef>
            <a:effectRef idx="0">
              <a:schemeClr val="accent5"/>
            </a:effectRef>
            <a:fontRef idx="minor">
              <a:schemeClr val="lt1"/>
            </a:fontRef>
          </p:style>
          <p:txBody>
            <a:bodyPr rtlCol="0" anchor="ctr"/>
            <a:lstStyle/>
            <a:p>
              <a:pPr algn="ctr"/>
              <a:endParaRPr lang="en-US"/>
            </a:p>
          </p:txBody>
        </p:sp>
        <p:sp>
          <p:nvSpPr>
            <p:cNvPr id="14" name="Oval 13">
              <a:extLst>
                <a:ext uri="{FF2B5EF4-FFF2-40B4-BE49-F238E27FC236}">
                  <a16:creationId xmlns:a16="http://schemas.microsoft.com/office/drawing/2014/main" id="{FE42B6AB-B311-8CD6-CEBE-6BA8D569A348}"/>
                </a:ext>
              </a:extLst>
            </p:cNvPr>
            <p:cNvSpPr/>
            <p:nvPr/>
          </p:nvSpPr>
          <p:spPr>
            <a:xfrm>
              <a:off x="5097780" y="1878330"/>
              <a:ext cx="182880" cy="182880"/>
            </a:xfrm>
            <a:prstGeom prst="ellipse">
              <a:avLst/>
            </a:prstGeom>
            <a:ln w="38100">
              <a:solidFill>
                <a:srgbClr val="7030A0"/>
              </a:solidFill>
            </a:ln>
          </p:spPr>
          <p:style>
            <a:lnRef idx="2">
              <a:schemeClr val="accent5">
                <a:shade val="15000"/>
              </a:schemeClr>
            </a:lnRef>
            <a:fillRef idx="1">
              <a:schemeClr val="accent5"/>
            </a:fillRef>
            <a:effectRef idx="0">
              <a:schemeClr val="accent5"/>
            </a:effectRef>
            <a:fontRef idx="minor">
              <a:schemeClr val="lt1"/>
            </a:fontRef>
          </p:style>
          <p:txBody>
            <a:bodyPr rtlCol="0" anchor="ctr"/>
            <a:lstStyle/>
            <a:p>
              <a:pPr algn="ctr"/>
              <a:endParaRPr lang="en-US"/>
            </a:p>
          </p:txBody>
        </p:sp>
        <p:sp>
          <p:nvSpPr>
            <p:cNvPr id="15" name="Oval 14">
              <a:extLst>
                <a:ext uri="{FF2B5EF4-FFF2-40B4-BE49-F238E27FC236}">
                  <a16:creationId xmlns:a16="http://schemas.microsoft.com/office/drawing/2014/main" id="{8DE27EF2-0A13-F738-E006-2A0F0D6AB7E3}"/>
                </a:ext>
              </a:extLst>
            </p:cNvPr>
            <p:cNvSpPr/>
            <p:nvPr/>
          </p:nvSpPr>
          <p:spPr>
            <a:xfrm>
              <a:off x="5196840" y="5547360"/>
              <a:ext cx="182880" cy="182880"/>
            </a:xfrm>
            <a:prstGeom prst="ellipse">
              <a:avLst/>
            </a:prstGeom>
            <a:ln w="38100">
              <a:solidFill>
                <a:srgbClr val="7030A0"/>
              </a:solidFill>
            </a:ln>
          </p:spPr>
          <p:style>
            <a:lnRef idx="2">
              <a:schemeClr val="accent5">
                <a:shade val="15000"/>
              </a:schemeClr>
            </a:lnRef>
            <a:fillRef idx="1">
              <a:schemeClr val="accent5"/>
            </a:fillRef>
            <a:effectRef idx="0">
              <a:schemeClr val="accent5"/>
            </a:effectRef>
            <a:fontRef idx="minor">
              <a:schemeClr val="lt1"/>
            </a:fontRef>
          </p:style>
          <p:txBody>
            <a:bodyPr rtlCol="0" anchor="ctr"/>
            <a:lstStyle/>
            <a:p>
              <a:pPr algn="ctr"/>
              <a:endParaRPr lang="en-US"/>
            </a:p>
          </p:txBody>
        </p:sp>
        <p:sp>
          <p:nvSpPr>
            <p:cNvPr id="16" name="Oval 15">
              <a:extLst>
                <a:ext uri="{FF2B5EF4-FFF2-40B4-BE49-F238E27FC236}">
                  <a16:creationId xmlns:a16="http://schemas.microsoft.com/office/drawing/2014/main" id="{3F3B31DB-7483-0600-BF45-BC5F75096E93}"/>
                </a:ext>
              </a:extLst>
            </p:cNvPr>
            <p:cNvSpPr/>
            <p:nvPr/>
          </p:nvSpPr>
          <p:spPr>
            <a:xfrm>
              <a:off x="10298430" y="4221187"/>
              <a:ext cx="182880" cy="182880"/>
            </a:xfrm>
            <a:prstGeom prst="ellipse">
              <a:avLst/>
            </a:prstGeom>
            <a:ln w="38100">
              <a:solidFill>
                <a:srgbClr val="7030A0"/>
              </a:solidFill>
            </a:ln>
          </p:spPr>
          <p:style>
            <a:lnRef idx="2">
              <a:schemeClr val="accent5">
                <a:shade val="15000"/>
              </a:schemeClr>
            </a:lnRef>
            <a:fillRef idx="1">
              <a:schemeClr val="accent5"/>
            </a:fillRef>
            <a:effectRef idx="0">
              <a:schemeClr val="accent5"/>
            </a:effectRef>
            <a:fontRef idx="minor">
              <a:schemeClr val="lt1"/>
            </a:fontRef>
          </p:style>
          <p:txBody>
            <a:bodyPr rtlCol="0" anchor="ctr"/>
            <a:lstStyle/>
            <a:p>
              <a:pPr algn="ctr"/>
              <a:endParaRPr lang="en-US"/>
            </a:p>
          </p:txBody>
        </p:sp>
        <p:sp>
          <p:nvSpPr>
            <p:cNvPr id="17" name="Oval 16">
              <a:extLst>
                <a:ext uri="{FF2B5EF4-FFF2-40B4-BE49-F238E27FC236}">
                  <a16:creationId xmlns:a16="http://schemas.microsoft.com/office/drawing/2014/main" id="{6345B426-EEDD-B89F-8681-36682C9C6031}"/>
                </a:ext>
              </a:extLst>
            </p:cNvPr>
            <p:cNvSpPr/>
            <p:nvPr/>
          </p:nvSpPr>
          <p:spPr>
            <a:xfrm>
              <a:off x="10237470" y="4312627"/>
              <a:ext cx="182880" cy="182880"/>
            </a:xfrm>
            <a:prstGeom prst="ellipse">
              <a:avLst/>
            </a:prstGeom>
            <a:ln w="38100">
              <a:solidFill>
                <a:srgbClr val="7030A0"/>
              </a:solidFill>
            </a:ln>
          </p:spPr>
          <p:style>
            <a:lnRef idx="2">
              <a:schemeClr val="accent5">
                <a:shade val="15000"/>
              </a:schemeClr>
            </a:lnRef>
            <a:fillRef idx="1">
              <a:schemeClr val="accent5"/>
            </a:fillRef>
            <a:effectRef idx="0">
              <a:schemeClr val="accent5"/>
            </a:effectRef>
            <a:fontRef idx="minor">
              <a:schemeClr val="lt1"/>
            </a:fontRef>
          </p:style>
          <p:txBody>
            <a:bodyPr rtlCol="0" anchor="ctr"/>
            <a:lstStyle/>
            <a:p>
              <a:pPr algn="ctr"/>
              <a:endParaRPr lang="en-US"/>
            </a:p>
          </p:txBody>
        </p:sp>
        <p:sp>
          <p:nvSpPr>
            <p:cNvPr id="18" name="Oval 17">
              <a:extLst>
                <a:ext uri="{FF2B5EF4-FFF2-40B4-BE49-F238E27FC236}">
                  <a16:creationId xmlns:a16="http://schemas.microsoft.com/office/drawing/2014/main" id="{B9F72477-62A2-C5EF-4E01-6C0975E56386}"/>
                </a:ext>
              </a:extLst>
            </p:cNvPr>
            <p:cNvSpPr/>
            <p:nvPr/>
          </p:nvSpPr>
          <p:spPr>
            <a:xfrm>
              <a:off x="7867650" y="4221187"/>
              <a:ext cx="182880" cy="182880"/>
            </a:xfrm>
            <a:prstGeom prst="ellipse">
              <a:avLst/>
            </a:prstGeom>
            <a:ln w="38100">
              <a:solidFill>
                <a:srgbClr val="7030A0"/>
              </a:solidFill>
            </a:ln>
          </p:spPr>
          <p:style>
            <a:lnRef idx="2">
              <a:schemeClr val="accent5">
                <a:shade val="15000"/>
              </a:schemeClr>
            </a:lnRef>
            <a:fillRef idx="1">
              <a:schemeClr val="accent5"/>
            </a:fillRef>
            <a:effectRef idx="0">
              <a:schemeClr val="accent5"/>
            </a:effectRef>
            <a:fontRef idx="minor">
              <a:schemeClr val="lt1"/>
            </a:fontRef>
          </p:style>
          <p:txBody>
            <a:bodyPr rtlCol="0" anchor="ctr"/>
            <a:lstStyle/>
            <a:p>
              <a:pPr algn="ctr"/>
              <a:endParaRPr lang="en-US"/>
            </a:p>
          </p:txBody>
        </p:sp>
        <p:sp>
          <p:nvSpPr>
            <p:cNvPr id="19" name="Oval 18">
              <a:extLst>
                <a:ext uri="{FF2B5EF4-FFF2-40B4-BE49-F238E27FC236}">
                  <a16:creationId xmlns:a16="http://schemas.microsoft.com/office/drawing/2014/main" id="{39C2868A-2E77-8DFF-BD4B-9B5544979F1A}"/>
                </a:ext>
              </a:extLst>
            </p:cNvPr>
            <p:cNvSpPr/>
            <p:nvPr/>
          </p:nvSpPr>
          <p:spPr>
            <a:xfrm>
              <a:off x="8050530" y="4312627"/>
              <a:ext cx="182880" cy="182880"/>
            </a:xfrm>
            <a:prstGeom prst="ellipse">
              <a:avLst/>
            </a:prstGeom>
            <a:ln w="38100">
              <a:solidFill>
                <a:srgbClr val="7030A0"/>
              </a:solidFill>
            </a:ln>
          </p:spPr>
          <p:style>
            <a:lnRef idx="2">
              <a:schemeClr val="accent5">
                <a:shade val="15000"/>
              </a:schemeClr>
            </a:lnRef>
            <a:fillRef idx="1">
              <a:schemeClr val="accent5"/>
            </a:fillRef>
            <a:effectRef idx="0">
              <a:schemeClr val="accent5"/>
            </a:effectRef>
            <a:fontRef idx="minor">
              <a:schemeClr val="lt1"/>
            </a:fontRef>
          </p:style>
          <p:txBody>
            <a:bodyPr rtlCol="0" anchor="ctr"/>
            <a:lstStyle/>
            <a:p>
              <a:pPr algn="ctr"/>
              <a:endParaRPr lang="en-US"/>
            </a:p>
          </p:txBody>
        </p:sp>
        <p:sp>
          <p:nvSpPr>
            <p:cNvPr id="20" name="Oval 19">
              <a:extLst>
                <a:ext uri="{FF2B5EF4-FFF2-40B4-BE49-F238E27FC236}">
                  <a16:creationId xmlns:a16="http://schemas.microsoft.com/office/drawing/2014/main" id="{84DF616F-B00A-39D7-EACF-0355B8698F29}"/>
                </a:ext>
              </a:extLst>
            </p:cNvPr>
            <p:cNvSpPr/>
            <p:nvPr/>
          </p:nvSpPr>
          <p:spPr>
            <a:xfrm>
              <a:off x="8058150" y="2362493"/>
              <a:ext cx="182880" cy="182880"/>
            </a:xfrm>
            <a:prstGeom prst="ellipse">
              <a:avLst/>
            </a:prstGeom>
            <a:ln w="38100">
              <a:solidFill>
                <a:srgbClr val="7030A0"/>
              </a:solidFill>
            </a:ln>
          </p:spPr>
          <p:style>
            <a:lnRef idx="2">
              <a:schemeClr val="accent5">
                <a:shade val="15000"/>
              </a:schemeClr>
            </a:lnRef>
            <a:fillRef idx="1">
              <a:schemeClr val="accent5"/>
            </a:fillRef>
            <a:effectRef idx="0">
              <a:schemeClr val="accent5"/>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401152489"/>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168BAB3-BBCC-F3FA-114F-971452B055FB}"/>
            </a:ext>
          </a:extLst>
        </p:cNvPr>
        <p:cNvGrpSpPr/>
        <p:nvPr/>
      </p:nvGrpSpPr>
      <p:grpSpPr>
        <a:xfrm>
          <a:off x="0" y="0"/>
          <a:ext cx="0" cy="0"/>
          <a:chOff x="0" y="0"/>
          <a:chExt cx="0" cy="0"/>
        </a:xfrm>
      </p:grpSpPr>
      <p:pic>
        <p:nvPicPr>
          <p:cNvPr id="53" name="Picture 2">
            <a:extLst>
              <a:ext uri="{FF2B5EF4-FFF2-40B4-BE49-F238E27FC236}">
                <a16:creationId xmlns:a16="http://schemas.microsoft.com/office/drawing/2014/main" id="{FA0F18AA-97B5-9BE4-8AD1-E4AB3D26E137}"/>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3350" t="20017" r="32594" b="5023"/>
          <a:stretch/>
        </p:blipFill>
        <p:spPr bwMode="auto">
          <a:xfrm rot="10800000">
            <a:off x="9395937" y="0"/>
            <a:ext cx="2796063" cy="2454006"/>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9">
            <a:extLst>
              <a:ext uri="{FF2B5EF4-FFF2-40B4-BE49-F238E27FC236}">
                <a16:creationId xmlns:a16="http://schemas.microsoft.com/office/drawing/2014/main" id="{E56690FC-6D40-4A1F-61E1-E8178CC8705F}"/>
              </a:ext>
            </a:extLst>
          </p:cNvPr>
          <p:cNvPicPr>
            <a:picLocks noChangeAspect="1"/>
          </p:cNvPicPr>
          <p:nvPr/>
        </p:nvPicPr>
        <p:blipFill>
          <a:blip r:embed="rId3"/>
          <a:srcRect l="37187" t="28219" r="34219" b="36641"/>
          <a:stretch/>
        </p:blipFill>
        <p:spPr>
          <a:xfrm>
            <a:off x="0" y="-1"/>
            <a:ext cx="12192000" cy="8061377"/>
          </a:xfrm>
          <a:prstGeom prst="rect">
            <a:avLst/>
          </a:prstGeom>
        </p:spPr>
      </p:pic>
      <p:pic>
        <p:nvPicPr>
          <p:cNvPr id="8" name="Picture 7">
            <a:extLst>
              <a:ext uri="{FF2B5EF4-FFF2-40B4-BE49-F238E27FC236}">
                <a16:creationId xmlns:a16="http://schemas.microsoft.com/office/drawing/2014/main" id="{38CE9AD0-3ACE-702B-B581-6F23A0846D18}"/>
              </a:ext>
            </a:extLst>
          </p:cNvPr>
          <p:cNvPicPr>
            <a:picLocks noChangeAspect="1"/>
          </p:cNvPicPr>
          <p:nvPr/>
        </p:nvPicPr>
        <p:blipFill>
          <a:blip r:embed="rId4"/>
          <a:srcRect l="37187" t="28219" r="34219" b="36641"/>
          <a:stretch/>
        </p:blipFill>
        <p:spPr>
          <a:xfrm>
            <a:off x="-12649200" y="2636812"/>
            <a:ext cx="12192000" cy="8061377"/>
          </a:xfrm>
          <a:prstGeom prst="rect">
            <a:avLst/>
          </a:prstGeom>
        </p:spPr>
      </p:pic>
      <p:pic>
        <p:nvPicPr>
          <p:cNvPr id="12" name="Picture 11">
            <a:extLst>
              <a:ext uri="{FF2B5EF4-FFF2-40B4-BE49-F238E27FC236}">
                <a16:creationId xmlns:a16="http://schemas.microsoft.com/office/drawing/2014/main" id="{F2E1BBD3-8774-609E-31EC-6B3DD69B84A9}"/>
              </a:ext>
            </a:extLst>
          </p:cNvPr>
          <p:cNvPicPr>
            <a:picLocks noChangeAspect="1"/>
          </p:cNvPicPr>
          <p:nvPr/>
        </p:nvPicPr>
        <p:blipFill>
          <a:blip r:embed="rId5"/>
          <a:srcRect l="37187" t="28219" r="34219" b="36641"/>
          <a:stretch/>
        </p:blipFill>
        <p:spPr>
          <a:xfrm>
            <a:off x="-13449300" y="190499"/>
            <a:ext cx="12192000" cy="8061377"/>
          </a:xfrm>
          <a:prstGeom prst="rect">
            <a:avLst/>
          </a:prstGeom>
        </p:spPr>
      </p:pic>
      <p:sp>
        <p:nvSpPr>
          <p:cNvPr id="48" name="TextBox 47">
            <a:extLst>
              <a:ext uri="{FF2B5EF4-FFF2-40B4-BE49-F238E27FC236}">
                <a16:creationId xmlns:a16="http://schemas.microsoft.com/office/drawing/2014/main" id="{456FCEC3-5C88-060E-71CF-D06728BD4F44}"/>
              </a:ext>
            </a:extLst>
          </p:cNvPr>
          <p:cNvSpPr txBox="1"/>
          <p:nvPr/>
        </p:nvSpPr>
        <p:spPr>
          <a:xfrm>
            <a:off x="3409951" y="190499"/>
            <a:ext cx="2000250" cy="461665"/>
          </a:xfrm>
          <a:prstGeom prst="rect">
            <a:avLst/>
          </a:prstGeom>
          <a:noFill/>
        </p:spPr>
        <p:txBody>
          <a:bodyPr wrap="square">
            <a:spAutoFit/>
          </a:bodyPr>
          <a:lstStyle/>
          <a:p>
            <a:r>
              <a:rPr lang="es-GT" sz="2400" noProof="0" dirty="0">
                <a:solidFill>
                  <a:schemeClr val="bg1"/>
                </a:solidFill>
                <a:latin typeface="Avenir Next LT Pro Light" panose="020B0304020202020204" pitchFamily="34" charset="0"/>
              </a:rPr>
              <a:t>Isla Colon</a:t>
            </a:r>
          </a:p>
        </p:txBody>
      </p:sp>
      <p:sp>
        <p:nvSpPr>
          <p:cNvPr id="49" name="TextBox 48">
            <a:extLst>
              <a:ext uri="{FF2B5EF4-FFF2-40B4-BE49-F238E27FC236}">
                <a16:creationId xmlns:a16="http://schemas.microsoft.com/office/drawing/2014/main" id="{445C443E-D1F5-2C67-0F4D-898509CE528E}"/>
              </a:ext>
            </a:extLst>
          </p:cNvPr>
          <p:cNvSpPr txBox="1"/>
          <p:nvPr/>
        </p:nvSpPr>
        <p:spPr>
          <a:xfrm>
            <a:off x="133351" y="2967335"/>
            <a:ext cx="2000250" cy="461665"/>
          </a:xfrm>
          <a:prstGeom prst="rect">
            <a:avLst/>
          </a:prstGeom>
          <a:noFill/>
        </p:spPr>
        <p:txBody>
          <a:bodyPr wrap="square">
            <a:spAutoFit/>
          </a:bodyPr>
          <a:lstStyle/>
          <a:p>
            <a:r>
              <a:rPr lang="es-GT" sz="2400" noProof="0" dirty="0">
                <a:solidFill>
                  <a:schemeClr val="bg1"/>
                </a:solidFill>
                <a:latin typeface="Avenir Next LT Pro Light" panose="020B0304020202020204" pitchFamily="34" charset="0"/>
              </a:rPr>
              <a:t>Almirante</a:t>
            </a:r>
          </a:p>
        </p:txBody>
      </p:sp>
      <p:sp>
        <p:nvSpPr>
          <p:cNvPr id="50" name="TextBox 49">
            <a:extLst>
              <a:ext uri="{FF2B5EF4-FFF2-40B4-BE49-F238E27FC236}">
                <a16:creationId xmlns:a16="http://schemas.microsoft.com/office/drawing/2014/main" id="{4C0818FF-D5D7-6473-4C92-F11C44FFEA24}"/>
              </a:ext>
            </a:extLst>
          </p:cNvPr>
          <p:cNvSpPr txBox="1"/>
          <p:nvPr/>
        </p:nvSpPr>
        <p:spPr>
          <a:xfrm>
            <a:off x="3409951" y="3805688"/>
            <a:ext cx="2000250" cy="830997"/>
          </a:xfrm>
          <a:prstGeom prst="rect">
            <a:avLst/>
          </a:prstGeom>
          <a:noFill/>
        </p:spPr>
        <p:txBody>
          <a:bodyPr wrap="square">
            <a:spAutoFit/>
          </a:bodyPr>
          <a:lstStyle/>
          <a:p>
            <a:pPr algn="ctr"/>
            <a:r>
              <a:rPr lang="es-GT" sz="2400" noProof="0" dirty="0">
                <a:solidFill>
                  <a:schemeClr val="bg1"/>
                </a:solidFill>
                <a:latin typeface="Avenir Next LT Pro Light" panose="020B0304020202020204" pitchFamily="34" charset="0"/>
              </a:rPr>
              <a:t>Isla </a:t>
            </a:r>
          </a:p>
          <a:p>
            <a:pPr algn="ctr"/>
            <a:r>
              <a:rPr lang="es-GT" sz="2400" noProof="0" dirty="0">
                <a:solidFill>
                  <a:schemeClr val="bg1"/>
                </a:solidFill>
                <a:latin typeface="Avenir Next LT Pro Light" panose="020B0304020202020204" pitchFamily="34" charset="0"/>
              </a:rPr>
              <a:t>Cristóbal</a:t>
            </a:r>
          </a:p>
        </p:txBody>
      </p:sp>
      <p:sp>
        <p:nvSpPr>
          <p:cNvPr id="51" name="TextBox 50">
            <a:extLst>
              <a:ext uri="{FF2B5EF4-FFF2-40B4-BE49-F238E27FC236}">
                <a16:creationId xmlns:a16="http://schemas.microsoft.com/office/drawing/2014/main" id="{DD5815B5-6AEA-EDEC-50BC-B502B5144E08}"/>
              </a:ext>
            </a:extLst>
          </p:cNvPr>
          <p:cNvSpPr txBox="1"/>
          <p:nvPr/>
        </p:nvSpPr>
        <p:spPr>
          <a:xfrm>
            <a:off x="7334251" y="2967335"/>
            <a:ext cx="2000250" cy="461665"/>
          </a:xfrm>
          <a:prstGeom prst="rect">
            <a:avLst/>
          </a:prstGeom>
          <a:noFill/>
        </p:spPr>
        <p:txBody>
          <a:bodyPr wrap="square">
            <a:spAutoFit/>
          </a:bodyPr>
          <a:lstStyle/>
          <a:p>
            <a:pPr algn="ctr"/>
            <a:r>
              <a:rPr lang="es-GT" sz="2400" noProof="0" dirty="0">
                <a:solidFill>
                  <a:schemeClr val="bg1"/>
                </a:solidFill>
                <a:latin typeface="Avenir Next LT Pro Light" panose="020B0304020202020204" pitchFamily="34" charset="0"/>
              </a:rPr>
              <a:t>Bastimento</a:t>
            </a:r>
          </a:p>
        </p:txBody>
      </p:sp>
      <p:grpSp>
        <p:nvGrpSpPr>
          <p:cNvPr id="2" name="Group 1">
            <a:extLst>
              <a:ext uri="{FF2B5EF4-FFF2-40B4-BE49-F238E27FC236}">
                <a16:creationId xmlns:a16="http://schemas.microsoft.com/office/drawing/2014/main" id="{CFD74564-A883-CDA5-A213-65DA9A71DCAB}"/>
              </a:ext>
            </a:extLst>
          </p:cNvPr>
          <p:cNvGrpSpPr/>
          <p:nvPr/>
        </p:nvGrpSpPr>
        <p:grpSpPr>
          <a:xfrm>
            <a:off x="2019300" y="647700"/>
            <a:ext cx="8462010" cy="5082540"/>
            <a:chOff x="2019300" y="647700"/>
            <a:chExt cx="8462010" cy="5082540"/>
          </a:xfrm>
        </p:grpSpPr>
        <p:sp>
          <p:nvSpPr>
            <p:cNvPr id="3" name="Oval 2">
              <a:extLst>
                <a:ext uri="{FF2B5EF4-FFF2-40B4-BE49-F238E27FC236}">
                  <a16:creationId xmlns:a16="http://schemas.microsoft.com/office/drawing/2014/main" id="{617C212B-1C4A-B333-8A08-729CAF778D75}"/>
                </a:ext>
              </a:extLst>
            </p:cNvPr>
            <p:cNvSpPr/>
            <p:nvPr/>
          </p:nvSpPr>
          <p:spPr>
            <a:xfrm>
              <a:off x="2019300" y="1295400"/>
              <a:ext cx="182880" cy="182880"/>
            </a:xfrm>
            <a:prstGeom prst="ellipse">
              <a:avLst/>
            </a:prstGeom>
            <a:ln w="38100">
              <a:solidFill>
                <a:srgbClr val="7030A0"/>
              </a:solidFill>
            </a:ln>
          </p:spPr>
          <p:style>
            <a:lnRef idx="2">
              <a:schemeClr val="accent5">
                <a:shade val="15000"/>
              </a:schemeClr>
            </a:lnRef>
            <a:fillRef idx="1">
              <a:schemeClr val="accent5"/>
            </a:fillRef>
            <a:effectRef idx="0">
              <a:schemeClr val="accent5"/>
            </a:effectRef>
            <a:fontRef idx="minor">
              <a:schemeClr val="lt1"/>
            </a:fontRef>
          </p:style>
          <p:txBody>
            <a:bodyPr rtlCol="0" anchor="ctr"/>
            <a:lstStyle/>
            <a:p>
              <a:pPr algn="ctr"/>
              <a:endParaRPr lang="en-US"/>
            </a:p>
          </p:txBody>
        </p:sp>
        <p:sp>
          <p:nvSpPr>
            <p:cNvPr id="4" name="Oval 3">
              <a:extLst>
                <a:ext uri="{FF2B5EF4-FFF2-40B4-BE49-F238E27FC236}">
                  <a16:creationId xmlns:a16="http://schemas.microsoft.com/office/drawing/2014/main" id="{1D653DAC-E627-92FB-4A46-3BD881C2A024}"/>
                </a:ext>
              </a:extLst>
            </p:cNvPr>
            <p:cNvSpPr/>
            <p:nvPr/>
          </p:nvSpPr>
          <p:spPr>
            <a:xfrm>
              <a:off x="2743200" y="647700"/>
              <a:ext cx="182880" cy="182880"/>
            </a:xfrm>
            <a:prstGeom prst="ellipse">
              <a:avLst/>
            </a:prstGeom>
            <a:ln w="38100">
              <a:solidFill>
                <a:srgbClr val="7030A0"/>
              </a:solidFill>
            </a:ln>
          </p:spPr>
          <p:style>
            <a:lnRef idx="2">
              <a:schemeClr val="accent5">
                <a:shade val="15000"/>
              </a:schemeClr>
            </a:lnRef>
            <a:fillRef idx="1">
              <a:schemeClr val="accent5"/>
            </a:fillRef>
            <a:effectRef idx="0">
              <a:schemeClr val="accent5"/>
            </a:effectRef>
            <a:fontRef idx="minor">
              <a:schemeClr val="lt1"/>
            </a:fontRef>
          </p:style>
          <p:txBody>
            <a:bodyPr rtlCol="0" anchor="ctr"/>
            <a:lstStyle/>
            <a:p>
              <a:pPr algn="ctr"/>
              <a:endParaRPr lang="en-US"/>
            </a:p>
          </p:txBody>
        </p:sp>
        <p:sp>
          <p:nvSpPr>
            <p:cNvPr id="5" name="Oval 4">
              <a:extLst>
                <a:ext uri="{FF2B5EF4-FFF2-40B4-BE49-F238E27FC236}">
                  <a16:creationId xmlns:a16="http://schemas.microsoft.com/office/drawing/2014/main" id="{2D110A9E-3485-C6E3-2E82-133FF389CAEA}"/>
                </a:ext>
              </a:extLst>
            </p:cNvPr>
            <p:cNvSpPr/>
            <p:nvPr/>
          </p:nvSpPr>
          <p:spPr>
            <a:xfrm>
              <a:off x="3543300" y="5219700"/>
              <a:ext cx="182880" cy="182880"/>
            </a:xfrm>
            <a:prstGeom prst="ellipse">
              <a:avLst/>
            </a:prstGeom>
            <a:ln w="38100">
              <a:solidFill>
                <a:srgbClr val="7030A0"/>
              </a:solidFill>
            </a:ln>
          </p:spPr>
          <p:style>
            <a:lnRef idx="2">
              <a:schemeClr val="accent5">
                <a:shade val="15000"/>
              </a:schemeClr>
            </a:lnRef>
            <a:fillRef idx="1">
              <a:schemeClr val="accent5"/>
            </a:fillRef>
            <a:effectRef idx="0">
              <a:schemeClr val="accent5"/>
            </a:effectRef>
            <a:fontRef idx="minor">
              <a:schemeClr val="lt1"/>
            </a:fontRef>
          </p:style>
          <p:txBody>
            <a:bodyPr rtlCol="0" anchor="ctr"/>
            <a:lstStyle/>
            <a:p>
              <a:pPr algn="ctr"/>
              <a:endParaRPr lang="en-US"/>
            </a:p>
          </p:txBody>
        </p:sp>
        <p:sp>
          <p:nvSpPr>
            <p:cNvPr id="6" name="Oval 5">
              <a:extLst>
                <a:ext uri="{FF2B5EF4-FFF2-40B4-BE49-F238E27FC236}">
                  <a16:creationId xmlns:a16="http://schemas.microsoft.com/office/drawing/2014/main" id="{6B9B183D-A262-98AD-1048-C1893F145734}"/>
                </a:ext>
              </a:extLst>
            </p:cNvPr>
            <p:cNvSpPr/>
            <p:nvPr/>
          </p:nvSpPr>
          <p:spPr>
            <a:xfrm>
              <a:off x="5189220" y="1550670"/>
              <a:ext cx="182880" cy="182880"/>
            </a:xfrm>
            <a:prstGeom prst="ellipse">
              <a:avLst/>
            </a:prstGeom>
            <a:ln w="38100">
              <a:solidFill>
                <a:srgbClr val="7030A0"/>
              </a:solidFill>
            </a:ln>
          </p:spPr>
          <p:style>
            <a:lnRef idx="2">
              <a:schemeClr val="accent5">
                <a:shade val="15000"/>
              </a:schemeClr>
            </a:lnRef>
            <a:fillRef idx="1">
              <a:schemeClr val="accent5"/>
            </a:fillRef>
            <a:effectRef idx="0">
              <a:schemeClr val="accent5"/>
            </a:effectRef>
            <a:fontRef idx="minor">
              <a:schemeClr val="lt1"/>
            </a:fontRef>
          </p:style>
          <p:txBody>
            <a:bodyPr rtlCol="0" anchor="ctr"/>
            <a:lstStyle/>
            <a:p>
              <a:pPr algn="ctr"/>
              <a:endParaRPr lang="en-US"/>
            </a:p>
          </p:txBody>
        </p:sp>
        <p:sp>
          <p:nvSpPr>
            <p:cNvPr id="7" name="Oval 6">
              <a:extLst>
                <a:ext uri="{FF2B5EF4-FFF2-40B4-BE49-F238E27FC236}">
                  <a16:creationId xmlns:a16="http://schemas.microsoft.com/office/drawing/2014/main" id="{B84CA88E-BBAF-A5A2-6934-0C6E99F4FBC2}"/>
                </a:ext>
              </a:extLst>
            </p:cNvPr>
            <p:cNvSpPr/>
            <p:nvPr/>
          </p:nvSpPr>
          <p:spPr>
            <a:xfrm>
              <a:off x="5779770" y="712762"/>
              <a:ext cx="182880" cy="182880"/>
            </a:xfrm>
            <a:prstGeom prst="ellipse">
              <a:avLst/>
            </a:prstGeom>
            <a:ln w="38100">
              <a:solidFill>
                <a:srgbClr val="7030A0"/>
              </a:solidFill>
            </a:ln>
          </p:spPr>
          <p:style>
            <a:lnRef idx="2">
              <a:schemeClr val="accent5">
                <a:shade val="15000"/>
              </a:schemeClr>
            </a:lnRef>
            <a:fillRef idx="1">
              <a:schemeClr val="accent5"/>
            </a:fillRef>
            <a:effectRef idx="0">
              <a:schemeClr val="accent5"/>
            </a:effectRef>
            <a:fontRef idx="minor">
              <a:schemeClr val="lt1"/>
            </a:fontRef>
          </p:style>
          <p:txBody>
            <a:bodyPr rtlCol="0" anchor="ctr"/>
            <a:lstStyle/>
            <a:p>
              <a:pPr algn="ctr"/>
              <a:endParaRPr lang="en-US"/>
            </a:p>
          </p:txBody>
        </p:sp>
        <p:sp>
          <p:nvSpPr>
            <p:cNvPr id="9" name="Oval 8">
              <a:extLst>
                <a:ext uri="{FF2B5EF4-FFF2-40B4-BE49-F238E27FC236}">
                  <a16:creationId xmlns:a16="http://schemas.microsoft.com/office/drawing/2014/main" id="{AD7B863B-5D84-5CCA-0B42-12AB6A7C4397}"/>
                </a:ext>
              </a:extLst>
            </p:cNvPr>
            <p:cNvSpPr/>
            <p:nvPr/>
          </p:nvSpPr>
          <p:spPr>
            <a:xfrm>
              <a:off x="10115550" y="3847807"/>
              <a:ext cx="182880" cy="182880"/>
            </a:xfrm>
            <a:prstGeom prst="ellipse">
              <a:avLst/>
            </a:prstGeom>
            <a:ln w="38100">
              <a:solidFill>
                <a:srgbClr val="7030A0"/>
              </a:solidFill>
            </a:ln>
          </p:spPr>
          <p:style>
            <a:lnRef idx="2">
              <a:schemeClr val="accent5">
                <a:shade val="15000"/>
              </a:schemeClr>
            </a:lnRef>
            <a:fillRef idx="1">
              <a:schemeClr val="accent5"/>
            </a:fillRef>
            <a:effectRef idx="0">
              <a:schemeClr val="accent5"/>
            </a:effectRef>
            <a:fontRef idx="minor">
              <a:schemeClr val="lt1"/>
            </a:fontRef>
          </p:style>
          <p:txBody>
            <a:bodyPr rtlCol="0" anchor="ctr"/>
            <a:lstStyle/>
            <a:p>
              <a:pPr algn="ctr"/>
              <a:endParaRPr lang="en-US"/>
            </a:p>
          </p:txBody>
        </p:sp>
        <p:sp>
          <p:nvSpPr>
            <p:cNvPr id="11" name="Oval 10">
              <a:extLst>
                <a:ext uri="{FF2B5EF4-FFF2-40B4-BE49-F238E27FC236}">
                  <a16:creationId xmlns:a16="http://schemas.microsoft.com/office/drawing/2014/main" id="{A9CDEEB2-2337-D2A4-569F-AD8C2B38A87D}"/>
                </a:ext>
              </a:extLst>
            </p:cNvPr>
            <p:cNvSpPr/>
            <p:nvPr/>
          </p:nvSpPr>
          <p:spPr>
            <a:xfrm>
              <a:off x="5208270" y="5219700"/>
              <a:ext cx="182880" cy="182880"/>
            </a:xfrm>
            <a:prstGeom prst="ellipse">
              <a:avLst/>
            </a:prstGeom>
            <a:ln w="38100">
              <a:solidFill>
                <a:srgbClr val="7030A0"/>
              </a:solidFill>
            </a:ln>
          </p:spPr>
          <p:style>
            <a:lnRef idx="2">
              <a:schemeClr val="accent5">
                <a:shade val="15000"/>
              </a:schemeClr>
            </a:lnRef>
            <a:fillRef idx="1">
              <a:schemeClr val="accent5"/>
            </a:fillRef>
            <a:effectRef idx="0">
              <a:schemeClr val="accent5"/>
            </a:effectRef>
            <a:fontRef idx="minor">
              <a:schemeClr val="lt1"/>
            </a:fontRef>
          </p:style>
          <p:txBody>
            <a:bodyPr rtlCol="0" anchor="ctr"/>
            <a:lstStyle/>
            <a:p>
              <a:pPr algn="ctr"/>
              <a:endParaRPr lang="en-US"/>
            </a:p>
          </p:txBody>
        </p:sp>
        <p:sp>
          <p:nvSpPr>
            <p:cNvPr id="13" name="Oval 12">
              <a:extLst>
                <a:ext uri="{FF2B5EF4-FFF2-40B4-BE49-F238E27FC236}">
                  <a16:creationId xmlns:a16="http://schemas.microsoft.com/office/drawing/2014/main" id="{F40A9429-0A5A-BA0A-20BD-F06A4C43E14E}"/>
                </a:ext>
              </a:extLst>
            </p:cNvPr>
            <p:cNvSpPr/>
            <p:nvPr/>
          </p:nvSpPr>
          <p:spPr>
            <a:xfrm>
              <a:off x="5299710" y="4979670"/>
              <a:ext cx="182880" cy="182880"/>
            </a:xfrm>
            <a:prstGeom prst="ellipse">
              <a:avLst/>
            </a:prstGeom>
            <a:ln w="38100">
              <a:solidFill>
                <a:srgbClr val="7030A0"/>
              </a:solidFill>
            </a:ln>
          </p:spPr>
          <p:style>
            <a:lnRef idx="2">
              <a:schemeClr val="accent5">
                <a:shade val="15000"/>
              </a:schemeClr>
            </a:lnRef>
            <a:fillRef idx="1">
              <a:schemeClr val="accent5"/>
            </a:fillRef>
            <a:effectRef idx="0">
              <a:schemeClr val="accent5"/>
            </a:effectRef>
            <a:fontRef idx="minor">
              <a:schemeClr val="lt1"/>
            </a:fontRef>
          </p:style>
          <p:txBody>
            <a:bodyPr rtlCol="0" anchor="ctr"/>
            <a:lstStyle/>
            <a:p>
              <a:pPr algn="ctr"/>
              <a:endParaRPr lang="en-US"/>
            </a:p>
          </p:txBody>
        </p:sp>
        <p:sp>
          <p:nvSpPr>
            <p:cNvPr id="14" name="Oval 13">
              <a:extLst>
                <a:ext uri="{FF2B5EF4-FFF2-40B4-BE49-F238E27FC236}">
                  <a16:creationId xmlns:a16="http://schemas.microsoft.com/office/drawing/2014/main" id="{2D6120C6-F0E8-EF11-7323-C0D4578273BA}"/>
                </a:ext>
              </a:extLst>
            </p:cNvPr>
            <p:cNvSpPr/>
            <p:nvPr/>
          </p:nvSpPr>
          <p:spPr>
            <a:xfrm>
              <a:off x="5097780" y="1878330"/>
              <a:ext cx="182880" cy="182880"/>
            </a:xfrm>
            <a:prstGeom prst="ellipse">
              <a:avLst/>
            </a:prstGeom>
            <a:ln w="38100">
              <a:solidFill>
                <a:srgbClr val="7030A0"/>
              </a:solidFill>
            </a:ln>
          </p:spPr>
          <p:style>
            <a:lnRef idx="2">
              <a:schemeClr val="accent5">
                <a:shade val="15000"/>
              </a:schemeClr>
            </a:lnRef>
            <a:fillRef idx="1">
              <a:schemeClr val="accent5"/>
            </a:fillRef>
            <a:effectRef idx="0">
              <a:schemeClr val="accent5"/>
            </a:effectRef>
            <a:fontRef idx="minor">
              <a:schemeClr val="lt1"/>
            </a:fontRef>
          </p:style>
          <p:txBody>
            <a:bodyPr rtlCol="0" anchor="ctr"/>
            <a:lstStyle/>
            <a:p>
              <a:pPr algn="ctr"/>
              <a:endParaRPr lang="en-US"/>
            </a:p>
          </p:txBody>
        </p:sp>
        <p:sp>
          <p:nvSpPr>
            <p:cNvPr id="15" name="Oval 14">
              <a:extLst>
                <a:ext uri="{FF2B5EF4-FFF2-40B4-BE49-F238E27FC236}">
                  <a16:creationId xmlns:a16="http://schemas.microsoft.com/office/drawing/2014/main" id="{D28CCEB6-4765-42DB-0CF0-41E05E604CE3}"/>
                </a:ext>
              </a:extLst>
            </p:cNvPr>
            <p:cNvSpPr/>
            <p:nvPr/>
          </p:nvSpPr>
          <p:spPr>
            <a:xfrm>
              <a:off x="5196840" y="5547360"/>
              <a:ext cx="182880" cy="182880"/>
            </a:xfrm>
            <a:prstGeom prst="ellipse">
              <a:avLst/>
            </a:prstGeom>
            <a:ln w="38100">
              <a:solidFill>
                <a:srgbClr val="7030A0"/>
              </a:solidFill>
            </a:ln>
          </p:spPr>
          <p:style>
            <a:lnRef idx="2">
              <a:schemeClr val="accent5">
                <a:shade val="15000"/>
              </a:schemeClr>
            </a:lnRef>
            <a:fillRef idx="1">
              <a:schemeClr val="accent5"/>
            </a:fillRef>
            <a:effectRef idx="0">
              <a:schemeClr val="accent5"/>
            </a:effectRef>
            <a:fontRef idx="minor">
              <a:schemeClr val="lt1"/>
            </a:fontRef>
          </p:style>
          <p:txBody>
            <a:bodyPr rtlCol="0" anchor="ctr"/>
            <a:lstStyle/>
            <a:p>
              <a:pPr algn="ctr"/>
              <a:endParaRPr lang="en-US"/>
            </a:p>
          </p:txBody>
        </p:sp>
        <p:sp>
          <p:nvSpPr>
            <p:cNvPr id="16" name="Oval 15">
              <a:extLst>
                <a:ext uri="{FF2B5EF4-FFF2-40B4-BE49-F238E27FC236}">
                  <a16:creationId xmlns:a16="http://schemas.microsoft.com/office/drawing/2014/main" id="{E896A40E-9B96-EA15-952D-82465DC4771C}"/>
                </a:ext>
              </a:extLst>
            </p:cNvPr>
            <p:cNvSpPr/>
            <p:nvPr/>
          </p:nvSpPr>
          <p:spPr>
            <a:xfrm>
              <a:off x="10298430" y="4221187"/>
              <a:ext cx="182880" cy="182880"/>
            </a:xfrm>
            <a:prstGeom prst="ellipse">
              <a:avLst/>
            </a:prstGeom>
            <a:ln w="38100">
              <a:solidFill>
                <a:srgbClr val="7030A0"/>
              </a:solidFill>
            </a:ln>
          </p:spPr>
          <p:style>
            <a:lnRef idx="2">
              <a:schemeClr val="accent5">
                <a:shade val="15000"/>
              </a:schemeClr>
            </a:lnRef>
            <a:fillRef idx="1">
              <a:schemeClr val="accent5"/>
            </a:fillRef>
            <a:effectRef idx="0">
              <a:schemeClr val="accent5"/>
            </a:effectRef>
            <a:fontRef idx="minor">
              <a:schemeClr val="lt1"/>
            </a:fontRef>
          </p:style>
          <p:txBody>
            <a:bodyPr rtlCol="0" anchor="ctr"/>
            <a:lstStyle/>
            <a:p>
              <a:pPr algn="ctr"/>
              <a:endParaRPr lang="en-US"/>
            </a:p>
          </p:txBody>
        </p:sp>
        <p:sp>
          <p:nvSpPr>
            <p:cNvPr id="17" name="Oval 16">
              <a:extLst>
                <a:ext uri="{FF2B5EF4-FFF2-40B4-BE49-F238E27FC236}">
                  <a16:creationId xmlns:a16="http://schemas.microsoft.com/office/drawing/2014/main" id="{675A3CD5-8DC0-4EAB-4A8A-6B95152BEB70}"/>
                </a:ext>
              </a:extLst>
            </p:cNvPr>
            <p:cNvSpPr/>
            <p:nvPr/>
          </p:nvSpPr>
          <p:spPr>
            <a:xfrm>
              <a:off x="10237470" y="4312627"/>
              <a:ext cx="182880" cy="182880"/>
            </a:xfrm>
            <a:prstGeom prst="ellipse">
              <a:avLst/>
            </a:prstGeom>
            <a:ln w="38100">
              <a:solidFill>
                <a:srgbClr val="7030A0"/>
              </a:solidFill>
            </a:ln>
          </p:spPr>
          <p:style>
            <a:lnRef idx="2">
              <a:schemeClr val="accent5">
                <a:shade val="15000"/>
              </a:schemeClr>
            </a:lnRef>
            <a:fillRef idx="1">
              <a:schemeClr val="accent5"/>
            </a:fillRef>
            <a:effectRef idx="0">
              <a:schemeClr val="accent5"/>
            </a:effectRef>
            <a:fontRef idx="minor">
              <a:schemeClr val="lt1"/>
            </a:fontRef>
          </p:style>
          <p:txBody>
            <a:bodyPr rtlCol="0" anchor="ctr"/>
            <a:lstStyle/>
            <a:p>
              <a:pPr algn="ctr"/>
              <a:endParaRPr lang="en-US"/>
            </a:p>
          </p:txBody>
        </p:sp>
        <p:sp>
          <p:nvSpPr>
            <p:cNvPr id="18" name="Oval 17">
              <a:extLst>
                <a:ext uri="{FF2B5EF4-FFF2-40B4-BE49-F238E27FC236}">
                  <a16:creationId xmlns:a16="http://schemas.microsoft.com/office/drawing/2014/main" id="{59C920CA-6FC9-A0E1-B2CF-2688C41A0FD0}"/>
                </a:ext>
              </a:extLst>
            </p:cNvPr>
            <p:cNvSpPr/>
            <p:nvPr/>
          </p:nvSpPr>
          <p:spPr>
            <a:xfrm>
              <a:off x="7867650" y="4221187"/>
              <a:ext cx="182880" cy="182880"/>
            </a:xfrm>
            <a:prstGeom prst="ellipse">
              <a:avLst/>
            </a:prstGeom>
            <a:ln w="38100">
              <a:solidFill>
                <a:srgbClr val="7030A0"/>
              </a:solidFill>
            </a:ln>
          </p:spPr>
          <p:style>
            <a:lnRef idx="2">
              <a:schemeClr val="accent5">
                <a:shade val="15000"/>
              </a:schemeClr>
            </a:lnRef>
            <a:fillRef idx="1">
              <a:schemeClr val="accent5"/>
            </a:fillRef>
            <a:effectRef idx="0">
              <a:schemeClr val="accent5"/>
            </a:effectRef>
            <a:fontRef idx="minor">
              <a:schemeClr val="lt1"/>
            </a:fontRef>
          </p:style>
          <p:txBody>
            <a:bodyPr rtlCol="0" anchor="ctr"/>
            <a:lstStyle/>
            <a:p>
              <a:pPr algn="ctr"/>
              <a:endParaRPr lang="en-US"/>
            </a:p>
          </p:txBody>
        </p:sp>
        <p:sp>
          <p:nvSpPr>
            <p:cNvPr id="19" name="Oval 18">
              <a:extLst>
                <a:ext uri="{FF2B5EF4-FFF2-40B4-BE49-F238E27FC236}">
                  <a16:creationId xmlns:a16="http://schemas.microsoft.com/office/drawing/2014/main" id="{BA536CF7-5E6F-9FE6-4B95-4B1F69DD0CC7}"/>
                </a:ext>
              </a:extLst>
            </p:cNvPr>
            <p:cNvSpPr/>
            <p:nvPr/>
          </p:nvSpPr>
          <p:spPr>
            <a:xfrm>
              <a:off x="8050530" y="4312627"/>
              <a:ext cx="182880" cy="182880"/>
            </a:xfrm>
            <a:prstGeom prst="ellipse">
              <a:avLst/>
            </a:prstGeom>
            <a:ln w="38100">
              <a:solidFill>
                <a:srgbClr val="7030A0"/>
              </a:solidFill>
            </a:ln>
          </p:spPr>
          <p:style>
            <a:lnRef idx="2">
              <a:schemeClr val="accent5">
                <a:shade val="15000"/>
              </a:schemeClr>
            </a:lnRef>
            <a:fillRef idx="1">
              <a:schemeClr val="accent5"/>
            </a:fillRef>
            <a:effectRef idx="0">
              <a:schemeClr val="accent5"/>
            </a:effectRef>
            <a:fontRef idx="minor">
              <a:schemeClr val="lt1"/>
            </a:fontRef>
          </p:style>
          <p:txBody>
            <a:bodyPr rtlCol="0" anchor="ctr"/>
            <a:lstStyle/>
            <a:p>
              <a:pPr algn="ctr"/>
              <a:endParaRPr lang="en-US"/>
            </a:p>
          </p:txBody>
        </p:sp>
        <p:sp>
          <p:nvSpPr>
            <p:cNvPr id="20" name="Oval 19">
              <a:extLst>
                <a:ext uri="{FF2B5EF4-FFF2-40B4-BE49-F238E27FC236}">
                  <a16:creationId xmlns:a16="http://schemas.microsoft.com/office/drawing/2014/main" id="{14220739-8F38-9B46-4DD8-AB7160AD2888}"/>
                </a:ext>
              </a:extLst>
            </p:cNvPr>
            <p:cNvSpPr/>
            <p:nvPr/>
          </p:nvSpPr>
          <p:spPr>
            <a:xfrm>
              <a:off x="8058150" y="2362493"/>
              <a:ext cx="182880" cy="182880"/>
            </a:xfrm>
            <a:prstGeom prst="ellipse">
              <a:avLst/>
            </a:prstGeom>
            <a:ln w="38100">
              <a:solidFill>
                <a:srgbClr val="7030A0"/>
              </a:solidFill>
            </a:ln>
          </p:spPr>
          <p:style>
            <a:lnRef idx="2">
              <a:schemeClr val="accent5">
                <a:shade val="15000"/>
              </a:schemeClr>
            </a:lnRef>
            <a:fillRef idx="1">
              <a:schemeClr val="accent5"/>
            </a:fillRef>
            <a:effectRef idx="0">
              <a:schemeClr val="accent5"/>
            </a:effectRef>
            <a:fontRef idx="minor">
              <a:schemeClr val="lt1"/>
            </a:fontRef>
          </p:style>
          <p:txBody>
            <a:bodyPr rtlCol="0" anchor="ctr"/>
            <a:lstStyle/>
            <a:p>
              <a:pPr algn="ctr"/>
              <a:endParaRPr lang="en-US"/>
            </a:p>
          </p:txBody>
        </p:sp>
      </p:grpSp>
      <p:grpSp>
        <p:nvGrpSpPr>
          <p:cNvPr id="22" name="Group 21">
            <a:extLst>
              <a:ext uri="{FF2B5EF4-FFF2-40B4-BE49-F238E27FC236}">
                <a16:creationId xmlns:a16="http://schemas.microsoft.com/office/drawing/2014/main" id="{2D362A1D-91DC-0DBF-8F8B-4B25A1B95D5F}"/>
              </a:ext>
            </a:extLst>
          </p:cNvPr>
          <p:cNvGrpSpPr/>
          <p:nvPr/>
        </p:nvGrpSpPr>
        <p:grpSpPr>
          <a:xfrm>
            <a:off x="1058779" y="-300789"/>
            <a:ext cx="11129210" cy="8337884"/>
            <a:chOff x="1058779" y="-300789"/>
            <a:chExt cx="11129210" cy="8337884"/>
          </a:xfrm>
        </p:grpSpPr>
        <p:sp>
          <p:nvSpPr>
            <p:cNvPr id="23" name="Freeform: Shape 22">
              <a:extLst>
                <a:ext uri="{FF2B5EF4-FFF2-40B4-BE49-F238E27FC236}">
                  <a16:creationId xmlns:a16="http://schemas.microsoft.com/office/drawing/2014/main" id="{091755EF-8561-8D8D-1A7A-A2FE6A12E392}"/>
                </a:ext>
              </a:extLst>
            </p:cNvPr>
            <p:cNvSpPr/>
            <p:nvPr/>
          </p:nvSpPr>
          <p:spPr>
            <a:xfrm>
              <a:off x="1058779" y="3657600"/>
              <a:ext cx="1852863" cy="1191126"/>
            </a:xfrm>
            <a:custGeom>
              <a:avLst/>
              <a:gdLst>
                <a:gd name="connsiteX0" fmla="*/ 0 w 1852863"/>
                <a:gd name="connsiteY0" fmla="*/ 0 h 1191126"/>
                <a:gd name="connsiteX1" fmla="*/ 288758 w 1852863"/>
                <a:gd name="connsiteY1" fmla="*/ 252663 h 1191126"/>
                <a:gd name="connsiteX2" fmla="*/ 697832 w 1852863"/>
                <a:gd name="connsiteY2" fmla="*/ 336884 h 1191126"/>
                <a:gd name="connsiteX3" fmla="*/ 1251284 w 1852863"/>
                <a:gd name="connsiteY3" fmla="*/ 517358 h 1191126"/>
                <a:gd name="connsiteX4" fmla="*/ 1588168 w 1852863"/>
                <a:gd name="connsiteY4" fmla="*/ 733926 h 1191126"/>
                <a:gd name="connsiteX5" fmla="*/ 1852863 w 1852863"/>
                <a:gd name="connsiteY5" fmla="*/ 1191126 h 11911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52863" h="1191126">
                  <a:moveTo>
                    <a:pt x="0" y="0"/>
                  </a:moveTo>
                  <a:cubicBezTo>
                    <a:pt x="86226" y="98258"/>
                    <a:pt x="172453" y="196516"/>
                    <a:pt x="288758" y="252663"/>
                  </a:cubicBezTo>
                  <a:cubicBezTo>
                    <a:pt x="405063" y="308810"/>
                    <a:pt x="537411" y="292768"/>
                    <a:pt x="697832" y="336884"/>
                  </a:cubicBezTo>
                  <a:cubicBezTo>
                    <a:pt x="858253" y="381000"/>
                    <a:pt x="1102895" y="451184"/>
                    <a:pt x="1251284" y="517358"/>
                  </a:cubicBezTo>
                  <a:cubicBezTo>
                    <a:pt x="1399673" y="583532"/>
                    <a:pt x="1487905" y="621631"/>
                    <a:pt x="1588168" y="733926"/>
                  </a:cubicBezTo>
                  <a:cubicBezTo>
                    <a:pt x="1688431" y="846221"/>
                    <a:pt x="1770647" y="1018673"/>
                    <a:pt x="1852863" y="1191126"/>
                  </a:cubicBezTo>
                </a:path>
              </a:pathLst>
            </a:cu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Freeform: Shape 23">
              <a:extLst>
                <a:ext uri="{FF2B5EF4-FFF2-40B4-BE49-F238E27FC236}">
                  <a16:creationId xmlns:a16="http://schemas.microsoft.com/office/drawing/2014/main" id="{28618E33-81BF-FEBB-D190-C0BB022B734D}"/>
                </a:ext>
              </a:extLst>
            </p:cNvPr>
            <p:cNvSpPr/>
            <p:nvPr/>
          </p:nvSpPr>
          <p:spPr>
            <a:xfrm>
              <a:off x="2129589" y="-300789"/>
              <a:ext cx="493884" cy="4391526"/>
            </a:xfrm>
            <a:custGeom>
              <a:avLst/>
              <a:gdLst>
                <a:gd name="connsiteX0" fmla="*/ 0 w 493884"/>
                <a:gd name="connsiteY0" fmla="*/ 4391526 h 4391526"/>
                <a:gd name="connsiteX1" fmla="*/ 409074 w 493884"/>
                <a:gd name="connsiteY1" fmla="*/ 3970421 h 4391526"/>
                <a:gd name="connsiteX2" fmla="*/ 493295 w 493884"/>
                <a:gd name="connsiteY2" fmla="*/ 3368842 h 4391526"/>
                <a:gd name="connsiteX3" fmla="*/ 433137 w 493884"/>
                <a:gd name="connsiteY3" fmla="*/ 2683042 h 4391526"/>
                <a:gd name="connsiteX4" fmla="*/ 204537 w 493884"/>
                <a:gd name="connsiteY4" fmla="*/ 1828800 h 4391526"/>
                <a:gd name="connsiteX5" fmla="*/ 168443 w 493884"/>
                <a:gd name="connsiteY5" fmla="*/ 1251284 h 4391526"/>
                <a:gd name="connsiteX6" fmla="*/ 348916 w 493884"/>
                <a:gd name="connsiteY6" fmla="*/ 469231 h 4391526"/>
                <a:gd name="connsiteX7" fmla="*/ 457200 w 493884"/>
                <a:gd name="connsiteY7" fmla="*/ 0 h 43915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3884" h="4391526">
                  <a:moveTo>
                    <a:pt x="0" y="4391526"/>
                  </a:moveTo>
                  <a:cubicBezTo>
                    <a:pt x="163429" y="4266197"/>
                    <a:pt x="326858" y="4140868"/>
                    <a:pt x="409074" y="3970421"/>
                  </a:cubicBezTo>
                  <a:cubicBezTo>
                    <a:pt x="491290" y="3799974"/>
                    <a:pt x="489285" y="3583405"/>
                    <a:pt x="493295" y="3368842"/>
                  </a:cubicBezTo>
                  <a:cubicBezTo>
                    <a:pt x="497305" y="3154279"/>
                    <a:pt x="481263" y="2939716"/>
                    <a:pt x="433137" y="2683042"/>
                  </a:cubicBezTo>
                  <a:cubicBezTo>
                    <a:pt x="385011" y="2426368"/>
                    <a:pt x="248653" y="2067426"/>
                    <a:pt x="204537" y="1828800"/>
                  </a:cubicBezTo>
                  <a:cubicBezTo>
                    <a:pt x="160421" y="1590174"/>
                    <a:pt x="144380" y="1477879"/>
                    <a:pt x="168443" y="1251284"/>
                  </a:cubicBezTo>
                  <a:cubicBezTo>
                    <a:pt x="192506" y="1024689"/>
                    <a:pt x="348916" y="469231"/>
                    <a:pt x="348916" y="469231"/>
                  </a:cubicBezTo>
                  <a:lnTo>
                    <a:pt x="457200" y="0"/>
                  </a:lnTo>
                </a:path>
              </a:pathLst>
            </a:cu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Freeform: Shape 24">
              <a:extLst>
                <a:ext uri="{FF2B5EF4-FFF2-40B4-BE49-F238E27FC236}">
                  <a16:creationId xmlns:a16="http://schemas.microsoft.com/office/drawing/2014/main" id="{0907392B-C060-77F7-3560-56FF2EC68AD3}"/>
                </a:ext>
              </a:extLst>
            </p:cNvPr>
            <p:cNvSpPr/>
            <p:nvPr/>
          </p:nvSpPr>
          <p:spPr>
            <a:xfrm>
              <a:off x="1937084" y="2322095"/>
              <a:ext cx="661737" cy="998621"/>
            </a:xfrm>
            <a:custGeom>
              <a:avLst/>
              <a:gdLst>
                <a:gd name="connsiteX0" fmla="*/ 661737 w 661737"/>
                <a:gd name="connsiteY0" fmla="*/ 998621 h 998621"/>
                <a:gd name="connsiteX1" fmla="*/ 529390 w 661737"/>
                <a:gd name="connsiteY1" fmla="*/ 457200 h 998621"/>
                <a:gd name="connsiteX2" fmla="*/ 216569 w 661737"/>
                <a:gd name="connsiteY2" fmla="*/ 156410 h 998621"/>
                <a:gd name="connsiteX3" fmla="*/ 0 w 661737"/>
                <a:gd name="connsiteY3" fmla="*/ 0 h 998621"/>
              </a:gdLst>
              <a:ahLst/>
              <a:cxnLst>
                <a:cxn ang="0">
                  <a:pos x="connsiteX0" y="connsiteY0"/>
                </a:cxn>
                <a:cxn ang="0">
                  <a:pos x="connsiteX1" y="connsiteY1"/>
                </a:cxn>
                <a:cxn ang="0">
                  <a:pos x="connsiteX2" y="connsiteY2"/>
                </a:cxn>
                <a:cxn ang="0">
                  <a:pos x="connsiteX3" y="connsiteY3"/>
                </a:cxn>
              </a:cxnLst>
              <a:rect l="l" t="t" r="r" b="b"/>
              <a:pathLst>
                <a:path w="661737" h="998621">
                  <a:moveTo>
                    <a:pt x="661737" y="998621"/>
                  </a:moveTo>
                  <a:cubicBezTo>
                    <a:pt x="632661" y="798094"/>
                    <a:pt x="603585" y="597568"/>
                    <a:pt x="529390" y="457200"/>
                  </a:cubicBezTo>
                  <a:cubicBezTo>
                    <a:pt x="455195" y="316832"/>
                    <a:pt x="304801" y="232610"/>
                    <a:pt x="216569" y="156410"/>
                  </a:cubicBezTo>
                  <a:cubicBezTo>
                    <a:pt x="128337" y="80210"/>
                    <a:pt x="64168" y="40105"/>
                    <a:pt x="0" y="0"/>
                  </a:cubicBezTo>
                </a:path>
              </a:pathLst>
            </a:cu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Freeform: Shape 25">
              <a:extLst>
                <a:ext uri="{FF2B5EF4-FFF2-40B4-BE49-F238E27FC236}">
                  <a16:creationId xmlns:a16="http://schemas.microsoft.com/office/drawing/2014/main" id="{201FBB9B-D113-9036-E1E3-F5806FB06928}"/>
                </a:ext>
              </a:extLst>
            </p:cNvPr>
            <p:cNvSpPr/>
            <p:nvPr/>
          </p:nvSpPr>
          <p:spPr>
            <a:xfrm>
              <a:off x="2562726" y="0"/>
              <a:ext cx="3741821" cy="3561347"/>
            </a:xfrm>
            <a:custGeom>
              <a:avLst/>
              <a:gdLst>
                <a:gd name="connsiteX0" fmla="*/ 0 w 3741821"/>
                <a:gd name="connsiteY0" fmla="*/ 3561347 h 3561347"/>
                <a:gd name="connsiteX1" fmla="*/ 300790 w 3741821"/>
                <a:gd name="connsiteY1" fmla="*/ 3140242 h 3561347"/>
                <a:gd name="connsiteX2" fmla="*/ 589548 w 3741821"/>
                <a:gd name="connsiteY2" fmla="*/ 2695074 h 3561347"/>
                <a:gd name="connsiteX3" fmla="*/ 1299411 w 3741821"/>
                <a:gd name="connsiteY3" fmla="*/ 2695074 h 3561347"/>
                <a:gd name="connsiteX4" fmla="*/ 1900990 w 3741821"/>
                <a:gd name="connsiteY4" fmla="*/ 2863516 h 3561347"/>
                <a:gd name="connsiteX5" fmla="*/ 2418348 w 3741821"/>
                <a:gd name="connsiteY5" fmla="*/ 2815389 h 3561347"/>
                <a:gd name="connsiteX6" fmla="*/ 2671011 w 3741821"/>
                <a:gd name="connsiteY6" fmla="*/ 2394284 h 3561347"/>
                <a:gd name="connsiteX7" fmla="*/ 2767263 w 3741821"/>
                <a:gd name="connsiteY7" fmla="*/ 2201779 h 3561347"/>
                <a:gd name="connsiteX8" fmla="*/ 2815390 w 3741821"/>
                <a:gd name="connsiteY8" fmla="*/ 1768642 h 3561347"/>
                <a:gd name="connsiteX9" fmla="*/ 3116179 w 3741821"/>
                <a:gd name="connsiteY9" fmla="*/ 1034716 h 3561347"/>
                <a:gd name="connsiteX10" fmla="*/ 3741821 w 3741821"/>
                <a:gd name="connsiteY10" fmla="*/ 0 h 35613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741821" h="3561347">
                  <a:moveTo>
                    <a:pt x="0" y="3561347"/>
                  </a:moveTo>
                  <a:cubicBezTo>
                    <a:pt x="101266" y="3422984"/>
                    <a:pt x="202532" y="3284621"/>
                    <a:pt x="300790" y="3140242"/>
                  </a:cubicBezTo>
                  <a:cubicBezTo>
                    <a:pt x="399048" y="2995863"/>
                    <a:pt x="423111" y="2769269"/>
                    <a:pt x="589548" y="2695074"/>
                  </a:cubicBezTo>
                  <a:cubicBezTo>
                    <a:pt x="755985" y="2620879"/>
                    <a:pt x="1080837" y="2667000"/>
                    <a:pt x="1299411" y="2695074"/>
                  </a:cubicBezTo>
                  <a:cubicBezTo>
                    <a:pt x="1517985" y="2723148"/>
                    <a:pt x="1714501" y="2843463"/>
                    <a:pt x="1900990" y="2863516"/>
                  </a:cubicBezTo>
                  <a:cubicBezTo>
                    <a:pt x="2087480" y="2883568"/>
                    <a:pt x="2290011" y="2893594"/>
                    <a:pt x="2418348" y="2815389"/>
                  </a:cubicBezTo>
                  <a:cubicBezTo>
                    <a:pt x="2546685" y="2737184"/>
                    <a:pt x="2612859" y="2496552"/>
                    <a:pt x="2671011" y="2394284"/>
                  </a:cubicBezTo>
                  <a:cubicBezTo>
                    <a:pt x="2729163" y="2292016"/>
                    <a:pt x="2743200" y="2306053"/>
                    <a:pt x="2767263" y="2201779"/>
                  </a:cubicBezTo>
                  <a:cubicBezTo>
                    <a:pt x="2791326" y="2097505"/>
                    <a:pt x="2757237" y="1963152"/>
                    <a:pt x="2815390" y="1768642"/>
                  </a:cubicBezTo>
                  <a:cubicBezTo>
                    <a:pt x="2873543" y="1574132"/>
                    <a:pt x="2961774" y="1329490"/>
                    <a:pt x="3116179" y="1034716"/>
                  </a:cubicBezTo>
                  <a:cubicBezTo>
                    <a:pt x="3270584" y="739942"/>
                    <a:pt x="3506202" y="369971"/>
                    <a:pt x="3741821" y="0"/>
                  </a:cubicBezTo>
                </a:path>
              </a:pathLst>
            </a:cu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Freeform: Shape 26">
              <a:extLst>
                <a:ext uri="{FF2B5EF4-FFF2-40B4-BE49-F238E27FC236}">
                  <a16:creationId xmlns:a16="http://schemas.microsoft.com/office/drawing/2014/main" id="{DF247858-007F-5B7B-5CF7-A32F3882DFB5}"/>
                </a:ext>
              </a:extLst>
            </p:cNvPr>
            <p:cNvSpPr/>
            <p:nvPr/>
          </p:nvSpPr>
          <p:spPr>
            <a:xfrm>
              <a:off x="5317958" y="1479884"/>
              <a:ext cx="709863" cy="733927"/>
            </a:xfrm>
            <a:custGeom>
              <a:avLst/>
              <a:gdLst>
                <a:gd name="connsiteX0" fmla="*/ 0 w 709863"/>
                <a:gd name="connsiteY0" fmla="*/ 733927 h 733927"/>
                <a:gd name="connsiteX1" fmla="*/ 108284 w 709863"/>
                <a:gd name="connsiteY1" fmla="*/ 348916 h 733927"/>
                <a:gd name="connsiteX2" fmla="*/ 264695 w 709863"/>
                <a:gd name="connsiteY2" fmla="*/ 120316 h 733927"/>
                <a:gd name="connsiteX3" fmla="*/ 709863 w 709863"/>
                <a:gd name="connsiteY3" fmla="*/ 0 h 733927"/>
              </a:gdLst>
              <a:ahLst/>
              <a:cxnLst>
                <a:cxn ang="0">
                  <a:pos x="connsiteX0" y="connsiteY0"/>
                </a:cxn>
                <a:cxn ang="0">
                  <a:pos x="connsiteX1" y="connsiteY1"/>
                </a:cxn>
                <a:cxn ang="0">
                  <a:pos x="connsiteX2" y="connsiteY2"/>
                </a:cxn>
                <a:cxn ang="0">
                  <a:pos x="connsiteX3" y="connsiteY3"/>
                </a:cxn>
              </a:cxnLst>
              <a:rect l="l" t="t" r="r" b="b"/>
              <a:pathLst>
                <a:path w="709863" h="733927">
                  <a:moveTo>
                    <a:pt x="0" y="733927"/>
                  </a:moveTo>
                  <a:cubicBezTo>
                    <a:pt x="32084" y="592555"/>
                    <a:pt x="64168" y="451184"/>
                    <a:pt x="108284" y="348916"/>
                  </a:cubicBezTo>
                  <a:cubicBezTo>
                    <a:pt x="152400" y="246648"/>
                    <a:pt x="164432" y="178469"/>
                    <a:pt x="264695" y="120316"/>
                  </a:cubicBezTo>
                  <a:cubicBezTo>
                    <a:pt x="364958" y="62163"/>
                    <a:pt x="537410" y="31081"/>
                    <a:pt x="709863" y="0"/>
                  </a:cubicBezTo>
                </a:path>
              </a:pathLst>
            </a:cu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Freeform: Shape 27">
              <a:extLst>
                <a:ext uri="{FF2B5EF4-FFF2-40B4-BE49-F238E27FC236}">
                  <a16:creationId xmlns:a16="http://schemas.microsoft.com/office/drawing/2014/main" id="{9ACEB86D-1ADD-8E66-8CF8-22D9DCADF444}"/>
                </a:ext>
              </a:extLst>
            </p:cNvPr>
            <p:cNvSpPr/>
            <p:nvPr/>
          </p:nvSpPr>
          <p:spPr>
            <a:xfrm>
              <a:off x="4836695" y="2346158"/>
              <a:ext cx="553452" cy="986589"/>
            </a:xfrm>
            <a:custGeom>
              <a:avLst/>
              <a:gdLst>
                <a:gd name="connsiteX0" fmla="*/ 0 w 553452"/>
                <a:gd name="connsiteY0" fmla="*/ 0 h 986589"/>
                <a:gd name="connsiteX1" fmla="*/ 60158 w 553452"/>
                <a:gd name="connsiteY1" fmla="*/ 312821 h 986589"/>
                <a:gd name="connsiteX2" fmla="*/ 192505 w 553452"/>
                <a:gd name="connsiteY2" fmla="*/ 637674 h 986589"/>
                <a:gd name="connsiteX3" fmla="*/ 372979 w 553452"/>
                <a:gd name="connsiteY3" fmla="*/ 842210 h 986589"/>
                <a:gd name="connsiteX4" fmla="*/ 553452 w 553452"/>
                <a:gd name="connsiteY4" fmla="*/ 986589 h 9865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3452" h="986589">
                  <a:moveTo>
                    <a:pt x="0" y="0"/>
                  </a:moveTo>
                  <a:cubicBezTo>
                    <a:pt x="14037" y="103271"/>
                    <a:pt x="28074" y="206542"/>
                    <a:pt x="60158" y="312821"/>
                  </a:cubicBezTo>
                  <a:cubicBezTo>
                    <a:pt x="92242" y="419100"/>
                    <a:pt x="140368" y="549443"/>
                    <a:pt x="192505" y="637674"/>
                  </a:cubicBezTo>
                  <a:cubicBezTo>
                    <a:pt x="244642" y="725906"/>
                    <a:pt x="312821" y="784057"/>
                    <a:pt x="372979" y="842210"/>
                  </a:cubicBezTo>
                  <a:cubicBezTo>
                    <a:pt x="433137" y="900363"/>
                    <a:pt x="493294" y="943476"/>
                    <a:pt x="553452" y="986589"/>
                  </a:cubicBezTo>
                </a:path>
              </a:pathLst>
            </a:cu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Freeform: Shape 28">
              <a:extLst>
                <a:ext uri="{FF2B5EF4-FFF2-40B4-BE49-F238E27FC236}">
                  <a16:creationId xmlns:a16="http://schemas.microsoft.com/office/drawing/2014/main" id="{2416800C-2530-424B-CF40-35C39C0FD585}"/>
                </a:ext>
              </a:extLst>
            </p:cNvPr>
            <p:cNvSpPr/>
            <p:nvPr/>
          </p:nvSpPr>
          <p:spPr>
            <a:xfrm>
              <a:off x="3801979" y="2286000"/>
              <a:ext cx="977879" cy="303771"/>
            </a:xfrm>
            <a:custGeom>
              <a:avLst/>
              <a:gdLst>
                <a:gd name="connsiteX0" fmla="*/ 962526 w 977879"/>
                <a:gd name="connsiteY0" fmla="*/ 24063 h 303771"/>
                <a:gd name="connsiteX1" fmla="*/ 902368 w 977879"/>
                <a:gd name="connsiteY1" fmla="*/ 264695 h 303771"/>
                <a:gd name="connsiteX2" fmla="*/ 372979 w 977879"/>
                <a:gd name="connsiteY2" fmla="*/ 276726 h 303771"/>
                <a:gd name="connsiteX3" fmla="*/ 0 w 977879"/>
                <a:gd name="connsiteY3" fmla="*/ 0 h 303771"/>
              </a:gdLst>
              <a:ahLst/>
              <a:cxnLst>
                <a:cxn ang="0">
                  <a:pos x="connsiteX0" y="connsiteY0"/>
                </a:cxn>
                <a:cxn ang="0">
                  <a:pos x="connsiteX1" y="connsiteY1"/>
                </a:cxn>
                <a:cxn ang="0">
                  <a:pos x="connsiteX2" y="connsiteY2"/>
                </a:cxn>
                <a:cxn ang="0">
                  <a:pos x="connsiteX3" y="connsiteY3"/>
                </a:cxn>
              </a:cxnLst>
              <a:rect l="l" t="t" r="r" b="b"/>
              <a:pathLst>
                <a:path w="977879" h="303771">
                  <a:moveTo>
                    <a:pt x="962526" y="24063"/>
                  </a:moveTo>
                  <a:cubicBezTo>
                    <a:pt x="981576" y="123324"/>
                    <a:pt x="1000626" y="222585"/>
                    <a:pt x="902368" y="264695"/>
                  </a:cubicBezTo>
                  <a:cubicBezTo>
                    <a:pt x="804110" y="306806"/>
                    <a:pt x="523374" y="320842"/>
                    <a:pt x="372979" y="276726"/>
                  </a:cubicBezTo>
                  <a:cubicBezTo>
                    <a:pt x="222584" y="232610"/>
                    <a:pt x="111292" y="116305"/>
                    <a:pt x="0" y="0"/>
                  </a:cubicBezTo>
                </a:path>
              </a:pathLst>
            </a:cu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Freeform: Shape 29">
              <a:extLst>
                <a:ext uri="{FF2B5EF4-FFF2-40B4-BE49-F238E27FC236}">
                  <a16:creationId xmlns:a16="http://schemas.microsoft.com/office/drawing/2014/main" id="{98077E9A-F1A1-1AF4-5C6E-06FCE065DEE2}"/>
                </a:ext>
              </a:extLst>
            </p:cNvPr>
            <p:cNvSpPr/>
            <p:nvPr/>
          </p:nvSpPr>
          <p:spPr>
            <a:xfrm>
              <a:off x="3974803" y="3019586"/>
              <a:ext cx="416723" cy="397382"/>
            </a:xfrm>
            <a:custGeom>
              <a:avLst/>
              <a:gdLst>
                <a:gd name="connsiteX0" fmla="*/ 19681 w 416723"/>
                <a:gd name="connsiteY0" fmla="*/ 397382 h 397382"/>
                <a:gd name="connsiteX1" fmla="*/ 19681 w 416723"/>
                <a:gd name="connsiteY1" fmla="*/ 84561 h 397382"/>
                <a:gd name="connsiteX2" fmla="*/ 224218 w 416723"/>
                <a:gd name="connsiteY2" fmla="*/ 340 h 397382"/>
                <a:gd name="connsiteX3" fmla="*/ 416723 w 416723"/>
                <a:gd name="connsiteY3" fmla="*/ 60498 h 397382"/>
              </a:gdLst>
              <a:ahLst/>
              <a:cxnLst>
                <a:cxn ang="0">
                  <a:pos x="connsiteX0" y="connsiteY0"/>
                </a:cxn>
                <a:cxn ang="0">
                  <a:pos x="connsiteX1" y="connsiteY1"/>
                </a:cxn>
                <a:cxn ang="0">
                  <a:pos x="connsiteX2" y="connsiteY2"/>
                </a:cxn>
                <a:cxn ang="0">
                  <a:pos x="connsiteX3" y="connsiteY3"/>
                </a:cxn>
              </a:cxnLst>
              <a:rect l="l" t="t" r="r" b="b"/>
              <a:pathLst>
                <a:path w="416723" h="397382">
                  <a:moveTo>
                    <a:pt x="19681" y="397382"/>
                  </a:moveTo>
                  <a:cubicBezTo>
                    <a:pt x="2636" y="274058"/>
                    <a:pt x="-14409" y="150735"/>
                    <a:pt x="19681" y="84561"/>
                  </a:cubicBezTo>
                  <a:cubicBezTo>
                    <a:pt x="53771" y="18387"/>
                    <a:pt x="158044" y="4350"/>
                    <a:pt x="224218" y="340"/>
                  </a:cubicBezTo>
                  <a:cubicBezTo>
                    <a:pt x="290392" y="-3671"/>
                    <a:pt x="353557" y="28413"/>
                    <a:pt x="416723" y="60498"/>
                  </a:cubicBezTo>
                </a:path>
              </a:pathLst>
            </a:cu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Freeform: Shape 30">
              <a:extLst>
                <a:ext uri="{FF2B5EF4-FFF2-40B4-BE49-F238E27FC236}">
                  <a16:creationId xmlns:a16="http://schemas.microsoft.com/office/drawing/2014/main" id="{20CB391F-AE0F-C9E9-D578-311A189EBCFE}"/>
                </a:ext>
              </a:extLst>
            </p:cNvPr>
            <p:cNvSpPr/>
            <p:nvPr/>
          </p:nvSpPr>
          <p:spPr>
            <a:xfrm>
              <a:off x="3501189" y="2983832"/>
              <a:ext cx="481264" cy="336884"/>
            </a:xfrm>
            <a:custGeom>
              <a:avLst/>
              <a:gdLst>
                <a:gd name="connsiteX0" fmla="*/ 0 w 481264"/>
                <a:gd name="connsiteY0" fmla="*/ 0 h 336884"/>
                <a:gd name="connsiteX1" fmla="*/ 228600 w 481264"/>
                <a:gd name="connsiteY1" fmla="*/ 24063 h 336884"/>
                <a:gd name="connsiteX2" fmla="*/ 372979 w 481264"/>
                <a:gd name="connsiteY2" fmla="*/ 132347 h 336884"/>
                <a:gd name="connsiteX3" fmla="*/ 481264 w 481264"/>
                <a:gd name="connsiteY3" fmla="*/ 336884 h 336884"/>
              </a:gdLst>
              <a:ahLst/>
              <a:cxnLst>
                <a:cxn ang="0">
                  <a:pos x="connsiteX0" y="connsiteY0"/>
                </a:cxn>
                <a:cxn ang="0">
                  <a:pos x="connsiteX1" y="connsiteY1"/>
                </a:cxn>
                <a:cxn ang="0">
                  <a:pos x="connsiteX2" y="connsiteY2"/>
                </a:cxn>
                <a:cxn ang="0">
                  <a:pos x="connsiteX3" y="connsiteY3"/>
                </a:cxn>
              </a:cxnLst>
              <a:rect l="l" t="t" r="r" b="b"/>
              <a:pathLst>
                <a:path w="481264" h="336884">
                  <a:moveTo>
                    <a:pt x="0" y="0"/>
                  </a:moveTo>
                  <a:cubicBezTo>
                    <a:pt x="83218" y="1002"/>
                    <a:pt x="166437" y="2005"/>
                    <a:pt x="228600" y="24063"/>
                  </a:cubicBezTo>
                  <a:cubicBezTo>
                    <a:pt x="290763" y="46121"/>
                    <a:pt x="330868" y="80210"/>
                    <a:pt x="372979" y="132347"/>
                  </a:cubicBezTo>
                  <a:cubicBezTo>
                    <a:pt x="415090" y="184484"/>
                    <a:pt x="448177" y="260684"/>
                    <a:pt x="481264" y="336884"/>
                  </a:cubicBezTo>
                </a:path>
              </a:pathLst>
            </a:cu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Freeform: Shape 31">
              <a:extLst>
                <a:ext uri="{FF2B5EF4-FFF2-40B4-BE49-F238E27FC236}">
                  <a16:creationId xmlns:a16="http://schemas.microsoft.com/office/drawing/2014/main" id="{F5119484-3B79-D505-3675-4CF4D7ECC505}"/>
                </a:ext>
              </a:extLst>
            </p:cNvPr>
            <p:cNvSpPr/>
            <p:nvPr/>
          </p:nvSpPr>
          <p:spPr>
            <a:xfrm>
              <a:off x="8083150" y="4066674"/>
              <a:ext cx="338955" cy="709863"/>
            </a:xfrm>
            <a:custGeom>
              <a:avLst/>
              <a:gdLst>
                <a:gd name="connsiteX0" fmla="*/ 74261 w 338955"/>
                <a:gd name="connsiteY0" fmla="*/ 709863 h 709863"/>
                <a:gd name="connsiteX1" fmla="*/ 2071 w 338955"/>
                <a:gd name="connsiteY1" fmla="*/ 481263 h 709863"/>
                <a:gd name="connsiteX2" fmla="*/ 50197 w 338955"/>
                <a:gd name="connsiteY2" fmla="*/ 180473 h 709863"/>
                <a:gd name="connsiteX3" fmla="*/ 338955 w 338955"/>
                <a:gd name="connsiteY3" fmla="*/ 0 h 709863"/>
              </a:gdLst>
              <a:ahLst/>
              <a:cxnLst>
                <a:cxn ang="0">
                  <a:pos x="connsiteX0" y="connsiteY0"/>
                </a:cxn>
                <a:cxn ang="0">
                  <a:pos x="connsiteX1" y="connsiteY1"/>
                </a:cxn>
                <a:cxn ang="0">
                  <a:pos x="connsiteX2" y="connsiteY2"/>
                </a:cxn>
                <a:cxn ang="0">
                  <a:pos x="connsiteX3" y="connsiteY3"/>
                </a:cxn>
              </a:cxnLst>
              <a:rect l="l" t="t" r="r" b="b"/>
              <a:pathLst>
                <a:path w="338955" h="709863">
                  <a:moveTo>
                    <a:pt x="74261" y="709863"/>
                  </a:moveTo>
                  <a:cubicBezTo>
                    <a:pt x="40171" y="639679"/>
                    <a:pt x="6082" y="569495"/>
                    <a:pt x="2071" y="481263"/>
                  </a:cubicBezTo>
                  <a:cubicBezTo>
                    <a:pt x="-1940" y="393031"/>
                    <a:pt x="-5950" y="260683"/>
                    <a:pt x="50197" y="180473"/>
                  </a:cubicBezTo>
                  <a:cubicBezTo>
                    <a:pt x="106344" y="100263"/>
                    <a:pt x="222649" y="50131"/>
                    <a:pt x="338955" y="0"/>
                  </a:cubicBezTo>
                </a:path>
              </a:pathLst>
            </a:cu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Freeform: Shape 32">
              <a:extLst>
                <a:ext uri="{FF2B5EF4-FFF2-40B4-BE49-F238E27FC236}">
                  <a16:creationId xmlns:a16="http://schemas.microsoft.com/office/drawing/2014/main" id="{19E925C3-7C44-C11C-CBA4-FD603EFD3638}"/>
                </a:ext>
              </a:extLst>
            </p:cNvPr>
            <p:cNvSpPr/>
            <p:nvPr/>
          </p:nvSpPr>
          <p:spPr>
            <a:xfrm>
              <a:off x="10876547" y="4439653"/>
              <a:ext cx="876580" cy="3597442"/>
            </a:xfrm>
            <a:custGeom>
              <a:avLst/>
              <a:gdLst>
                <a:gd name="connsiteX0" fmla="*/ 529390 w 876580"/>
                <a:gd name="connsiteY0" fmla="*/ 3597442 h 3597442"/>
                <a:gd name="connsiteX1" fmla="*/ 733927 w 876580"/>
                <a:gd name="connsiteY1" fmla="*/ 3092115 h 3597442"/>
                <a:gd name="connsiteX2" fmla="*/ 866274 w 876580"/>
                <a:gd name="connsiteY2" fmla="*/ 2213810 h 3597442"/>
                <a:gd name="connsiteX3" fmla="*/ 770021 w 876580"/>
                <a:gd name="connsiteY3" fmla="*/ 902368 h 3597442"/>
                <a:gd name="connsiteX4" fmla="*/ 0 w 876580"/>
                <a:gd name="connsiteY4" fmla="*/ 0 h 359744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76580" h="3597442">
                  <a:moveTo>
                    <a:pt x="529390" y="3597442"/>
                  </a:moveTo>
                  <a:cubicBezTo>
                    <a:pt x="603585" y="3460081"/>
                    <a:pt x="677780" y="3322720"/>
                    <a:pt x="733927" y="3092115"/>
                  </a:cubicBezTo>
                  <a:cubicBezTo>
                    <a:pt x="790074" y="2861510"/>
                    <a:pt x="860258" y="2578768"/>
                    <a:pt x="866274" y="2213810"/>
                  </a:cubicBezTo>
                  <a:cubicBezTo>
                    <a:pt x="872290" y="1848852"/>
                    <a:pt x="914400" y="1271336"/>
                    <a:pt x="770021" y="902368"/>
                  </a:cubicBezTo>
                  <a:cubicBezTo>
                    <a:pt x="625642" y="533400"/>
                    <a:pt x="312821" y="266700"/>
                    <a:pt x="0" y="0"/>
                  </a:cubicBezTo>
                </a:path>
              </a:pathLst>
            </a:cu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Freeform: Shape 33">
              <a:extLst>
                <a:ext uri="{FF2B5EF4-FFF2-40B4-BE49-F238E27FC236}">
                  <a16:creationId xmlns:a16="http://schemas.microsoft.com/office/drawing/2014/main" id="{D0260C30-C57F-EC02-4684-2884EF76F396}"/>
                </a:ext>
              </a:extLst>
            </p:cNvPr>
            <p:cNvSpPr/>
            <p:nvPr/>
          </p:nvSpPr>
          <p:spPr>
            <a:xfrm>
              <a:off x="9980841" y="4319337"/>
              <a:ext cx="2207148" cy="1756610"/>
            </a:xfrm>
            <a:custGeom>
              <a:avLst/>
              <a:gdLst>
                <a:gd name="connsiteX0" fmla="*/ 2207148 w 2207148"/>
                <a:gd name="connsiteY0" fmla="*/ 1756610 h 1756610"/>
                <a:gd name="connsiteX1" fmla="*/ 1581506 w 2207148"/>
                <a:gd name="connsiteY1" fmla="*/ 1503947 h 1756610"/>
                <a:gd name="connsiteX2" fmla="*/ 787422 w 2207148"/>
                <a:gd name="connsiteY2" fmla="*/ 986589 h 1756610"/>
                <a:gd name="connsiteX3" fmla="*/ 53496 w 2207148"/>
                <a:gd name="connsiteY3" fmla="*/ 336884 h 1756610"/>
                <a:gd name="connsiteX4" fmla="*/ 113654 w 2207148"/>
                <a:gd name="connsiteY4" fmla="*/ 0 h 17566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07148" h="1756610">
                  <a:moveTo>
                    <a:pt x="2207148" y="1756610"/>
                  </a:moveTo>
                  <a:cubicBezTo>
                    <a:pt x="2012637" y="1694447"/>
                    <a:pt x="1818127" y="1632284"/>
                    <a:pt x="1581506" y="1503947"/>
                  </a:cubicBezTo>
                  <a:cubicBezTo>
                    <a:pt x="1344885" y="1375610"/>
                    <a:pt x="1042090" y="1181099"/>
                    <a:pt x="787422" y="986589"/>
                  </a:cubicBezTo>
                  <a:cubicBezTo>
                    <a:pt x="532754" y="792079"/>
                    <a:pt x="165791" y="501315"/>
                    <a:pt x="53496" y="336884"/>
                  </a:cubicBezTo>
                  <a:cubicBezTo>
                    <a:pt x="-58799" y="172453"/>
                    <a:pt x="27427" y="86226"/>
                    <a:pt x="113654" y="0"/>
                  </a:cubicBezTo>
                </a:path>
              </a:pathLst>
            </a:cu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Freeform: Shape 34">
              <a:extLst>
                <a:ext uri="{FF2B5EF4-FFF2-40B4-BE49-F238E27FC236}">
                  <a16:creationId xmlns:a16="http://schemas.microsoft.com/office/drawing/2014/main" id="{B9135D2E-B91C-9A68-3B2D-17330C011ACE}"/>
                </a:ext>
              </a:extLst>
            </p:cNvPr>
            <p:cNvSpPr/>
            <p:nvPr/>
          </p:nvSpPr>
          <p:spPr>
            <a:xfrm>
              <a:off x="8915400" y="3838074"/>
              <a:ext cx="2033337" cy="1840831"/>
            </a:xfrm>
            <a:custGeom>
              <a:avLst/>
              <a:gdLst>
                <a:gd name="connsiteX0" fmla="*/ 0 w 2033337"/>
                <a:gd name="connsiteY0" fmla="*/ 1840831 h 1840831"/>
                <a:gd name="connsiteX1" fmla="*/ 192505 w 2033337"/>
                <a:gd name="connsiteY1" fmla="*/ 1046747 h 1840831"/>
                <a:gd name="connsiteX2" fmla="*/ 529389 w 2033337"/>
                <a:gd name="connsiteY2" fmla="*/ 252663 h 1840831"/>
                <a:gd name="connsiteX3" fmla="*/ 998621 w 2033337"/>
                <a:gd name="connsiteY3" fmla="*/ 180473 h 1840831"/>
                <a:gd name="connsiteX4" fmla="*/ 2033337 w 2033337"/>
                <a:gd name="connsiteY4" fmla="*/ 0 h 18408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33337" h="1840831">
                  <a:moveTo>
                    <a:pt x="0" y="1840831"/>
                  </a:moveTo>
                  <a:cubicBezTo>
                    <a:pt x="52137" y="1576136"/>
                    <a:pt x="104274" y="1311442"/>
                    <a:pt x="192505" y="1046747"/>
                  </a:cubicBezTo>
                  <a:cubicBezTo>
                    <a:pt x="280736" y="782052"/>
                    <a:pt x="395036" y="397042"/>
                    <a:pt x="529389" y="252663"/>
                  </a:cubicBezTo>
                  <a:cubicBezTo>
                    <a:pt x="663742" y="108284"/>
                    <a:pt x="747963" y="222583"/>
                    <a:pt x="998621" y="180473"/>
                  </a:cubicBezTo>
                  <a:lnTo>
                    <a:pt x="2033337" y="0"/>
                  </a:lnTo>
                </a:path>
              </a:pathLst>
            </a:cu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Freeform: Shape 35">
              <a:extLst>
                <a:ext uri="{FF2B5EF4-FFF2-40B4-BE49-F238E27FC236}">
                  <a16:creationId xmlns:a16="http://schemas.microsoft.com/office/drawing/2014/main" id="{D645BCA1-711D-4A8D-850F-C4DBCDC5F796}"/>
                </a:ext>
              </a:extLst>
            </p:cNvPr>
            <p:cNvSpPr/>
            <p:nvPr/>
          </p:nvSpPr>
          <p:spPr>
            <a:xfrm>
              <a:off x="5931568" y="4367463"/>
              <a:ext cx="2622885" cy="722055"/>
            </a:xfrm>
            <a:custGeom>
              <a:avLst/>
              <a:gdLst>
                <a:gd name="connsiteX0" fmla="*/ 2622885 w 2622885"/>
                <a:gd name="connsiteY0" fmla="*/ 637674 h 722055"/>
                <a:gd name="connsiteX1" fmla="*/ 2129590 w 2622885"/>
                <a:gd name="connsiteY1" fmla="*/ 421105 h 722055"/>
                <a:gd name="connsiteX2" fmla="*/ 1600200 w 2622885"/>
                <a:gd name="connsiteY2" fmla="*/ 721895 h 722055"/>
                <a:gd name="connsiteX3" fmla="*/ 745958 w 2622885"/>
                <a:gd name="connsiteY3" fmla="*/ 372979 h 722055"/>
                <a:gd name="connsiteX4" fmla="*/ 0 w 2622885"/>
                <a:gd name="connsiteY4" fmla="*/ 0 h 7220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22885" h="722055">
                  <a:moveTo>
                    <a:pt x="2622885" y="637674"/>
                  </a:moveTo>
                  <a:cubicBezTo>
                    <a:pt x="2461461" y="522371"/>
                    <a:pt x="2300038" y="407068"/>
                    <a:pt x="2129590" y="421105"/>
                  </a:cubicBezTo>
                  <a:cubicBezTo>
                    <a:pt x="1959142" y="435142"/>
                    <a:pt x="1830805" y="729916"/>
                    <a:pt x="1600200" y="721895"/>
                  </a:cubicBezTo>
                  <a:cubicBezTo>
                    <a:pt x="1369595" y="713874"/>
                    <a:pt x="1012658" y="493295"/>
                    <a:pt x="745958" y="372979"/>
                  </a:cubicBezTo>
                  <a:cubicBezTo>
                    <a:pt x="479258" y="252663"/>
                    <a:pt x="239629" y="126331"/>
                    <a:pt x="0" y="0"/>
                  </a:cubicBezTo>
                </a:path>
              </a:pathLst>
            </a:cu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Freeform: Shape 36">
              <a:extLst>
                <a:ext uri="{FF2B5EF4-FFF2-40B4-BE49-F238E27FC236}">
                  <a16:creationId xmlns:a16="http://schemas.microsoft.com/office/drawing/2014/main" id="{C0BDD84B-3136-487F-359F-E167FA9B91CC}"/>
                </a:ext>
              </a:extLst>
            </p:cNvPr>
            <p:cNvSpPr/>
            <p:nvPr/>
          </p:nvSpPr>
          <p:spPr>
            <a:xfrm>
              <a:off x="9429840" y="4331368"/>
              <a:ext cx="736844" cy="2105527"/>
            </a:xfrm>
            <a:custGeom>
              <a:avLst/>
              <a:gdLst>
                <a:gd name="connsiteX0" fmla="*/ 2918 w 736844"/>
                <a:gd name="connsiteY0" fmla="*/ 2105527 h 2105527"/>
                <a:gd name="connsiteX1" fmla="*/ 87139 w 736844"/>
                <a:gd name="connsiteY1" fmla="*/ 1419727 h 2105527"/>
                <a:gd name="connsiteX2" fmla="*/ 580434 w 736844"/>
                <a:gd name="connsiteY2" fmla="*/ 553453 h 2105527"/>
                <a:gd name="connsiteX3" fmla="*/ 736844 w 736844"/>
                <a:gd name="connsiteY3" fmla="*/ 0 h 2105527"/>
              </a:gdLst>
              <a:ahLst/>
              <a:cxnLst>
                <a:cxn ang="0">
                  <a:pos x="connsiteX0" y="connsiteY0"/>
                </a:cxn>
                <a:cxn ang="0">
                  <a:pos x="connsiteX1" y="connsiteY1"/>
                </a:cxn>
                <a:cxn ang="0">
                  <a:pos x="connsiteX2" y="connsiteY2"/>
                </a:cxn>
                <a:cxn ang="0">
                  <a:pos x="connsiteX3" y="connsiteY3"/>
                </a:cxn>
              </a:cxnLst>
              <a:rect l="l" t="t" r="r" b="b"/>
              <a:pathLst>
                <a:path w="736844" h="2105527">
                  <a:moveTo>
                    <a:pt x="2918" y="2105527"/>
                  </a:moveTo>
                  <a:cubicBezTo>
                    <a:pt x="-3098" y="1891966"/>
                    <a:pt x="-9114" y="1678406"/>
                    <a:pt x="87139" y="1419727"/>
                  </a:cubicBezTo>
                  <a:cubicBezTo>
                    <a:pt x="183392" y="1161048"/>
                    <a:pt x="472150" y="790074"/>
                    <a:pt x="580434" y="553453"/>
                  </a:cubicBezTo>
                  <a:cubicBezTo>
                    <a:pt x="688718" y="316832"/>
                    <a:pt x="712781" y="158416"/>
                    <a:pt x="736844" y="0"/>
                  </a:cubicBezTo>
                </a:path>
              </a:pathLst>
            </a:cu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38" name="Picture 2">
            <a:extLst>
              <a:ext uri="{FF2B5EF4-FFF2-40B4-BE49-F238E27FC236}">
                <a16:creationId xmlns:a16="http://schemas.microsoft.com/office/drawing/2014/main" id="{7CE31784-5530-4AF8-A339-381CECB9A99B}"/>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3350" t="20017" r="32594" b="5023"/>
          <a:stretch/>
        </p:blipFill>
        <p:spPr bwMode="auto">
          <a:xfrm rot="10800000">
            <a:off x="9548337" y="152400"/>
            <a:ext cx="2796063" cy="245400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2401966"/>
      </p:ext>
    </p:extLst>
  </p:cSld>
  <p:clrMapOvr>
    <a:masterClrMapping/>
  </p:clrMapOvr>
  <p:transition spd="slow">
    <p:wipe/>
  </p:transition>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FE2278-97FE-2805-8C58-D01DE014E97E}"/>
            </a:ext>
          </a:extLst>
        </p:cNvPr>
        <p:cNvGrpSpPr/>
        <p:nvPr/>
      </p:nvGrpSpPr>
      <p:grpSpPr>
        <a:xfrm>
          <a:off x="0" y="0"/>
          <a:ext cx="0" cy="0"/>
          <a:chOff x="0" y="0"/>
          <a:chExt cx="0" cy="0"/>
        </a:xfrm>
      </p:grpSpPr>
      <p:pic>
        <p:nvPicPr>
          <p:cNvPr id="10" name="Picture 9">
            <a:extLst>
              <a:ext uri="{FF2B5EF4-FFF2-40B4-BE49-F238E27FC236}">
                <a16:creationId xmlns:a16="http://schemas.microsoft.com/office/drawing/2014/main" id="{567F9855-F1F6-EB98-C414-74E550D3C153}"/>
              </a:ext>
            </a:extLst>
          </p:cNvPr>
          <p:cNvPicPr>
            <a:picLocks noChangeAspect="1"/>
          </p:cNvPicPr>
          <p:nvPr/>
        </p:nvPicPr>
        <p:blipFill>
          <a:blip r:embed="rId2"/>
          <a:srcRect l="37187" t="28219" r="34219" b="36641"/>
          <a:stretch/>
        </p:blipFill>
        <p:spPr>
          <a:xfrm>
            <a:off x="0" y="-1"/>
            <a:ext cx="12192000" cy="8061377"/>
          </a:xfrm>
          <a:prstGeom prst="rect">
            <a:avLst/>
          </a:prstGeom>
        </p:spPr>
      </p:pic>
      <p:pic>
        <p:nvPicPr>
          <p:cNvPr id="8" name="Picture 7">
            <a:extLst>
              <a:ext uri="{FF2B5EF4-FFF2-40B4-BE49-F238E27FC236}">
                <a16:creationId xmlns:a16="http://schemas.microsoft.com/office/drawing/2014/main" id="{F0FE2073-B865-1CAC-C3CA-1CD1D29ABEAB}"/>
              </a:ext>
            </a:extLst>
          </p:cNvPr>
          <p:cNvPicPr>
            <a:picLocks noChangeAspect="1"/>
          </p:cNvPicPr>
          <p:nvPr/>
        </p:nvPicPr>
        <p:blipFill>
          <a:blip r:embed="rId3"/>
          <a:srcRect l="37187" t="28219" r="34219" b="36641"/>
          <a:stretch/>
        </p:blipFill>
        <p:spPr>
          <a:xfrm>
            <a:off x="0" y="0"/>
            <a:ext cx="12192000" cy="8061377"/>
          </a:xfrm>
          <a:prstGeom prst="rect">
            <a:avLst/>
          </a:prstGeom>
        </p:spPr>
      </p:pic>
      <p:pic>
        <p:nvPicPr>
          <p:cNvPr id="12" name="Picture 11">
            <a:extLst>
              <a:ext uri="{FF2B5EF4-FFF2-40B4-BE49-F238E27FC236}">
                <a16:creationId xmlns:a16="http://schemas.microsoft.com/office/drawing/2014/main" id="{F3EBDBD7-9184-4F10-4B5C-858146FD8FD5}"/>
              </a:ext>
            </a:extLst>
          </p:cNvPr>
          <p:cNvPicPr>
            <a:picLocks noChangeAspect="1"/>
          </p:cNvPicPr>
          <p:nvPr/>
        </p:nvPicPr>
        <p:blipFill>
          <a:blip r:embed="rId4"/>
          <a:srcRect l="37187" t="28219" r="34219" b="36641"/>
          <a:stretch/>
        </p:blipFill>
        <p:spPr>
          <a:xfrm>
            <a:off x="-13449300" y="190499"/>
            <a:ext cx="12192000" cy="8061377"/>
          </a:xfrm>
          <a:prstGeom prst="rect">
            <a:avLst/>
          </a:prstGeom>
        </p:spPr>
      </p:pic>
      <p:grpSp>
        <p:nvGrpSpPr>
          <p:cNvPr id="28" name="Group 27">
            <a:extLst>
              <a:ext uri="{FF2B5EF4-FFF2-40B4-BE49-F238E27FC236}">
                <a16:creationId xmlns:a16="http://schemas.microsoft.com/office/drawing/2014/main" id="{FE3B6DB4-D594-9819-5219-6055915F0D17}"/>
              </a:ext>
            </a:extLst>
          </p:cNvPr>
          <p:cNvGrpSpPr/>
          <p:nvPr/>
        </p:nvGrpSpPr>
        <p:grpSpPr>
          <a:xfrm>
            <a:off x="2019300" y="647700"/>
            <a:ext cx="8462010" cy="5082540"/>
            <a:chOff x="2019300" y="647700"/>
            <a:chExt cx="8462010" cy="5082540"/>
          </a:xfrm>
          <a:solidFill>
            <a:srgbClr val="7030A0"/>
          </a:solidFill>
        </p:grpSpPr>
        <p:sp>
          <p:nvSpPr>
            <p:cNvPr id="13" name="Oval 12">
              <a:extLst>
                <a:ext uri="{FF2B5EF4-FFF2-40B4-BE49-F238E27FC236}">
                  <a16:creationId xmlns:a16="http://schemas.microsoft.com/office/drawing/2014/main" id="{329E73A5-9231-1F62-55B1-F7D416F44A0C}"/>
                </a:ext>
              </a:extLst>
            </p:cNvPr>
            <p:cNvSpPr/>
            <p:nvPr/>
          </p:nvSpPr>
          <p:spPr>
            <a:xfrm>
              <a:off x="2019300" y="1295400"/>
              <a:ext cx="182880" cy="182880"/>
            </a:xfrm>
            <a:prstGeom prst="ellipse">
              <a:avLst/>
            </a:prstGeom>
            <a:grpFill/>
            <a:ln w="38100">
              <a:solidFill>
                <a:srgbClr val="7030A0"/>
              </a:solidFill>
            </a:ln>
          </p:spPr>
          <p:style>
            <a:lnRef idx="2">
              <a:schemeClr val="accent5">
                <a:shade val="15000"/>
              </a:schemeClr>
            </a:lnRef>
            <a:fillRef idx="1">
              <a:schemeClr val="accent5"/>
            </a:fillRef>
            <a:effectRef idx="0">
              <a:schemeClr val="accent5"/>
            </a:effectRef>
            <a:fontRef idx="minor">
              <a:schemeClr val="lt1"/>
            </a:fontRef>
          </p:style>
          <p:txBody>
            <a:bodyPr rtlCol="0" anchor="ctr"/>
            <a:lstStyle/>
            <a:p>
              <a:pPr algn="ctr"/>
              <a:endParaRPr lang="en-US"/>
            </a:p>
          </p:txBody>
        </p:sp>
        <p:sp>
          <p:nvSpPr>
            <p:cNvPr id="14" name="Oval 13">
              <a:extLst>
                <a:ext uri="{FF2B5EF4-FFF2-40B4-BE49-F238E27FC236}">
                  <a16:creationId xmlns:a16="http://schemas.microsoft.com/office/drawing/2014/main" id="{7F34F4A1-D917-AB77-45F3-E42FF3BEE3CE}"/>
                </a:ext>
              </a:extLst>
            </p:cNvPr>
            <p:cNvSpPr/>
            <p:nvPr/>
          </p:nvSpPr>
          <p:spPr>
            <a:xfrm>
              <a:off x="2743200" y="647700"/>
              <a:ext cx="182880" cy="182880"/>
            </a:xfrm>
            <a:prstGeom prst="ellipse">
              <a:avLst/>
            </a:prstGeom>
            <a:grpFill/>
            <a:ln w="38100">
              <a:solidFill>
                <a:srgbClr val="7030A0"/>
              </a:solidFill>
            </a:ln>
          </p:spPr>
          <p:style>
            <a:lnRef idx="2">
              <a:schemeClr val="accent5">
                <a:shade val="15000"/>
              </a:schemeClr>
            </a:lnRef>
            <a:fillRef idx="1">
              <a:schemeClr val="accent5"/>
            </a:fillRef>
            <a:effectRef idx="0">
              <a:schemeClr val="accent5"/>
            </a:effectRef>
            <a:fontRef idx="minor">
              <a:schemeClr val="lt1"/>
            </a:fontRef>
          </p:style>
          <p:txBody>
            <a:bodyPr rtlCol="0" anchor="ctr"/>
            <a:lstStyle/>
            <a:p>
              <a:pPr algn="ctr"/>
              <a:endParaRPr lang="en-US"/>
            </a:p>
          </p:txBody>
        </p:sp>
        <p:sp>
          <p:nvSpPr>
            <p:cNvPr id="15" name="Oval 14">
              <a:extLst>
                <a:ext uri="{FF2B5EF4-FFF2-40B4-BE49-F238E27FC236}">
                  <a16:creationId xmlns:a16="http://schemas.microsoft.com/office/drawing/2014/main" id="{B1084958-13AA-3A8E-0C7C-35FBB49AC48E}"/>
                </a:ext>
              </a:extLst>
            </p:cNvPr>
            <p:cNvSpPr/>
            <p:nvPr/>
          </p:nvSpPr>
          <p:spPr>
            <a:xfrm>
              <a:off x="3543300" y="5219700"/>
              <a:ext cx="182880" cy="182880"/>
            </a:xfrm>
            <a:prstGeom prst="ellipse">
              <a:avLst/>
            </a:prstGeom>
            <a:grpFill/>
            <a:ln w="38100">
              <a:solidFill>
                <a:srgbClr val="7030A0"/>
              </a:solidFill>
            </a:ln>
          </p:spPr>
          <p:style>
            <a:lnRef idx="2">
              <a:schemeClr val="accent5">
                <a:shade val="15000"/>
              </a:schemeClr>
            </a:lnRef>
            <a:fillRef idx="1">
              <a:schemeClr val="accent5"/>
            </a:fillRef>
            <a:effectRef idx="0">
              <a:schemeClr val="accent5"/>
            </a:effectRef>
            <a:fontRef idx="minor">
              <a:schemeClr val="lt1"/>
            </a:fontRef>
          </p:style>
          <p:txBody>
            <a:bodyPr rtlCol="0" anchor="ctr"/>
            <a:lstStyle/>
            <a:p>
              <a:pPr algn="ctr"/>
              <a:endParaRPr lang="en-US"/>
            </a:p>
          </p:txBody>
        </p:sp>
        <p:sp>
          <p:nvSpPr>
            <p:cNvPr id="16" name="Oval 15">
              <a:extLst>
                <a:ext uri="{FF2B5EF4-FFF2-40B4-BE49-F238E27FC236}">
                  <a16:creationId xmlns:a16="http://schemas.microsoft.com/office/drawing/2014/main" id="{7F85EBCD-AD4E-D80C-0DCE-19E95AD5995F}"/>
                </a:ext>
              </a:extLst>
            </p:cNvPr>
            <p:cNvSpPr/>
            <p:nvPr/>
          </p:nvSpPr>
          <p:spPr>
            <a:xfrm>
              <a:off x="5189220" y="1550670"/>
              <a:ext cx="182880" cy="182880"/>
            </a:xfrm>
            <a:prstGeom prst="ellipse">
              <a:avLst/>
            </a:prstGeom>
            <a:grpFill/>
            <a:ln w="38100">
              <a:solidFill>
                <a:srgbClr val="7030A0"/>
              </a:solidFill>
            </a:ln>
          </p:spPr>
          <p:style>
            <a:lnRef idx="2">
              <a:schemeClr val="accent5">
                <a:shade val="15000"/>
              </a:schemeClr>
            </a:lnRef>
            <a:fillRef idx="1">
              <a:schemeClr val="accent5"/>
            </a:fillRef>
            <a:effectRef idx="0">
              <a:schemeClr val="accent5"/>
            </a:effectRef>
            <a:fontRef idx="minor">
              <a:schemeClr val="lt1"/>
            </a:fontRef>
          </p:style>
          <p:txBody>
            <a:bodyPr rtlCol="0" anchor="ctr"/>
            <a:lstStyle/>
            <a:p>
              <a:pPr algn="ctr"/>
              <a:endParaRPr lang="en-US"/>
            </a:p>
          </p:txBody>
        </p:sp>
        <p:sp>
          <p:nvSpPr>
            <p:cNvPr id="17" name="Oval 16">
              <a:extLst>
                <a:ext uri="{FF2B5EF4-FFF2-40B4-BE49-F238E27FC236}">
                  <a16:creationId xmlns:a16="http://schemas.microsoft.com/office/drawing/2014/main" id="{E9BE7665-15D5-3D0B-E80A-FFF7EED25F03}"/>
                </a:ext>
              </a:extLst>
            </p:cNvPr>
            <p:cNvSpPr/>
            <p:nvPr/>
          </p:nvSpPr>
          <p:spPr>
            <a:xfrm>
              <a:off x="5779770" y="712762"/>
              <a:ext cx="182880" cy="182880"/>
            </a:xfrm>
            <a:prstGeom prst="ellipse">
              <a:avLst/>
            </a:prstGeom>
            <a:grpFill/>
            <a:ln w="38100">
              <a:solidFill>
                <a:srgbClr val="7030A0"/>
              </a:solidFill>
            </a:ln>
          </p:spPr>
          <p:style>
            <a:lnRef idx="2">
              <a:schemeClr val="accent5">
                <a:shade val="15000"/>
              </a:schemeClr>
            </a:lnRef>
            <a:fillRef idx="1">
              <a:schemeClr val="accent5"/>
            </a:fillRef>
            <a:effectRef idx="0">
              <a:schemeClr val="accent5"/>
            </a:effectRef>
            <a:fontRef idx="minor">
              <a:schemeClr val="lt1"/>
            </a:fontRef>
          </p:style>
          <p:txBody>
            <a:bodyPr rtlCol="0" anchor="ctr"/>
            <a:lstStyle/>
            <a:p>
              <a:pPr algn="ctr"/>
              <a:endParaRPr lang="en-US"/>
            </a:p>
          </p:txBody>
        </p:sp>
        <p:sp>
          <p:nvSpPr>
            <p:cNvPr id="18" name="Oval 17">
              <a:extLst>
                <a:ext uri="{FF2B5EF4-FFF2-40B4-BE49-F238E27FC236}">
                  <a16:creationId xmlns:a16="http://schemas.microsoft.com/office/drawing/2014/main" id="{EE8F67CE-203C-1F71-C1CC-E05D07163AE8}"/>
                </a:ext>
              </a:extLst>
            </p:cNvPr>
            <p:cNvSpPr/>
            <p:nvPr/>
          </p:nvSpPr>
          <p:spPr>
            <a:xfrm>
              <a:off x="10115550" y="3847807"/>
              <a:ext cx="182880" cy="182880"/>
            </a:xfrm>
            <a:prstGeom prst="ellipse">
              <a:avLst/>
            </a:prstGeom>
            <a:grpFill/>
            <a:ln w="38100">
              <a:solidFill>
                <a:srgbClr val="7030A0"/>
              </a:solidFill>
            </a:ln>
          </p:spPr>
          <p:style>
            <a:lnRef idx="2">
              <a:schemeClr val="accent5">
                <a:shade val="15000"/>
              </a:schemeClr>
            </a:lnRef>
            <a:fillRef idx="1">
              <a:schemeClr val="accent5"/>
            </a:fillRef>
            <a:effectRef idx="0">
              <a:schemeClr val="accent5"/>
            </a:effectRef>
            <a:fontRef idx="minor">
              <a:schemeClr val="lt1"/>
            </a:fontRef>
          </p:style>
          <p:txBody>
            <a:bodyPr rtlCol="0" anchor="ctr"/>
            <a:lstStyle/>
            <a:p>
              <a:pPr algn="ctr"/>
              <a:endParaRPr lang="en-US"/>
            </a:p>
          </p:txBody>
        </p:sp>
        <p:sp>
          <p:nvSpPr>
            <p:cNvPr id="19" name="Oval 18">
              <a:extLst>
                <a:ext uri="{FF2B5EF4-FFF2-40B4-BE49-F238E27FC236}">
                  <a16:creationId xmlns:a16="http://schemas.microsoft.com/office/drawing/2014/main" id="{EDDC704C-EAFD-7E96-0D34-F36A821F4C3C}"/>
                </a:ext>
              </a:extLst>
            </p:cNvPr>
            <p:cNvSpPr/>
            <p:nvPr/>
          </p:nvSpPr>
          <p:spPr>
            <a:xfrm>
              <a:off x="5208270" y="5219700"/>
              <a:ext cx="182880" cy="182880"/>
            </a:xfrm>
            <a:prstGeom prst="ellipse">
              <a:avLst/>
            </a:prstGeom>
            <a:grpFill/>
            <a:ln w="38100">
              <a:solidFill>
                <a:srgbClr val="7030A0"/>
              </a:solidFill>
            </a:ln>
          </p:spPr>
          <p:style>
            <a:lnRef idx="2">
              <a:schemeClr val="accent5">
                <a:shade val="15000"/>
              </a:schemeClr>
            </a:lnRef>
            <a:fillRef idx="1">
              <a:schemeClr val="accent5"/>
            </a:fillRef>
            <a:effectRef idx="0">
              <a:schemeClr val="accent5"/>
            </a:effectRef>
            <a:fontRef idx="minor">
              <a:schemeClr val="lt1"/>
            </a:fontRef>
          </p:style>
          <p:txBody>
            <a:bodyPr rtlCol="0" anchor="ctr"/>
            <a:lstStyle/>
            <a:p>
              <a:pPr algn="ctr"/>
              <a:endParaRPr lang="en-US"/>
            </a:p>
          </p:txBody>
        </p:sp>
        <p:sp>
          <p:nvSpPr>
            <p:cNvPr id="20" name="Oval 19">
              <a:extLst>
                <a:ext uri="{FF2B5EF4-FFF2-40B4-BE49-F238E27FC236}">
                  <a16:creationId xmlns:a16="http://schemas.microsoft.com/office/drawing/2014/main" id="{35B13AE7-A03F-988A-E6F2-E92DE29EB747}"/>
                </a:ext>
              </a:extLst>
            </p:cNvPr>
            <p:cNvSpPr/>
            <p:nvPr/>
          </p:nvSpPr>
          <p:spPr>
            <a:xfrm>
              <a:off x="5299710" y="4979670"/>
              <a:ext cx="182880" cy="182880"/>
            </a:xfrm>
            <a:prstGeom prst="ellipse">
              <a:avLst/>
            </a:prstGeom>
            <a:grpFill/>
            <a:ln w="38100">
              <a:solidFill>
                <a:srgbClr val="7030A0"/>
              </a:solidFill>
            </a:ln>
          </p:spPr>
          <p:style>
            <a:lnRef idx="2">
              <a:schemeClr val="accent5">
                <a:shade val="15000"/>
              </a:schemeClr>
            </a:lnRef>
            <a:fillRef idx="1">
              <a:schemeClr val="accent5"/>
            </a:fillRef>
            <a:effectRef idx="0">
              <a:schemeClr val="accent5"/>
            </a:effectRef>
            <a:fontRef idx="minor">
              <a:schemeClr val="lt1"/>
            </a:fontRef>
          </p:style>
          <p:txBody>
            <a:bodyPr rtlCol="0" anchor="ctr"/>
            <a:lstStyle/>
            <a:p>
              <a:pPr algn="ctr"/>
              <a:endParaRPr lang="en-US"/>
            </a:p>
          </p:txBody>
        </p:sp>
        <p:sp>
          <p:nvSpPr>
            <p:cNvPr id="21" name="Oval 20">
              <a:extLst>
                <a:ext uri="{FF2B5EF4-FFF2-40B4-BE49-F238E27FC236}">
                  <a16:creationId xmlns:a16="http://schemas.microsoft.com/office/drawing/2014/main" id="{C476DABB-5690-A4C2-5B6E-F477C1BB1E5E}"/>
                </a:ext>
              </a:extLst>
            </p:cNvPr>
            <p:cNvSpPr/>
            <p:nvPr/>
          </p:nvSpPr>
          <p:spPr>
            <a:xfrm>
              <a:off x="5097780" y="1878330"/>
              <a:ext cx="182880" cy="182880"/>
            </a:xfrm>
            <a:prstGeom prst="ellipse">
              <a:avLst/>
            </a:prstGeom>
            <a:grpFill/>
            <a:ln w="38100">
              <a:solidFill>
                <a:srgbClr val="7030A0"/>
              </a:solidFill>
            </a:ln>
          </p:spPr>
          <p:style>
            <a:lnRef idx="2">
              <a:schemeClr val="accent5">
                <a:shade val="15000"/>
              </a:schemeClr>
            </a:lnRef>
            <a:fillRef idx="1">
              <a:schemeClr val="accent5"/>
            </a:fillRef>
            <a:effectRef idx="0">
              <a:schemeClr val="accent5"/>
            </a:effectRef>
            <a:fontRef idx="minor">
              <a:schemeClr val="lt1"/>
            </a:fontRef>
          </p:style>
          <p:txBody>
            <a:bodyPr rtlCol="0" anchor="ctr"/>
            <a:lstStyle/>
            <a:p>
              <a:pPr algn="ctr"/>
              <a:endParaRPr lang="en-US"/>
            </a:p>
          </p:txBody>
        </p:sp>
        <p:sp>
          <p:nvSpPr>
            <p:cNvPr id="22" name="Oval 21">
              <a:extLst>
                <a:ext uri="{FF2B5EF4-FFF2-40B4-BE49-F238E27FC236}">
                  <a16:creationId xmlns:a16="http://schemas.microsoft.com/office/drawing/2014/main" id="{4B91AE33-BE82-4455-2C44-90B97D8BEBFB}"/>
                </a:ext>
              </a:extLst>
            </p:cNvPr>
            <p:cNvSpPr/>
            <p:nvPr/>
          </p:nvSpPr>
          <p:spPr>
            <a:xfrm>
              <a:off x="5196840" y="5547360"/>
              <a:ext cx="182880" cy="182880"/>
            </a:xfrm>
            <a:prstGeom prst="ellipse">
              <a:avLst/>
            </a:prstGeom>
            <a:grpFill/>
            <a:ln w="38100">
              <a:solidFill>
                <a:srgbClr val="7030A0"/>
              </a:solidFill>
            </a:ln>
          </p:spPr>
          <p:style>
            <a:lnRef idx="2">
              <a:schemeClr val="accent5">
                <a:shade val="15000"/>
              </a:schemeClr>
            </a:lnRef>
            <a:fillRef idx="1">
              <a:schemeClr val="accent5"/>
            </a:fillRef>
            <a:effectRef idx="0">
              <a:schemeClr val="accent5"/>
            </a:effectRef>
            <a:fontRef idx="minor">
              <a:schemeClr val="lt1"/>
            </a:fontRef>
          </p:style>
          <p:txBody>
            <a:bodyPr rtlCol="0" anchor="ctr"/>
            <a:lstStyle/>
            <a:p>
              <a:pPr algn="ctr"/>
              <a:endParaRPr lang="en-US"/>
            </a:p>
          </p:txBody>
        </p:sp>
        <p:sp>
          <p:nvSpPr>
            <p:cNvPr id="23" name="Oval 22">
              <a:extLst>
                <a:ext uri="{FF2B5EF4-FFF2-40B4-BE49-F238E27FC236}">
                  <a16:creationId xmlns:a16="http://schemas.microsoft.com/office/drawing/2014/main" id="{81180AF1-B1AD-8811-A478-ABDA852BE38C}"/>
                </a:ext>
              </a:extLst>
            </p:cNvPr>
            <p:cNvSpPr/>
            <p:nvPr/>
          </p:nvSpPr>
          <p:spPr>
            <a:xfrm>
              <a:off x="10298430" y="4221187"/>
              <a:ext cx="182880" cy="182880"/>
            </a:xfrm>
            <a:prstGeom prst="ellipse">
              <a:avLst/>
            </a:prstGeom>
            <a:grpFill/>
            <a:ln w="38100">
              <a:solidFill>
                <a:srgbClr val="7030A0"/>
              </a:solidFill>
            </a:ln>
          </p:spPr>
          <p:style>
            <a:lnRef idx="2">
              <a:schemeClr val="accent5">
                <a:shade val="15000"/>
              </a:schemeClr>
            </a:lnRef>
            <a:fillRef idx="1">
              <a:schemeClr val="accent5"/>
            </a:fillRef>
            <a:effectRef idx="0">
              <a:schemeClr val="accent5"/>
            </a:effectRef>
            <a:fontRef idx="minor">
              <a:schemeClr val="lt1"/>
            </a:fontRef>
          </p:style>
          <p:txBody>
            <a:bodyPr rtlCol="0" anchor="ctr"/>
            <a:lstStyle/>
            <a:p>
              <a:pPr algn="ctr"/>
              <a:endParaRPr lang="en-US"/>
            </a:p>
          </p:txBody>
        </p:sp>
        <p:sp>
          <p:nvSpPr>
            <p:cNvPr id="24" name="Oval 23">
              <a:extLst>
                <a:ext uri="{FF2B5EF4-FFF2-40B4-BE49-F238E27FC236}">
                  <a16:creationId xmlns:a16="http://schemas.microsoft.com/office/drawing/2014/main" id="{86592F82-FF96-88BF-09DC-B29DB6D293FC}"/>
                </a:ext>
              </a:extLst>
            </p:cNvPr>
            <p:cNvSpPr/>
            <p:nvPr/>
          </p:nvSpPr>
          <p:spPr>
            <a:xfrm>
              <a:off x="10237470" y="4312627"/>
              <a:ext cx="182880" cy="182880"/>
            </a:xfrm>
            <a:prstGeom prst="ellipse">
              <a:avLst/>
            </a:prstGeom>
            <a:grpFill/>
            <a:ln w="38100">
              <a:solidFill>
                <a:srgbClr val="7030A0"/>
              </a:solidFill>
            </a:ln>
          </p:spPr>
          <p:style>
            <a:lnRef idx="2">
              <a:schemeClr val="accent5">
                <a:shade val="15000"/>
              </a:schemeClr>
            </a:lnRef>
            <a:fillRef idx="1">
              <a:schemeClr val="accent5"/>
            </a:fillRef>
            <a:effectRef idx="0">
              <a:schemeClr val="accent5"/>
            </a:effectRef>
            <a:fontRef idx="minor">
              <a:schemeClr val="lt1"/>
            </a:fontRef>
          </p:style>
          <p:txBody>
            <a:bodyPr rtlCol="0" anchor="ctr"/>
            <a:lstStyle/>
            <a:p>
              <a:pPr algn="ctr"/>
              <a:endParaRPr lang="en-US"/>
            </a:p>
          </p:txBody>
        </p:sp>
        <p:sp>
          <p:nvSpPr>
            <p:cNvPr id="25" name="Oval 24">
              <a:extLst>
                <a:ext uri="{FF2B5EF4-FFF2-40B4-BE49-F238E27FC236}">
                  <a16:creationId xmlns:a16="http://schemas.microsoft.com/office/drawing/2014/main" id="{08819493-C85D-8522-B66B-3B65103D6448}"/>
                </a:ext>
              </a:extLst>
            </p:cNvPr>
            <p:cNvSpPr/>
            <p:nvPr/>
          </p:nvSpPr>
          <p:spPr>
            <a:xfrm>
              <a:off x="7867650" y="4221187"/>
              <a:ext cx="182880" cy="182880"/>
            </a:xfrm>
            <a:prstGeom prst="ellipse">
              <a:avLst/>
            </a:prstGeom>
            <a:grpFill/>
            <a:ln w="38100">
              <a:solidFill>
                <a:srgbClr val="7030A0"/>
              </a:solidFill>
            </a:ln>
          </p:spPr>
          <p:style>
            <a:lnRef idx="2">
              <a:schemeClr val="accent5">
                <a:shade val="15000"/>
              </a:schemeClr>
            </a:lnRef>
            <a:fillRef idx="1">
              <a:schemeClr val="accent5"/>
            </a:fillRef>
            <a:effectRef idx="0">
              <a:schemeClr val="accent5"/>
            </a:effectRef>
            <a:fontRef idx="minor">
              <a:schemeClr val="lt1"/>
            </a:fontRef>
          </p:style>
          <p:txBody>
            <a:bodyPr rtlCol="0" anchor="ctr"/>
            <a:lstStyle/>
            <a:p>
              <a:pPr algn="ctr"/>
              <a:endParaRPr lang="en-US"/>
            </a:p>
          </p:txBody>
        </p:sp>
        <p:sp>
          <p:nvSpPr>
            <p:cNvPr id="26" name="Oval 25">
              <a:extLst>
                <a:ext uri="{FF2B5EF4-FFF2-40B4-BE49-F238E27FC236}">
                  <a16:creationId xmlns:a16="http://schemas.microsoft.com/office/drawing/2014/main" id="{D9AF20E7-3C4A-D617-D562-4CA0A79E8214}"/>
                </a:ext>
              </a:extLst>
            </p:cNvPr>
            <p:cNvSpPr/>
            <p:nvPr/>
          </p:nvSpPr>
          <p:spPr>
            <a:xfrm>
              <a:off x="8050530" y="4312627"/>
              <a:ext cx="182880" cy="182880"/>
            </a:xfrm>
            <a:prstGeom prst="ellipse">
              <a:avLst/>
            </a:prstGeom>
            <a:grpFill/>
            <a:ln w="38100">
              <a:solidFill>
                <a:srgbClr val="7030A0"/>
              </a:solidFill>
            </a:ln>
          </p:spPr>
          <p:style>
            <a:lnRef idx="2">
              <a:schemeClr val="accent5">
                <a:shade val="15000"/>
              </a:schemeClr>
            </a:lnRef>
            <a:fillRef idx="1">
              <a:schemeClr val="accent5"/>
            </a:fillRef>
            <a:effectRef idx="0">
              <a:schemeClr val="accent5"/>
            </a:effectRef>
            <a:fontRef idx="minor">
              <a:schemeClr val="lt1"/>
            </a:fontRef>
          </p:style>
          <p:txBody>
            <a:bodyPr rtlCol="0" anchor="ctr"/>
            <a:lstStyle/>
            <a:p>
              <a:pPr algn="ctr"/>
              <a:endParaRPr lang="en-US"/>
            </a:p>
          </p:txBody>
        </p:sp>
        <p:sp>
          <p:nvSpPr>
            <p:cNvPr id="27" name="Oval 26">
              <a:extLst>
                <a:ext uri="{FF2B5EF4-FFF2-40B4-BE49-F238E27FC236}">
                  <a16:creationId xmlns:a16="http://schemas.microsoft.com/office/drawing/2014/main" id="{D0F6139E-E993-F6EE-5F05-13C502119DC9}"/>
                </a:ext>
              </a:extLst>
            </p:cNvPr>
            <p:cNvSpPr/>
            <p:nvPr/>
          </p:nvSpPr>
          <p:spPr>
            <a:xfrm>
              <a:off x="8058150" y="2362493"/>
              <a:ext cx="182880" cy="182880"/>
            </a:xfrm>
            <a:prstGeom prst="ellipse">
              <a:avLst/>
            </a:prstGeom>
            <a:grpFill/>
            <a:ln w="38100">
              <a:solidFill>
                <a:srgbClr val="7030A0"/>
              </a:solidFill>
            </a:ln>
          </p:spPr>
          <p:style>
            <a:lnRef idx="2">
              <a:schemeClr val="accent5">
                <a:shade val="15000"/>
              </a:schemeClr>
            </a:lnRef>
            <a:fillRef idx="1">
              <a:schemeClr val="accent5"/>
            </a:fillRef>
            <a:effectRef idx="0">
              <a:schemeClr val="accent5"/>
            </a:effectRef>
            <a:fontRef idx="minor">
              <a:schemeClr val="lt1"/>
            </a:fontRef>
          </p:style>
          <p:txBody>
            <a:bodyPr rtlCol="0" anchor="ctr"/>
            <a:lstStyle/>
            <a:p>
              <a:pPr algn="ctr"/>
              <a:endParaRPr lang="en-US"/>
            </a:p>
          </p:txBody>
        </p:sp>
      </p:grpSp>
      <p:grpSp>
        <p:nvGrpSpPr>
          <p:cNvPr id="47" name="Group 46">
            <a:extLst>
              <a:ext uri="{FF2B5EF4-FFF2-40B4-BE49-F238E27FC236}">
                <a16:creationId xmlns:a16="http://schemas.microsoft.com/office/drawing/2014/main" id="{F3B3D010-54A7-9653-63B2-B4FDCC3CB865}"/>
              </a:ext>
            </a:extLst>
          </p:cNvPr>
          <p:cNvGrpSpPr/>
          <p:nvPr/>
        </p:nvGrpSpPr>
        <p:grpSpPr>
          <a:xfrm>
            <a:off x="1058779" y="-300789"/>
            <a:ext cx="11129210" cy="8337884"/>
            <a:chOff x="1058779" y="-300789"/>
            <a:chExt cx="11129210" cy="8337884"/>
          </a:xfrm>
        </p:grpSpPr>
        <p:sp>
          <p:nvSpPr>
            <p:cNvPr id="30" name="Freeform: Shape 29">
              <a:extLst>
                <a:ext uri="{FF2B5EF4-FFF2-40B4-BE49-F238E27FC236}">
                  <a16:creationId xmlns:a16="http://schemas.microsoft.com/office/drawing/2014/main" id="{ADE52F53-61A1-1859-F66D-64BA995735B5}"/>
                </a:ext>
              </a:extLst>
            </p:cNvPr>
            <p:cNvSpPr/>
            <p:nvPr/>
          </p:nvSpPr>
          <p:spPr>
            <a:xfrm>
              <a:off x="1058779" y="3657600"/>
              <a:ext cx="1852863" cy="1191126"/>
            </a:xfrm>
            <a:custGeom>
              <a:avLst/>
              <a:gdLst>
                <a:gd name="connsiteX0" fmla="*/ 0 w 1852863"/>
                <a:gd name="connsiteY0" fmla="*/ 0 h 1191126"/>
                <a:gd name="connsiteX1" fmla="*/ 288758 w 1852863"/>
                <a:gd name="connsiteY1" fmla="*/ 252663 h 1191126"/>
                <a:gd name="connsiteX2" fmla="*/ 697832 w 1852863"/>
                <a:gd name="connsiteY2" fmla="*/ 336884 h 1191126"/>
                <a:gd name="connsiteX3" fmla="*/ 1251284 w 1852863"/>
                <a:gd name="connsiteY3" fmla="*/ 517358 h 1191126"/>
                <a:gd name="connsiteX4" fmla="*/ 1588168 w 1852863"/>
                <a:gd name="connsiteY4" fmla="*/ 733926 h 1191126"/>
                <a:gd name="connsiteX5" fmla="*/ 1852863 w 1852863"/>
                <a:gd name="connsiteY5" fmla="*/ 1191126 h 11911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52863" h="1191126">
                  <a:moveTo>
                    <a:pt x="0" y="0"/>
                  </a:moveTo>
                  <a:cubicBezTo>
                    <a:pt x="86226" y="98258"/>
                    <a:pt x="172453" y="196516"/>
                    <a:pt x="288758" y="252663"/>
                  </a:cubicBezTo>
                  <a:cubicBezTo>
                    <a:pt x="405063" y="308810"/>
                    <a:pt x="537411" y="292768"/>
                    <a:pt x="697832" y="336884"/>
                  </a:cubicBezTo>
                  <a:cubicBezTo>
                    <a:pt x="858253" y="381000"/>
                    <a:pt x="1102895" y="451184"/>
                    <a:pt x="1251284" y="517358"/>
                  </a:cubicBezTo>
                  <a:cubicBezTo>
                    <a:pt x="1399673" y="583532"/>
                    <a:pt x="1487905" y="621631"/>
                    <a:pt x="1588168" y="733926"/>
                  </a:cubicBezTo>
                  <a:cubicBezTo>
                    <a:pt x="1688431" y="846221"/>
                    <a:pt x="1770647" y="1018673"/>
                    <a:pt x="1852863" y="1191126"/>
                  </a:cubicBezTo>
                </a:path>
              </a:pathLst>
            </a:cu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Freeform: Shape 30">
              <a:extLst>
                <a:ext uri="{FF2B5EF4-FFF2-40B4-BE49-F238E27FC236}">
                  <a16:creationId xmlns:a16="http://schemas.microsoft.com/office/drawing/2014/main" id="{D5C5757F-8D0B-AB9C-5B03-A0FD1DEB6A02}"/>
                </a:ext>
              </a:extLst>
            </p:cNvPr>
            <p:cNvSpPr/>
            <p:nvPr/>
          </p:nvSpPr>
          <p:spPr>
            <a:xfrm>
              <a:off x="2129589" y="-300789"/>
              <a:ext cx="493884" cy="4391526"/>
            </a:xfrm>
            <a:custGeom>
              <a:avLst/>
              <a:gdLst>
                <a:gd name="connsiteX0" fmla="*/ 0 w 493884"/>
                <a:gd name="connsiteY0" fmla="*/ 4391526 h 4391526"/>
                <a:gd name="connsiteX1" fmla="*/ 409074 w 493884"/>
                <a:gd name="connsiteY1" fmla="*/ 3970421 h 4391526"/>
                <a:gd name="connsiteX2" fmla="*/ 493295 w 493884"/>
                <a:gd name="connsiteY2" fmla="*/ 3368842 h 4391526"/>
                <a:gd name="connsiteX3" fmla="*/ 433137 w 493884"/>
                <a:gd name="connsiteY3" fmla="*/ 2683042 h 4391526"/>
                <a:gd name="connsiteX4" fmla="*/ 204537 w 493884"/>
                <a:gd name="connsiteY4" fmla="*/ 1828800 h 4391526"/>
                <a:gd name="connsiteX5" fmla="*/ 168443 w 493884"/>
                <a:gd name="connsiteY5" fmla="*/ 1251284 h 4391526"/>
                <a:gd name="connsiteX6" fmla="*/ 348916 w 493884"/>
                <a:gd name="connsiteY6" fmla="*/ 469231 h 4391526"/>
                <a:gd name="connsiteX7" fmla="*/ 457200 w 493884"/>
                <a:gd name="connsiteY7" fmla="*/ 0 h 43915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3884" h="4391526">
                  <a:moveTo>
                    <a:pt x="0" y="4391526"/>
                  </a:moveTo>
                  <a:cubicBezTo>
                    <a:pt x="163429" y="4266197"/>
                    <a:pt x="326858" y="4140868"/>
                    <a:pt x="409074" y="3970421"/>
                  </a:cubicBezTo>
                  <a:cubicBezTo>
                    <a:pt x="491290" y="3799974"/>
                    <a:pt x="489285" y="3583405"/>
                    <a:pt x="493295" y="3368842"/>
                  </a:cubicBezTo>
                  <a:cubicBezTo>
                    <a:pt x="497305" y="3154279"/>
                    <a:pt x="481263" y="2939716"/>
                    <a:pt x="433137" y="2683042"/>
                  </a:cubicBezTo>
                  <a:cubicBezTo>
                    <a:pt x="385011" y="2426368"/>
                    <a:pt x="248653" y="2067426"/>
                    <a:pt x="204537" y="1828800"/>
                  </a:cubicBezTo>
                  <a:cubicBezTo>
                    <a:pt x="160421" y="1590174"/>
                    <a:pt x="144380" y="1477879"/>
                    <a:pt x="168443" y="1251284"/>
                  </a:cubicBezTo>
                  <a:cubicBezTo>
                    <a:pt x="192506" y="1024689"/>
                    <a:pt x="348916" y="469231"/>
                    <a:pt x="348916" y="469231"/>
                  </a:cubicBezTo>
                  <a:lnTo>
                    <a:pt x="457200" y="0"/>
                  </a:lnTo>
                </a:path>
              </a:pathLst>
            </a:cu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Freeform: Shape 31">
              <a:extLst>
                <a:ext uri="{FF2B5EF4-FFF2-40B4-BE49-F238E27FC236}">
                  <a16:creationId xmlns:a16="http://schemas.microsoft.com/office/drawing/2014/main" id="{F1199DF9-B2D0-38FC-8DDF-005B5B1CC15F}"/>
                </a:ext>
              </a:extLst>
            </p:cNvPr>
            <p:cNvSpPr/>
            <p:nvPr/>
          </p:nvSpPr>
          <p:spPr>
            <a:xfrm>
              <a:off x="1937084" y="2322095"/>
              <a:ext cx="661737" cy="998621"/>
            </a:xfrm>
            <a:custGeom>
              <a:avLst/>
              <a:gdLst>
                <a:gd name="connsiteX0" fmla="*/ 661737 w 661737"/>
                <a:gd name="connsiteY0" fmla="*/ 998621 h 998621"/>
                <a:gd name="connsiteX1" fmla="*/ 529390 w 661737"/>
                <a:gd name="connsiteY1" fmla="*/ 457200 h 998621"/>
                <a:gd name="connsiteX2" fmla="*/ 216569 w 661737"/>
                <a:gd name="connsiteY2" fmla="*/ 156410 h 998621"/>
                <a:gd name="connsiteX3" fmla="*/ 0 w 661737"/>
                <a:gd name="connsiteY3" fmla="*/ 0 h 998621"/>
              </a:gdLst>
              <a:ahLst/>
              <a:cxnLst>
                <a:cxn ang="0">
                  <a:pos x="connsiteX0" y="connsiteY0"/>
                </a:cxn>
                <a:cxn ang="0">
                  <a:pos x="connsiteX1" y="connsiteY1"/>
                </a:cxn>
                <a:cxn ang="0">
                  <a:pos x="connsiteX2" y="connsiteY2"/>
                </a:cxn>
                <a:cxn ang="0">
                  <a:pos x="connsiteX3" y="connsiteY3"/>
                </a:cxn>
              </a:cxnLst>
              <a:rect l="l" t="t" r="r" b="b"/>
              <a:pathLst>
                <a:path w="661737" h="998621">
                  <a:moveTo>
                    <a:pt x="661737" y="998621"/>
                  </a:moveTo>
                  <a:cubicBezTo>
                    <a:pt x="632661" y="798094"/>
                    <a:pt x="603585" y="597568"/>
                    <a:pt x="529390" y="457200"/>
                  </a:cubicBezTo>
                  <a:cubicBezTo>
                    <a:pt x="455195" y="316832"/>
                    <a:pt x="304801" y="232610"/>
                    <a:pt x="216569" y="156410"/>
                  </a:cubicBezTo>
                  <a:cubicBezTo>
                    <a:pt x="128337" y="80210"/>
                    <a:pt x="64168" y="40105"/>
                    <a:pt x="0" y="0"/>
                  </a:cubicBezTo>
                </a:path>
              </a:pathLst>
            </a:cu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Freeform: Shape 32">
              <a:extLst>
                <a:ext uri="{FF2B5EF4-FFF2-40B4-BE49-F238E27FC236}">
                  <a16:creationId xmlns:a16="http://schemas.microsoft.com/office/drawing/2014/main" id="{515311C6-68DC-7EAF-9C52-4BDC56A55B9F}"/>
                </a:ext>
              </a:extLst>
            </p:cNvPr>
            <p:cNvSpPr/>
            <p:nvPr/>
          </p:nvSpPr>
          <p:spPr>
            <a:xfrm>
              <a:off x="2562726" y="0"/>
              <a:ext cx="3741821" cy="3561347"/>
            </a:xfrm>
            <a:custGeom>
              <a:avLst/>
              <a:gdLst>
                <a:gd name="connsiteX0" fmla="*/ 0 w 3741821"/>
                <a:gd name="connsiteY0" fmla="*/ 3561347 h 3561347"/>
                <a:gd name="connsiteX1" fmla="*/ 300790 w 3741821"/>
                <a:gd name="connsiteY1" fmla="*/ 3140242 h 3561347"/>
                <a:gd name="connsiteX2" fmla="*/ 589548 w 3741821"/>
                <a:gd name="connsiteY2" fmla="*/ 2695074 h 3561347"/>
                <a:gd name="connsiteX3" fmla="*/ 1299411 w 3741821"/>
                <a:gd name="connsiteY3" fmla="*/ 2695074 h 3561347"/>
                <a:gd name="connsiteX4" fmla="*/ 1900990 w 3741821"/>
                <a:gd name="connsiteY4" fmla="*/ 2863516 h 3561347"/>
                <a:gd name="connsiteX5" fmla="*/ 2418348 w 3741821"/>
                <a:gd name="connsiteY5" fmla="*/ 2815389 h 3561347"/>
                <a:gd name="connsiteX6" fmla="*/ 2671011 w 3741821"/>
                <a:gd name="connsiteY6" fmla="*/ 2394284 h 3561347"/>
                <a:gd name="connsiteX7" fmla="*/ 2767263 w 3741821"/>
                <a:gd name="connsiteY7" fmla="*/ 2201779 h 3561347"/>
                <a:gd name="connsiteX8" fmla="*/ 2815390 w 3741821"/>
                <a:gd name="connsiteY8" fmla="*/ 1768642 h 3561347"/>
                <a:gd name="connsiteX9" fmla="*/ 3116179 w 3741821"/>
                <a:gd name="connsiteY9" fmla="*/ 1034716 h 3561347"/>
                <a:gd name="connsiteX10" fmla="*/ 3741821 w 3741821"/>
                <a:gd name="connsiteY10" fmla="*/ 0 h 35613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741821" h="3561347">
                  <a:moveTo>
                    <a:pt x="0" y="3561347"/>
                  </a:moveTo>
                  <a:cubicBezTo>
                    <a:pt x="101266" y="3422984"/>
                    <a:pt x="202532" y="3284621"/>
                    <a:pt x="300790" y="3140242"/>
                  </a:cubicBezTo>
                  <a:cubicBezTo>
                    <a:pt x="399048" y="2995863"/>
                    <a:pt x="423111" y="2769269"/>
                    <a:pt x="589548" y="2695074"/>
                  </a:cubicBezTo>
                  <a:cubicBezTo>
                    <a:pt x="755985" y="2620879"/>
                    <a:pt x="1080837" y="2667000"/>
                    <a:pt x="1299411" y="2695074"/>
                  </a:cubicBezTo>
                  <a:cubicBezTo>
                    <a:pt x="1517985" y="2723148"/>
                    <a:pt x="1714501" y="2843463"/>
                    <a:pt x="1900990" y="2863516"/>
                  </a:cubicBezTo>
                  <a:cubicBezTo>
                    <a:pt x="2087480" y="2883568"/>
                    <a:pt x="2290011" y="2893594"/>
                    <a:pt x="2418348" y="2815389"/>
                  </a:cubicBezTo>
                  <a:cubicBezTo>
                    <a:pt x="2546685" y="2737184"/>
                    <a:pt x="2612859" y="2496552"/>
                    <a:pt x="2671011" y="2394284"/>
                  </a:cubicBezTo>
                  <a:cubicBezTo>
                    <a:pt x="2729163" y="2292016"/>
                    <a:pt x="2743200" y="2306053"/>
                    <a:pt x="2767263" y="2201779"/>
                  </a:cubicBezTo>
                  <a:cubicBezTo>
                    <a:pt x="2791326" y="2097505"/>
                    <a:pt x="2757237" y="1963152"/>
                    <a:pt x="2815390" y="1768642"/>
                  </a:cubicBezTo>
                  <a:cubicBezTo>
                    <a:pt x="2873543" y="1574132"/>
                    <a:pt x="2961774" y="1329490"/>
                    <a:pt x="3116179" y="1034716"/>
                  </a:cubicBezTo>
                  <a:cubicBezTo>
                    <a:pt x="3270584" y="739942"/>
                    <a:pt x="3506202" y="369971"/>
                    <a:pt x="3741821" y="0"/>
                  </a:cubicBezTo>
                </a:path>
              </a:pathLst>
            </a:cu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Freeform: Shape 33">
              <a:extLst>
                <a:ext uri="{FF2B5EF4-FFF2-40B4-BE49-F238E27FC236}">
                  <a16:creationId xmlns:a16="http://schemas.microsoft.com/office/drawing/2014/main" id="{F7C4411D-37C7-98D5-017C-966F9A25F34B}"/>
                </a:ext>
              </a:extLst>
            </p:cNvPr>
            <p:cNvSpPr/>
            <p:nvPr/>
          </p:nvSpPr>
          <p:spPr>
            <a:xfrm>
              <a:off x="5317958" y="1479884"/>
              <a:ext cx="709863" cy="733927"/>
            </a:xfrm>
            <a:custGeom>
              <a:avLst/>
              <a:gdLst>
                <a:gd name="connsiteX0" fmla="*/ 0 w 709863"/>
                <a:gd name="connsiteY0" fmla="*/ 733927 h 733927"/>
                <a:gd name="connsiteX1" fmla="*/ 108284 w 709863"/>
                <a:gd name="connsiteY1" fmla="*/ 348916 h 733927"/>
                <a:gd name="connsiteX2" fmla="*/ 264695 w 709863"/>
                <a:gd name="connsiteY2" fmla="*/ 120316 h 733927"/>
                <a:gd name="connsiteX3" fmla="*/ 709863 w 709863"/>
                <a:gd name="connsiteY3" fmla="*/ 0 h 733927"/>
              </a:gdLst>
              <a:ahLst/>
              <a:cxnLst>
                <a:cxn ang="0">
                  <a:pos x="connsiteX0" y="connsiteY0"/>
                </a:cxn>
                <a:cxn ang="0">
                  <a:pos x="connsiteX1" y="connsiteY1"/>
                </a:cxn>
                <a:cxn ang="0">
                  <a:pos x="connsiteX2" y="connsiteY2"/>
                </a:cxn>
                <a:cxn ang="0">
                  <a:pos x="connsiteX3" y="connsiteY3"/>
                </a:cxn>
              </a:cxnLst>
              <a:rect l="l" t="t" r="r" b="b"/>
              <a:pathLst>
                <a:path w="709863" h="733927">
                  <a:moveTo>
                    <a:pt x="0" y="733927"/>
                  </a:moveTo>
                  <a:cubicBezTo>
                    <a:pt x="32084" y="592555"/>
                    <a:pt x="64168" y="451184"/>
                    <a:pt x="108284" y="348916"/>
                  </a:cubicBezTo>
                  <a:cubicBezTo>
                    <a:pt x="152400" y="246648"/>
                    <a:pt x="164432" y="178469"/>
                    <a:pt x="264695" y="120316"/>
                  </a:cubicBezTo>
                  <a:cubicBezTo>
                    <a:pt x="364958" y="62163"/>
                    <a:pt x="537410" y="31081"/>
                    <a:pt x="709863" y="0"/>
                  </a:cubicBezTo>
                </a:path>
              </a:pathLst>
            </a:cu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Freeform: Shape 34">
              <a:extLst>
                <a:ext uri="{FF2B5EF4-FFF2-40B4-BE49-F238E27FC236}">
                  <a16:creationId xmlns:a16="http://schemas.microsoft.com/office/drawing/2014/main" id="{72A064D3-5B7F-DC07-746B-CA0B6FA27999}"/>
                </a:ext>
              </a:extLst>
            </p:cNvPr>
            <p:cNvSpPr/>
            <p:nvPr/>
          </p:nvSpPr>
          <p:spPr>
            <a:xfrm>
              <a:off x="4836695" y="2346158"/>
              <a:ext cx="553452" cy="986589"/>
            </a:xfrm>
            <a:custGeom>
              <a:avLst/>
              <a:gdLst>
                <a:gd name="connsiteX0" fmla="*/ 0 w 553452"/>
                <a:gd name="connsiteY0" fmla="*/ 0 h 986589"/>
                <a:gd name="connsiteX1" fmla="*/ 60158 w 553452"/>
                <a:gd name="connsiteY1" fmla="*/ 312821 h 986589"/>
                <a:gd name="connsiteX2" fmla="*/ 192505 w 553452"/>
                <a:gd name="connsiteY2" fmla="*/ 637674 h 986589"/>
                <a:gd name="connsiteX3" fmla="*/ 372979 w 553452"/>
                <a:gd name="connsiteY3" fmla="*/ 842210 h 986589"/>
                <a:gd name="connsiteX4" fmla="*/ 553452 w 553452"/>
                <a:gd name="connsiteY4" fmla="*/ 986589 h 9865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3452" h="986589">
                  <a:moveTo>
                    <a:pt x="0" y="0"/>
                  </a:moveTo>
                  <a:cubicBezTo>
                    <a:pt x="14037" y="103271"/>
                    <a:pt x="28074" y="206542"/>
                    <a:pt x="60158" y="312821"/>
                  </a:cubicBezTo>
                  <a:cubicBezTo>
                    <a:pt x="92242" y="419100"/>
                    <a:pt x="140368" y="549443"/>
                    <a:pt x="192505" y="637674"/>
                  </a:cubicBezTo>
                  <a:cubicBezTo>
                    <a:pt x="244642" y="725906"/>
                    <a:pt x="312821" y="784057"/>
                    <a:pt x="372979" y="842210"/>
                  </a:cubicBezTo>
                  <a:cubicBezTo>
                    <a:pt x="433137" y="900363"/>
                    <a:pt x="493294" y="943476"/>
                    <a:pt x="553452" y="986589"/>
                  </a:cubicBezTo>
                </a:path>
              </a:pathLst>
            </a:cu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Freeform: Shape 35">
              <a:extLst>
                <a:ext uri="{FF2B5EF4-FFF2-40B4-BE49-F238E27FC236}">
                  <a16:creationId xmlns:a16="http://schemas.microsoft.com/office/drawing/2014/main" id="{ACE4D478-9BEB-F187-E069-F7A4F591E738}"/>
                </a:ext>
              </a:extLst>
            </p:cNvPr>
            <p:cNvSpPr/>
            <p:nvPr/>
          </p:nvSpPr>
          <p:spPr>
            <a:xfrm>
              <a:off x="3801979" y="2286000"/>
              <a:ext cx="977879" cy="303771"/>
            </a:xfrm>
            <a:custGeom>
              <a:avLst/>
              <a:gdLst>
                <a:gd name="connsiteX0" fmla="*/ 962526 w 977879"/>
                <a:gd name="connsiteY0" fmla="*/ 24063 h 303771"/>
                <a:gd name="connsiteX1" fmla="*/ 902368 w 977879"/>
                <a:gd name="connsiteY1" fmla="*/ 264695 h 303771"/>
                <a:gd name="connsiteX2" fmla="*/ 372979 w 977879"/>
                <a:gd name="connsiteY2" fmla="*/ 276726 h 303771"/>
                <a:gd name="connsiteX3" fmla="*/ 0 w 977879"/>
                <a:gd name="connsiteY3" fmla="*/ 0 h 303771"/>
              </a:gdLst>
              <a:ahLst/>
              <a:cxnLst>
                <a:cxn ang="0">
                  <a:pos x="connsiteX0" y="connsiteY0"/>
                </a:cxn>
                <a:cxn ang="0">
                  <a:pos x="connsiteX1" y="connsiteY1"/>
                </a:cxn>
                <a:cxn ang="0">
                  <a:pos x="connsiteX2" y="connsiteY2"/>
                </a:cxn>
                <a:cxn ang="0">
                  <a:pos x="connsiteX3" y="connsiteY3"/>
                </a:cxn>
              </a:cxnLst>
              <a:rect l="l" t="t" r="r" b="b"/>
              <a:pathLst>
                <a:path w="977879" h="303771">
                  <a:moveTo>
                    <a:pt x="962526" y="24063"/>
                  </a:moveTo>
                  <a:cubicBezTo>
                    <a:pt x="981576" y="123324"/>
                    <a:pt x="1000626" y="222585"/>
                    <a:pt x="902368" y="264695"/>
                  </a:cubicBezTo>
                  <a:cubicBezTo>
                    <a:pt x="804110" y="306806"/>
                    <a:pt x="523374" y="320842"/>
                    <a:pt x="372979" y="276726"/>
                  </a:cubicBezTo>
                  <a:cubicBezTo>
                    <a:pt x="222584" y="232610"/>
                    <a:pt x="111292" y="116305"/>
                    <a:pt x="0" y="0"/>
                  </a:cubicBezTo>
                </a:path>
              </a:pathLst>
            </a:cu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Freeform: Shape 36">
              <a:extLst>
                <a:ext uri="{FF2B5EF4-FFF2-40B4-BE49-F238E27FC236}">
                  <a16:creationId xmlns:a16="http://schemas.microsoft.com/office/drawing/2014/main" id="{CEE05DE3-F4F9-0621-F885-E53970E89155}"/>
                </a:ext>
              </a:extLst>
            </p:cNvPr>
            <p:cNvSpPr/>
            <p:nvPr/>
          </p:nvSpPr>
          <p:spPr>
            <a:xfrm>
              <a:off x="3974803" y="3019586"/>
              <a:ext cx="416723" cy="397382"/>
            </a:xfrm>
            <a:custGeom>
              <a:avLst/>
              <a:gdLst>
                <a:gd name="connsiteX0" fmla="*/ 19681 w 416723"/>
                <a:gd name="connsiteY0" fmla="*/ 397382 h 397382"/>
                <a:gd name="connsiteX1" fmla="*/ 19681 w 416723"/>
                <a:gd name="connsiteY1" fmla="*/ 84561 h 397382"/>
                <a:gd name="connsiteX2" fmla="*/ 224218 w 416723"/>
                <a:gd name="connsiteY2" fmla="*/ 340 h 397382"/>
                <a:gd name="connsiteX3" fmla="*/ 416723 w 416723"/>
                <a:gd name="connsiteY3" fmla="*/ 60498 h 397382"/>
              </a:gdLst>
              <a:ahLst/>
              <a:cxnLst>
                <a:cxn ang="0">
                  <a:pos x="connsiteX0" y="connsiteY0"/>
                </a:cxn>
                <a:cxn ang="0">
                  <a:pos x="connsiteX1" y="connsiteY1"/>
                </a:cxn>
                <a:cxn ang="0">
                  <a:pos x="connsiteX2" y="connsiteY2"/>
                </a:cxn>
                <a:cxn ang="0">
                  <a:pos x="connsiteX3" y="connsiteY3"/>
                </a:cxn>
              </a:cxnLst>
              <a:rect l="l" t="t" r="r" b="b"/>
              <a:pathLst>
                <a:path w="416723" h="397382">
                  <a:moveTo>
                    <a:pt x="19681" y="397382"/>
                  </a:moveTo>
                  <a:cubicBezTo>
                    <a:pt x="2636" y="274058"/>
                    <a:pt x="-14409" y="150735"/>
                    <a:pt x="19681" y="84561"/>
                  </a:cubicBezTo>
                  <a:cubicBezTo>
                    <a:pt x="53771" y="18387"/>
                    <a:pt x="158044" y="4350"/>
                    <a:pt x="224218" y="340"/>
                  </a:cubicBezTo>
                  <a:cubicBezTo>
                    <a:pt x="290392" y="-3671"/>
                    <a:pt x="353557" y="28413"/>
                    <a:pt x="416723" y="60498"/>
                  </a:cubicBezTo>
                </a:path>
              </a:pathLst>
            </a:cu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Freeform: Shape 37">
              <a:extLst>
                <a:ext uri="{FF2B5EF4-FFF2-40B4-BE49-F238E27FC236}">
                  <a16:creationId xmlns:a16="http://schemas.microsoft.com/office/drawing/2014/main" id="{37EF3E57-5601-A0F6-67DC-2E0AC5792F10}"/>
                </a:ext>
              </a:extLst>
            </p:cNvPr>
            <p:cNvSpPr/>
            <p:nvPr/>
          </p:nvSpPr>
          <p:spPr>
            <a:xfrm>
              <a:off x="3501189" y="2983832"/>
              <a:ext cx="481264" cy="336884"/>
            </a:xfrm>
            <a:custGeom>
              <a:avLst/>
              <a:gdLst>
                <a:gd name="connsiteX0" fmla="*/ 0 w 481264"/>
                <a:gd name="connsiteY0" fmla="*/ 0 h 336884"/>
                <a:gd name="connsiteX1" fmla="*/ 228600 w 481264"/>
                <a:gd name="connsiteY1" fmla="*/ 24063 h 336884"/>
                <a:gd name="connsiteX2" fmla="*/ 372979 w 481264"/>
                <a:gd name="connsiteY2" fmla="*/ 132347 h 336884"/>
                <a:gd name="connsiteX3" fmla="*/ 481264 w 481264"/>
                <a:gd name="connsiteY3" fmla="*/ 336884 h 336884"/>
              </a:gdLst>
              <a:ahLst/>
              <a:cxnLst>
                <a:cxn ang="0">
                  <a:pos x="connsiteX0" y="connsiteY0"/>
                </a:cxn>
                <a:cxn ang="0">
                  <a:pos x="connsiteX1" y="connsiteY1"/>
                </a:cxn>
                <a:cxn ang="0">
                  <a:pos x="connsiteX2" y="connsiteY2"/>
                </a:cxn>
                <a:cxn ang="0">
                  <a:pos x="connsiteX3" y="connsiteY3"/>
                </a:cxn>
              </a:cxnLst>
              <a:rect l="l" t="t" r="r" b="b"/>
              <a:pathLst>
                <a:path w="481264" h="336884">
                  <a:moveTo>
                    <a:pt x="0" y="0"/>
                  </a:moveTo>
                  <a:cubicBezTo>
                    <a:pt x="83218" y="1002"/>
                    <a:pt x="166437" y="2005"/>
                    <a:pt x="228600" y="24063"/>
                  </a:cubicBezTo>
                  <a:cubicBezTo>
                    <a:pt x="290763" y="46121"/>
                    <a:pt x="330868" y="80210"/>
                    <a:pt x="372979" y="132347"/>
                  </a:cubicBezTo>
                  <a:cubicBezTo>
                    <a:pt x="415090" y="184484"/>
                    <a:pt x="448177" y="260684"/>
                    <a:pt x="481264" y="336884"/>
                  </a:cubicBezTo>
                </a:path>
              </a:pathLst>
            </a:cu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Freeform: Shape 39">
              <a:extLst>
                <a:ext uri="{FF2B5EF4-FFF2-40B4-BE49-F238E27FC236}">
                  <a16:creationId xmlns:a16="http://schemas.microsoft.com/office/drawing/2014/main" id="{A76623DE-B06E-D530-8048-87C45970698D}"/>
                </a:ext>
              </a:extLst>
            </p:cNvPr>
            <p:cNvSpPr/>
            <p:nvPr/>
          </p:nvSpPr>
          <p:spPr>
            <a:xfrm>
              <a:off x="8083150" y="4066674"/>
              <a:ext cx="338955" cy="709863"/>
            </a:xfrm>
            <a:custGeom>
              <a:avLst/>
              <a:gdLst>
                <a:gd name="connsiteX0" fmla="*/ 74261 w 338955"/>
                <a:gd name="connsiteY0" fmla="*/ 709863 h 709863"/>
                <a:gd name="connsiteX1" fmla="*/ 2071 w 338955"/>
                <a:gd name="connsiteY1" fmla="*/ 481263 h 709863"/>
                <a:gd name="connsiteX2" fmla="*/ 50197 w 338955"/>
                <a:gd name="connsiteY2" fmla="*/ 180473 h 709863"/>
                <a:gd name="connsiteX3" fmla="*/ 338955 w 338955"/>
                <a:gd name="connsiteY3" fmla="*/ 0 h 709863"/>
              </a:gdLst>
              <a:ahLst/>
              <a:cxnLst>
                <a:cxn ang="0">
                  <a:pos x="connsiteX0" y="connsiteY0"/>
                </a:cxn>
                <a:cxn ang="0">
                  <a:pos x="connsiteX1" y="connsiteY1"/>
                </a:cxn>
                <a:cxn ang="0">
                  <a:pos x="connsiteX2" y="connsiteY2"/>
                </a:cxn>
                <a:cxn ang="0">
                  <a:pos x="connsiteX3" y="connsiteY3"/>
                </a:cxn>
              </a:cxnLst>
              <a:rect l="l" t="t" r="r" b="b"/>
              <a:pathLst>
                <a:path w="338955" h="709863">
                  <a:moveTo>
                    <a:pt x="74261" y="709863"/>
                  </a:moveTo>
                  <a:cubicBezTo>
                    <a:pt x="40171" y="639679"/>
                    <a:pt x="6082" y="569495"/>
                    <a:pt x="2071" y="481263"/>
                  </a:cubicBezTo>
                  <a:cubicBezTo>
                    <a:pt x="-1940" y="393031"/>
                    <a:pt x="-5950" y="260683"/>
                    <a:pt x="50197" y="180473"/>
                  </a:cubicBezTo>
                  <a:cubicBezTo>
                    <a:pt x="106344" y="100263"/>
                    <a:pt x="222649" y="50131"/>
                    <a:pt x="338955" y="0"/>
                  </a:cubicBezTo>
                </a:path>
              </a:pathLst>
            </a:cu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Freeform: Shape 40">
              <a:extLst>
                <a:ext uri="{FF2B5EF4-FFF2-40B4-BE49-F238E27FC236}">
                  <a16:creationId xmlns:a16="http://schemas.microsoft.com/office/drawing/2014/main" id="{2C8C79F6-9DCE-ECB6-BC3D-E7B303989EF0}"/>
                </a:ext>
              </a:extLst>
            </p:cNvPr>
            <p:cNvSpPr/>
            <p:nvPr/>
          </p:nvSpPr>
          <p:spPr>
            <a:xfrm>
              <a:off x="10876547" y="4439653"/>
              <a:ext cx="876580" cy="3597442"/>
            </a:xfrm>
            <a:custGeom>
              <a:avLst/>
              <a:gdLst>
                <a:gd name="connsiteX0" fmla="*/ 529390 w 876580"/>
                <a:gd name="connsiteY0" fmla="*/ 3597442 h 3597442"/>
                <a:gd name="connsiteX1" fmla="*/ 733927 w 876580"/>
                <a:gd name="connsiteY1" fmla="*/ 3092115 h 3597442"/>
                <a:gd name="connsiteX2" fmla="*/ 866274 w 876580"/>
                <a:gd name="connsiteY2" fmla="*/ 2213810 h 3597442"/>
                <a:gd name="connsiteX3" fmla="*/ 770021 w 876580"/>
                <a:gd name="connsiteY3" fmla="*/ 902368 h 3597442"/>
                <a:gd name="connsiteX4" fmla="*/ 0 w 876580"/>
                <a:gd name="connsiteY4" fmla="*/ 0 h 359744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76580" h="3597442">
                  <a:moveTo>
                    <a:pt x="529390" y="3597442"/>
                  </a:moveTo>
                  <a:cubicBezTo>
                    <a:pt x="603585" y="3460081"/>
                    <a:pt x="677780" y="3322720"/>
                    <a:pt x="733927" y="3092115"/>
                  </a:cubicBezTo>
                  <a:cubicBezTo>
                    <a:pt x="790074" y="2861510"/>
                    <a:pt x="860258" y="2578768"/>
                    <a:pt x="866274" y="2213810"/>
                  </a:cubicBezTo>
                  <a:cubicBezTo>
                    <a:pt x="872290" y="1848852"/>
                    <a:pt x="914400" y="1271336"/>
                    <a:pt x="770021" y="902368"/>
                  </a:cubicBezTo>
                  <a:cubicBezTo>
                    <a:pt x="625642" y="533400"/>
                    <a:pt x="312821" y="266700"/>
                    <a:pt x="0" y="0"/>
                  </a:cubicBezTo>
                </a:path>
              </a:pathLst>
            </a:cu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Freeform: Shape 41">
              <a:extLst>
                <a:ext uri="{FF2B5EF4-FFF2-40B4-BE49-F238E27FC236}">
                  <a16:creationId xmlns:a16="http://schemas.microsoft.com/office/drawing/2014/main" id="{B89C3794-E160-B83C-684D-86010258E0CB}"/>
                </a:ext>
              </a:extLst>
            </p:cNvPr>
            <p:cNvSpPr/>
            <p:nvPr/>
          </p:nvSpPr>
          <p:spPr>
            <a:xfrm>
              <a:off x="9980841" y="4319337"/>
              <a:ext cx="2207148" cy="1756610"/>
            </a:xfrm>
            <a:custGeom>
              <a:avLst/>
              <a:gdLst>
                <a:gd name="connsiteX0" fmla="*/ 2207148 w 2207148"/>
                <a:gd name="connsiteY0" fmla="*/ 1756610 h 1756610"/>
                <a:gd name="connsiteX1" fmla="*/ 1581506 w 2207148"/>
                <a:gd name="connsiteY1" fmla="*/ 1503947 h 1756610"/>
                <a:gd name="connsiteX2" fmla="*/ 787422 w 2207148"/>
                <a:gd name="connsiteY2" fmla="*/ 986589 h 1756610"/>
                <a:gd name="connsiteX3" fmla="*/ 53496 w 2207148"/>
                <a:gd name="connsiteY3" fmla="*/ 336884 h 1756610"/>
                <a:gd name="connsiteX4" fmla="*/ 113654 w 2207148"/>
                <a:gd name="connsiteY4" fmla="*/ 0 h 17566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07148" h="1756610">
                  <a:moveTo>
                    <a:pt x="2207148" y="1756610"/>
                  </a:moveTo>
                  <a:cubicBezTo>
                    <a:pt x="2012637" y="1694447"/>
                    <a:pt x="1818127" y="1632284"/>
                    <a:pt x="1581506" y="1503947"/>
                  </a:cubicBezTo>
                  <a:cubicBezTo>
                    <a:pt x="1344885" y="1375610"/>
                    <a:pt x="1042090" y="1181099"/>
                    <a:pt x="787422" y="986589"/>
                  </a:cubicBezTo>
                  <a:cubicBezTo>
                    <a:pt x="532754" y="792079"/>
                    <a:pt x="165791" y="501315"/>
                    <a:pt x="53496" y="336884"/>
                  </a:cubicBezTo>
                  <a:cubicBezTo>
                    <a:pt x="-58799" y="172453"/>
                    <a:pt x="27427" y="86226"/>
                    <a:pt x="113654" y="0"/>
                  </a:cubicBezTo>
                </a:path>
              </a:pathLst>
            </a:cu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Freeform: Shape 42">
              <a:extLst>
                <a:ext uri="{FF2B5EF4-FFF2-40B4-BE49-F238E27FC236}">
                  <a16:creationId xmlns:a16="http://schemas.microsoft.com/office/drawing/2014/main" id="{45C1EC2C-87F1-766A-3A9B-029D7D36C286}"/>
                </a:ext>
              </a:extLst>
            </p:cNvPr>
            <p:cNvSpPr/>
            <p:nvPr/>
          </p:nvSpPr>
          <p:spPr>
            <a:xfrm>
              <a:off x="8915400" y="3838074"/>
              <a:ext cx="2033337" cy="1840831"/>
            </a:xfrm>
            <a:custGeom>
              <a:avLst/>
              <a:gdLst>
                <a:gd name="connsiteX0" fmla="*/ 0 w 2033337"/>
                <a:gd name="connsiteY0" fmla="*/ 1840831 h 1840831"/>
                <a:gd name="connsiteX1" fmla="*/ 192505 w 2033337"/>
                <a:gd name="connsiteY1" fmla="*/ 1046747 h 1840831"/>
                <a:gd name="connsiteX2" fmla="*/ 529389 w 2033337"/>
                <a:gd name="connsiteY2" fmla="*/ 252663 h 1840831"/>
                <a:gd name="connsiteX3" fmla="*/ 998621 w 2033337"/>
                <a:gd name="connsiteY3" fmla="*/ 180473 h 1840831"/>
                <a:gd name="connsiteX4" fmla="*/ 2033337 w 2033337"/>
                <a:gd name="connsiteY4" fmla="*/ 0 h 18408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33337" h="1840831">
                  <a:moveTo>
                    <a:pt x="0" y="1840831"/>
                  </a:moveTo>
                  <a:cubicBezTo>
                    <a:pt x="52137" y="1576136"/>
                    <a:pt x="104274" y="1311442"/>
                    <a:pt x="192505" y="1046747"/>
                  </a:cubicBezTo>
                  <a:cubicBezTo>
                    <a:pt x="280736" y="782052"/>
                    <a:pt x="395036" y="397042"/>
                    <a:pt x="529389" y="252663"/>
                  </a:cubicBezTo>
                  <a:cubicBezTo>
                    <a:pt x="663742" y="108284"/>
                    <a:pt x="747963" y="222583"/>
                    <a:pt x="998621" y="180473"/>
                  </a:cubicBezTo>
                  <a:lnTo>
                    <a:pt x="2033337" y="0"/>
                  </a:lnTo>
                </a:path>
              </a:pathLst>
            </a:cu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Freeform: Shape 43">
              <a:extLst>
                <a:ext uri="{FF2B5EF4-FFF2-40B4-BE49-F238E27FC236}">
                  <a16:creationId xmlns:a16="http://schemas.microsoft.com/office/drawing/2014/main" id="{680F4954-2D14-93F4-C94D-1B1419A6281E}"/>
                </a:ext>
              </a:extLst>
            </p:cNvPr>
            <p:cNvSpPr/>
            <p:nvPr/>
          </p:nvSpPr>
          <p:spPr>
            <a:xfrm>
              <a:off x="5931568" y="4367463"/>
              <a:ext cx="2622885" cy="722055"/>
            </a:xfrm>
            <a:custGeom>
              <a:avLst/>
              <a:gdLst>
                <a:gd name="connsiteX0" fmla="*/ 2622885 w 2622885"/>
                <a:gd name="connsiteY0" fmla="*/ 637674 h 722055"/>
                <a:gd name="connsiteX1" fmla="*/ 2129590 w 2622885"/>
                <a:gd name="connsiteY1" fmla="*/ 421105 h 722055"/>
                <a:gd name="connsiteX2" fmla="*/ 1600200 w 2622885"/>
                <a:gd name="connsiteY2" fmla="*/ 721895 h 722055"/>
                <a:gd name="connsiteX3" fmla="*/ 745958 w 2622885"/>
                <a:gd name="connsiteY3" fmla="*/ 372979 h 722055"/>
                <a:gd name="connsiteX4" fmla="*/ 0 w 2622885"/>
                <a:gd name="connsiteY4" fmla="*/ 0 h 7220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22885" h="722055">
                  <a:moveTo>
                    <a:pt x="2622885" y="637674"/>
                  </a:moveTo>
                  <a:cubicBezTo>
                    <a:pt x="2461461" y="522371"/>
                    <a:pt x="2300038" y="407068"/>
                    <a:pt x="2129590" y="421105"/>
                  </a:cubicBezTo>
                  <a:cubicBezTo>
                    <a:pt x="1959142" y="435142"/>
                    <a:pt x="1830805" y="729916"/>
                    <a:pt x="1600200" y="721895"/>
                  </a:cubicBezTo>
                  <a:cubicBezTo>
                    <a:pt x="1369595" y="713874"/>
                    <a:pt x="1012658" y="493295"/>
                    <a:pt x="745958" y="372979"/>
                  </a:cubicBezTo>
                  <a:cubicBezTo>
                    <a:pt x="479258" y="252663"/>
                    <a:pt x="239629" y="126331"/>
                    <a:pt x="0" y="0"/>
                  </a:cubicBezTo>
                </a:path>
              </a:pathLst>
            </a:cu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Freeform: Shape 44">
              <a:extLst>
                <a:ext uri="{FF2B5EF4-FFF2-40B4-BE49-F238E27FC236}">
                  <a16:creationId xmlns:a16="http://schemas.microsoft.com/office/drawing/2014/main" id="{9F3E976E-AD6C-9505-3615-26C17FFCDFC5}"/>
                </a:ext>
              </a:extLst>
            </p:cNvPr>
            <p:cNvSpPr/>
            <p:nvPr/>
          </p:nvSpPr>
          <p:spPr>
            <a:xfrm>
              <a:off x="9429840" y="4331368"/>
              <a:ext cx="736844" cy="2105527"/>
            </a:xfrm>
            <a:custGeom>
              <a:avLst/>
              <a:gdLst>
                <a:gd name="connsiteX0" fmla="*/ 2918 w 736844"/>
                <a:gd name="connsiteY0" fmla="*/ 2105527 h 2105527"/>
                <a:gd name="connsiteX1" fmla="*/ 87139 w 736844"/>
                <a:gd name="connsiteY1" fmla="*/ 1419727 h 2105527"/>
                <a:gd name="connsiteX2" fmla="*/ 580434 w 736844"/>
                <a:gd name="connsiteY2" fmla="*/ 553453 h 2105527"/>
                <a:gd name="connsiteX3" fmla="*/ 736844 w 736844"/>
                <a:gd name="connsiteY3" fmla="*/ 0 h 2105527"/>
              </a:gdLst>
              <a:ahLst/>
              <a:cxnLst>
                <a:cxn ang="0">
                  <a:pos x="connsiteX0" y="connsiteY0"/>
                </a:cxn>
                <a:cxn ang="0">
                  <a:pos x="connsiteX1" y="connsiteY1"/>
                </a:cxn>
                <a:cxn ang="0">
                  <a:pos x="connsiteX2" y="connsiteY2"/>
                </a:cxn>
                <a:cxn ang="0">
                  <a:pos x="connsiteX3" y="connsiteY3"/>
                </a:cxn>
              </a:cxnLst>
              <a:rect l="l" t="t" r="r" b="b"/>
              <a:pathLst>
                <a:path w="736844" h="2105527">
                  <a:moveTo>
                    <a:pt x="2918" y="2105527"/>
                  </a:moveTo>
                  <a:cubicBezTo>
                    <a:pt x="-3098" y="1891966"/>
                    <a:pt x="-9114" y="1678406"/>
                    <a:pt x="87139" y="1419727"/>
                  </a:cubicBezTo>
                  <a:cubicBezTo>
                    <a:pt x="183392" y="1161048"/>
                    <a:pt x="472150" y="790074"/>
                    <a:pt x="580434" y="553453"/>
                  </a:cubicBezTo>
                  <a:cubicBezTo>
                    <a:pt x="688718" y="316832"/>
                    <a:pt x="712781" y="158416"/>
                    <a:pt x="736844" y="0"/>
                  </a:cubicBezTo>
                </a:path>
              </a:pathLst>
            </a:cu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1828298767"/>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3AE94DE-94F5-D6F7-2394-BEAAE5F9E7C4}"/>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9BBAD935-E936-604C-DE51-8A1139492F6F}"/>
              </a:ext>
            </a:extLst>
          </p:cNvPr>
          <p:cNvPicPr>
            <a:picLocks noChangeAspect="1"/>
          </p:cNvPicPr>
          <p:nvPr/>
        </p:nvPicPr>
        <p:blipFill>
          <a:blip r:embed="rId2"/>
          <a:srcRect r="1791"/>
          <a:stretch/>
        </p:blipFill>
        <p:spPr>
          <a:xfrm>
            <a:off x="0" y="0"/>
            <a:ext cx="12192000" cy="6858000"/>
          </a:xfrm>
          <a:prstGeom prst="rect">
            <a:avLst/>
          </a:prstGeom>
        </p:spPr>
      </p:pic>
      <p:pic>
        <p:nvPicPr>
          <p:cNvPr id="2" name="Picture 1">
            <a:extLst>
              <a:ext uri="{FF2B5EF4-FFF2-40B4-BE49-F238E27FC236}">
                <a16:creationId xmlns:a16="http://schemas.microsoft.com/office/drawing/2014/main" id="{5760908A-BB3E-03EC-21C9-EBC2DA0850DC}"/>
              </a:ext>
            </a:extLst>
          </p:cNvPr>
          <p:cNvPicPr>
            <a:picLocks noChangeAspect="1"/>
          </p:cNvPicPr>
          <p:nvPr/>
        </p:nvPicPr>
        <p:blipFill>
          <a:blip r:embed="rId3"/>
          <a:srcRect l="23279" b="28070"/>
          <a:stretch/>
        </p:blipFill>
        <p:spPr>
          <a:xfrm>
            <a:off x="0" y="0"/>
            <a:ext cx="12230461" cy="6858000"/>
          </a:xfrm>
          <a:prstGeom prst="rect">
            <a:avLst/>
          </a:prstGeom>
        </p:spPr>
      </p:pic>
      <p:pic>
        <p:nvPicPr>
          <p:cNvPr id="34" name="Picture 33">
            <a:extLst>
              <a:ext uri="{FF2B5EF4-FFF2-40B4-BE49-F238E27FC236}">
                <a16:creationId xmlns:a16="http://schemas.microsoft.com/office/drawing/2014/main" id="{43FBB638-93B2-9F5E-2D01-C5F3D18016F0}"/>
              </a:ext>
            </a:extLst>
          </p:cNvPr>
          <p:cNvPicPr>
            <a:picLocks noChangeAspect="1"/>
          </p:cNvPicPr>
          <p:nvPr/>
        </p:nvPicPr>
        <p:blipFill>
          <a:blip r:embed="rId4"/>
          <a:srcRect l="17302" b="17302"/>
          <a:stretch/>
        </p:blipFill>
        <p:spPr>
          <a:xfrm>
            <a:off x="-1" y="1"/>
            <a:ext cx="12192001" cy="6857999"/>
          </a:xfrm>
          <a:prstGeom prst="rect">
            <a:avLst/>
          </a:prstGeom>
        </p:spPr>
      </p:pic>
      <p:sp>
        <p:nvSpPr>
          <p:cNvPr id="35" name="TextBox 34">
            <a:extLst>
              <a:ext uri="{FF2B5EF4-FFF2-40B4-BE49-F238E27FC236}">
                <a16:creationId xmlns:a16="http://schemas.microsoft.com/office/drawing/2014/main" id="{5F4A0088-8081-09A2-3FD9-4F4BBC1C81F2}"/>
              </a:ext>
            </a:extLst>
          </p:cNvPr>
          <p:cNvSpPr txBox="1"/>
          <p:nvPr/>
        </p:nvSpPr>
        <p:spPr>
          <a:xfrm>
            <a:off x="1623364" y="742091"/>
            <a:ext cx="9382066" cy="830997"/>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b="0" i="0" dirty="0">
                <a:solidFill>
                  <a:srgbClr val="000000"/>
                </a:solidFill>
                <a:effectLst/>
                <a:latin typeface="Avenir Next LT Pro Light" panose="020B0304020202020204" pitchFamily="34" charset="0"/>
              </a:rPr>
              <a:t>The objective of this consultancy is to assess data </a:t>
            </a:r>
            <a:r>
              <a:rPr lang="en-US" sz="2400" b="1" i="0" dirty="0">
                <a:solidFill>
                  <a:srgbClr val="000000"/>
                </a:solidFill>
                <a:effectLst/>
                <a:latin typeface="Avenir Next LT Pro Light" panose="020B0304020202020204" pitchFamily="34" charset="0"/>
              </a:rPr>
              <a:t>AVAILABILITY</a:t>
            </a:r>
            <a:r>
              <a:rPr lang="en-US" sz="2400" b="0" i="0" dirty="0">
                <a:solidFill>
                  <a:srgbClr val="000000"/>
                </a:solidFill>
                <a:effectLst/>
                <a:latin typeface="Avenir Next LT Pro Light" panose="020B0304020202020204" pitchFamily="34" charset="0"/>
              </a:rPr>
              <a:t>, data </a:t>
            </a:r>
            <a:r>
              <a:rPr lang="en-US" sz="2400" b="1" i="0" dirty="0">
                <a:solidFill>
                  <a:srgbClr val="000000"/>
                </a:solidFill>
                <a:effectLst/>
                <a:latin typeface="Avenir Next LT Pro Light" panose="020B0304020202020204" pitchFamily="34" charset="0"/>
              </a:rPr>
              <a:t>GAPS</a:t>
            </a:r>
            <a:r>
              <a:rPr lang="en-US" sz="2400" b="0" i="0" dirty="0">
                <a:solidFill>
                  <a:srgbClr val="000000"/>
                </a:solidFill>
                <a:effectLst/>
                <a:latin typeface="Avenir Next LT Pro Light" panose="020B0304020202020204" pitchFamily="34" charset="0"/>
              </a:rPr>
              <a:t>, and information </a:t>
            </a:r>
            <a:r>
              <a:rPr lang="en-US" sz="2400" b="1" i="0" dirty="0">
                <a:solidFill>
                  <a:srgbClr val="000000"/>
                </a:solidFill>
                <a:effectLst/>
                <a:latin typeface="Avenir Next LT Pro Light" panose="020B0304020202020204" pitchFamily="34" charset="0"/>
              </a:rPr>
              <a:t>NEEDS</a:t>
            </a:r>
            <a:r>
              <a:rPr lang="en-US" sz="2400" b="0" i="0" dirty="0">
                <a:solidFill>
                  <a:srgbClr val="000000"/>
                </a:solidFill>
                <a:effectLst/>
                <a:latin typeface="Avenir Next LT Pro Light" panose="020B0304020202020204" pitchFamily="34" charset="0"/>
              </a:rPr>
              <a:t> to inform the PEM in Panama.</a:t>
            </a:r>
            <a:endParaRPr kumimoji="0" lang="en-US" sz="2400" b="0" i="0" u="none" strike="noStrike" kern="1200" cap="none" spc="0" normalizeH="0" baseline="0" noProof="0" dirty="0">
              <a:ln>
                <a:noFill/>
              </a:ln>
              <a:solidFill>
                <a:schemeClr val="accent1">
                  <a:lumMod val="50000"/>
                </a:schemeClr>
              </a:solidFill>
              <a:effectLst/>
              <a:uLnTx/>
              <a:uFillTx/>
              <a:latin typeface="Avenir Next LT Pro Light" panose="020B0304020202020204" pitchFamily="34" charset="0"/>
            </a:endParaRPr>
          </a:p>
        </p:txBody>
      </p:sp>
      <p:sp>
        <p:nvSpPr>
          <p:cNvPr id="36" name="TextBox 35">
            <a:extLst>
              <a:ext uri="{FF2B5EF4-FFF2-40B4-BE49-F238E27FC236}">
                <a16:creationId xmlns:a16="http://schemas.microsoft.com/office/drawing/2014/main" id="{76B967F1-73EA-6452-1696-98DCDF20AAE5}"/>
              </a:ext>
            </a:extLst>
          </p:cNvPr>
          <p:cNvSpPr txBox="1"/>
          <p:nvPr/>
        </p:nvSpPr>
        <p:spPr>
          <a:xfrm>
            <a:off x="1314002" y="200695"/>
            <a:ext cx="9878980"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chemeClr val="bg1"/>
                </a:solidFill>
                <a:effectLst>
                  <a:outerShdw blurRad="38100" dist="38100" dir="2700000" algn="tl">
                    <a:srgbClr val="000000">
                      <a:alpha val="43137"/>
                    </a:srgbClr>
                  </a:outerShdw>
                </a:effectLst>
                <a:uLnTx/>
                <a:uFillTx/>
                <a:latin typeface="Avenir Next LT Pro Demi" panose="020B0704020202020204" pitchFamily="34" charset="0"/>
                <a:ea typeface="+mn-ea"/>
                <a:cs typeface="+mn-cs"/>
              </a:rPr>
              <a:t>Consultancy Objective</a:t>
            </a:r>
          </a:p>
        </p:txBody>
      </p:sp>
      <p:grpSp>
        <p:nvGrpSpPr>
          <p:cNvPr id="4" name="Group 3">
            <a:extLst>
              <a:ext uri="{FF2B5EF4-FFF2-40B4-BE49-F238E27FC236}">
                <a16:creationId xmlns:a16="http://schemas.microsoft.com/office/drawing/2014/main" id="{13057006-8668-8476-0AA2-7391B5EC6A12}"/>
              </a:ext>
            </a:extLst>
          </p:cNvPr>
          <p:cNvGrpSpPr/>
          <p:nvPr/>
        </p:nvGrpSpPr>
        <p:grpSpPr>
          <a:xfrm>
            <a:off x="492384" y="2073854"/>
            <a:ext cx="11435949" cy="3561561"/>
            <a:chOff x="492384" y="2073854"/>
            <a:chExt cx="11435949" cy="3561561"/>
          </a:xfrm>
        </p:grpSpPr>
        <p:sp>
          <p:nvSpPr>
            <p:cNvPr id="20" name="TextBox 19">
              <a:extLst>
                <a:ext uri="{FF2B5EF4-FFF2-40B4-BE49-F238E27FC236}">
                  <a16:creationId xmlns:a16="http://schemas.microsoft.com/office/drawing/2014/main" id="{6689BB2C-822C-6368-BD33-C3A139F5ADDA}"/>
                </a:ext>
              </a:extLst>
            </p:cNvPr>
            <p:cNvSpPr txBox="1"/>
            <p:nvPr/>
          </p:nvSpPr>
          <p:spPr>
            <a:xfrm>
              <a:off x="4275123" y="2073854"/>
              <a:ext cx="3754281"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chemeClr val="bg1"/>
                  </a:solidFill>
                  <a:effectLst>
                    <a:outerShdw blurRad="38100" dist="38100" dir="2700000" algn="tl">
                      <a:srgbClr val="000000">
                        <a:alpha val="43137"/>
                      </a:srgbClr>
                    </a:outerShdw>
                  </a:effectLst>
                  <a:uLnTx/>
                  <a:uFillTx/>
                  <a:latin typeface="Avenir Next LT Pro Demi" panose="020B0704020202020204" pitchFamily="34" charset="0"/>
                  <a:ea typeface="+mn-ea"/>
                  <a:cs typeface="+mn-cs"/>
                </a:rPr>
                <a:t>Scope of Work</a:t>
              </a:r>
            </a:p>
          </p:txBody>
        </p:sp>
        <p:sp>
          <p:nvSpPr>
            <p:cNvPr id="53" name="Teardrop 52">
              <a:extLst>
                <a:ext uri="{FF2B5EF4-FFF2-40B4-BE49-F238E27FC236}">
                  <a16:creationId xmlns:a16="http://schemas.microsoft.com/office/drawing/2014/main" id="{4A3396E9-3B9A-56AF-AA66-27236C74B7A3}"/>
                </a:ext>
              </a:extLst>
            </p:cNvPr>
            <p:cNvSpPr/>
            <p:nvPr/>
          </p:nvSpPr>
          <p:spPr>
            <a:xfrm rot="18900000">
              <a:off x="9550893" y="3257975"/>
              <a:ext cx="2377440" cy="2377440"/>
            </a:xfrm>
            <a:prstGeom prst="teardrop">
              <a:avLst>
                <a:gd name="adj" fmla="val 100000"/>
              </a:avLst>
            </a:prstGeom>
            <a:solidFill>
              <a:srgbClr val="043664"/>
            </a:solidFill>
          </p:spPr>
          <p:style>
            <a:lnRef idx="2">
              <a:schemeClr val="lt1">
                <a:hueOff val="0"/>
                <a:satOff val="0"/>
                <a:lumOff val="0"/>
                <a:alphaOff val="0"/>
              </a:schemeClr>
            </a:lnRef>
            <a:fillRef idx="1">
              <a:schemeClr val="accent1">
                <a:shade val="50000"/>
                <a:hueOff val="235860"/>
                <a:satOff val="-24791"/>
                <a:lumOff val="21393"/>
                <a:alphaOff val="0"/>
              </a:schemeClr>
            </a:fillRef>
            <a:effectRef idx="0">
              <a:schemeClr val="accent1">
                <a:shade val="50000"/>
                <a:hueOff val="235860"/>
                <a:satOff val="-24791"/>
                <a:lumOff val="21393"/>
                <a:alphaOff val="0"/>
              </a:schemeClr>
            </a:effectRef>
            <a:fontRef idx="minor">
              <a:schemeClr val="lt1"/>
            </a:fontRef>
          </p:style>
          <p:txBody>
            <a:bodyPr/>
            <a:lstStyle/>
            <a:p>
              <a:endParaRPr lang="en-US" noProof="0" dirty="0"/>
            </a:p>
          </p:txBody>
        </p:sp>
        <p:sp>
          <p:nvSpPr>
            <p:cNvPr id="47" name="Teardrop 46">
              <a:extLst>
                <a:ext uri="{FF2B5EF4-FFF2-40B4-BE49-F238E27FC236}">
                  <a16:creationId xmlns:a16="http://schemas.microsoft.com/office/drawing/2014/main" id="{A1237E72-567B-F0D4-6412-F2540BB60B98}"/>
                </a:ext>
              </a:extLst>
            </p:cNvPr>
            <p:cNvSpPr/>
            <p:nvPr/>
          </p:nvSpPr>
          <p:spPr>
            <a:xfrm rot="18900000">
              <a:off x="7286265" y="3257975"/>
              <a:ext cx="2377440" cy="2377440"/>
            </a:xfrm>
            <a:prstGeom prst="teardrop">
              <a:avLst>
                <a:gd name="adj" fmla="val 100000"/>
              </a:avLst>
            </a:prstGeom>
            <a:solidFill>
              <a:srgbClr val="0C90FF"/>
            </a:solidFill>
          </p:spPr>
          <p:style>
            <a:lnRef idx="2">
              <a:schemeClr val="lt1">
                <a:hueOff val="0"/>
                <a:satOff val="0"/>
                <a:lumOff val="0"/>
                <a:alphaOff val="0"/>
              </a:schemeClr>
            </a:lnRef>
            <a:fillRef idx="1">
              <a:schemeClr val="accent1">
                <a:shade val="50000"/>
                <a:hueOff val="235860"/>
                <a:satOff val="-24791"/>
                <a:lumOff val="21393"/>
                <a:alphaOff val="0"/>
              </a:schemeClr>
            </a:fillRef>
            <a:effectRef idx="0">
              <a:schemeClr val="accent1">
                <a:shade val="50000"/>
                <a:hueOff val="235860"/>
                <a:satOff val="-24791"/>
                <a:lumOff val="21393"/>
                <a:alphaOff val="0"/>
              </a:schemeClr>
            </a:effectRef>
            <a:fontRef idx="minor">
              <a:schemeClr val="lt1"/>
            </a:fontRef>
          </p:style>
          <p:txBody>
            <a:bodyPr/>
            <a:lstStyle/>
            <a:p>
              <a:endParaRPr lang="en-US" noProof="0" dirty="0"/>
            </a:p>
          </p:txBody>
        </p:sp>
        <p:sp>
          <p:nvSpPr>
            <p:cNvPr id="48" name="Teardrop 47">
              <a:extLst>
                <a:ext uri="{FF2B5EF4-FFF2-40B4-BE49-F238E27FC236}">
                  <a16:creationId xmlns:a16="http://schemas.microsoft.com/office/drawing/2014/main" id="{C0A43216-48A2-C8E4-4661-CD5564A94724}"/>
                </a:ext>
              </a:extLst>
            </p:cNvPr>
            <p:cNvSpPr/>
            <p:nvPr/>
          </p:nvSpPr>
          <p:spPr>
            <a:xfrm rot="18900000">
              <a:off x="5064772" y="3257975"/>
              <a:ext cx="2377440" cy="2377440"/>
            </a:xfrm>
            <a:prstGeom prst="teardrop">
              <a:avLst>
                <a:gd name="adj" fmla="val 100000"/>
              </a:avLst>
            </a:prstGeom>
            <a:solidFill>
              <a:srgbClr val="00B0F0"/>
            </a:solidFill>
          </p:spPr>
          <p:style>
            <a:lnRef idx="2">
              <a:schemeClr val="lt1">
                <a:hueOff val="0"/>
                <a:satOff val="0"/>
                <a:lumOff val="0"/>
                <a:alphaOff val="0"/>
              </a:schemeClr>
            </a:lnRef>
            <a:fillRef idx="1">
              <a:schemeClr val="accent1">
                <a:shade val="50000"/>
                <a:hueOff val="471719"/>
                <a:satOff val="-49582"/>
                <a:lumOff val="42786"/>
                <a:alphaOff val="0"/>
              </a:schemeClr>
            </a:fillRef>
            <a:effectRef idx="0">
              <a:schemeClr val="accent1">
                <a:shade val="50000"/>
                <a:hueOff val="471719"/>
                <a:satOff val="-49582"/>
                <a:lumOff val="42786"/>
                <a:alphaOff val="0"/>
              </a:schemeClr>
            </a:effectRef>
            <a:fontRef idx="minor">
              <a:schemeClr val="lt1"/>
            </a:fontRef>
          </p:style>
          <p:txBody>
            <a:bodyPr/>
            <a:lstStyle/>
            <a:p>
              <a:endParaRPr lang="en-US" noProof="0" dirty="0"/>
            </a:p>
          </p:txBody>
        </p:sp>
        <p:sp>
          <p:nvSpPr>
            <p:cNvPr id="49" name="Teardrop 48">
              <a:extLst>
                <a:ext uri="{FF2B5EF4-FFF2-40B4-BE49-F238E27FC236}">
                  <a16:creationId xmlns:a16="http://schemas.microsoft.com/office/drawing/2014/main" id="{D60FD078-AF71-7E01-2F03-908ECE3AEA31}"/>
                </a:ext>
              </a:extLst>
            </p:cNvPr>
            <p:cNvSpPr/>
            <p:nvPr/>
          </p:nvSpPr>
          <p:spPr>
            <a:xfrm rot="18900000">
              <a:off x="2757011" y="3257975"/>
              <a:ext cx="2377440" cy="2377440"/>
            </a:xfrm>
            <a:prstGeom prst="teardrop">
              <a:avLst>
                <a:gd name="adj" fmla="val 100000"/>
              </a:avLst>
            </a:prstGeom>
          </p:spPr>
          <p:style>
            <a:lnRef idx="2">
              <a:schemeClr val="lt1">
                <a:hueOff val="0"/>
                <a:satOff val="0"/>
                <a:lumOff val="0"/>
                <a:alphaOff val="0"/>
              </a:schemeClr>
            </a:lnRef>
            <a:fillRef idx="1">
              <a:schemeClr val="accent1">
                <a:shade val="50000"/>
                <a:hueOff val="471719"/>
                <a:satOff val="-49582"/>
                <a:lumOff val="42786"/>
                <a:alphaOff val="0"/>
              </a:schemeClr>
            </a:fillRef>
            <a:effectRef idx="0">
              <a:schemeClr val="accent1">
                <a:shade val="50000"/>
                <a:hueOff val="471719"/>
                <a:satOff val="-49582"/>
                <a:lumOff val="42786"/>
                <a:alphaOff val="0"/>
              </a:schemeClr>
            </a:effectRef>
            <a:fontRef idx="minor">
              <a:schemeClr val="lt1"/>
            </a:fontRef>
          </p:style>
          <p:txBody>
            <a:bodyPr/>
            <a:lstStyle/>
            <a:p>
              <a:endParaRPr lang="en-US" noProof="0" dirty="0"/>
            </a:p>
          </p:txBody>
        </p:sp>
        <p:sp>
          <p:nvSpPr>
            <p:cNvPr id="50" name="Teardrop 49">
              <a:extLst>
                <a:ext uri="{FF2B5EF4-FFF2-40B4-BE49-F238E27FC236}">
                  <a16:creationId xmlns:a16="http://schemas.microsoft.com/office/drawing/2014/main" id="{28ECD943-7A10-AC64-1E05-1B62305EED24}"/>
                </a:ext>
              </a:extLst>
            </p:cNvPr>
            <p:cNvSpPr/>
            <p:nvPr/>
          </p:nvSpPr>
          <p:spPr>
            <a:xfrm rot="18900000">
              <a:off x="492384" y="3257975"/>
              <a:ext cx="2377440" cy="2377440"/>
            </a:xfrm>
            <a:prstGeom prst="teardrop">
              <a:avLst>
                <a:gd name="adj" fmla="val 100000"/>
              </a:avLst>
            </a:prstGeom>
          </p:spPr>
          <p:style>
            <a:lnRef idx="2">
              <a:schemeClr val="lt1">
                <a:hueOff val="0"/>
                <a:satOff val="0"/>
                <a:lumOff val="0"/>
                <a:alphaOff val="0"/>
              </a:schemeClr>
            </a:lnRef>
            <a:fillRef idx="1">
              <a:schemeClr val="accent1">
                <a:shade val="50000"/>
                <a:hueOff val="235860"/>
                <a:satOff val="-24791"/>
                <a:lumOff val="21393"/>
                <a:alphaOff val="0"/>
              </a:schemeClr>
            </a:fillRef>
            <a:effectRef idx="0">
              <a:schemeClr val="accent1">
                <a:shade val="50000"/>
                <a:hueOff val="235860"/>
                <a:satOff val="-24791"/>
                <a:lumOff val="21393"/>
                <a:alphaOff val="0"/>
              </a:schemeClr>
            </a:effectRef>
            <a:fontRef idx="minor">
              <a:schemeClr val="lt1"/>
            </a:fontRef>
          </p:style>
          <p:txBody>
            <a:bodyPr/>
            <a:lstStyle/>
            <a:p>
              <a:endParaRPr lang="en-US" noProof="0" dirty="0"/>
            </a:p>
          </p:txBody>
        </p:sp>
        <p:sp>
          <p:nvSpPr>
            <p:cNvPr id="33" name="TextBox 32">
              <a:extLst>
                <a:ext uri="{FF2B5EF4-FFF2-40B4-BE49-F238E27FC236}">
                  <a16:creationId xmlns:a16="http://schemas.microsoft.com/office/drawing/2014/main" id="{482EB3AE-2ACA-0A18-39DC-26F16A9FC1A6}"/>
                </a:ext>
              </a:extLst>
            </p:cNvPr>
            <p:cNvSpPr txBox="1"/>
            <p:nvPr/>
          </p:nvSpPr>
          <p:spPr>
            <a:xfrm>
              <a:off x="5121059" y="3521868"/>
              <a:ext cx="2240402" cy="1631216"/>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000" b="0" i="0" dirty="0">
                  <a:solidFill>
                    <a:srgbClr val="000000"/>
                  </a:solidFill>
                  <a:effectLst/>
                  <a:latin typeface="Segoe UI Web (West European)"/>
                </a:rPr>
                <a:t>Conditions to access data, including an assessment of barriers to access</a:t>
              </a:r>
              <a:endParaRPr kumimoji="0" lang="en-US" sz="2000" b="0" i="0" u="none" strike="noStrike" kern="1200" cap="none" spc="0" normalizeH="0" baseline="0" noProof="0" dirty="0">
                <a:ln>
                  <a:noFill/>
                </a:ln>
                <a:solidFill>
                  <a:schemeClr val="accent1">
                    <a:lumMod val="50000"/>
                  </a:schemeClr>
                </a:solidFill>
                <a:effectLst/>
                <a:uLnTx/>
                <a:uFillTx/>
                <a:latin typeface="Aptos" panose="02110004020202020204"/>
                <a:ea typeface="+mn-ea"/>
                <a:cs typeface="+mn-cs"/>
              </a:endParaRPr>
            </a:p>
          </p:txBody>
        </p:sp>
        <p:sp>
          <p:nvSpPr>
            <p:cNvPr id="30" name="TextBox 29">
              <a:extLst>
                <a:ext uri="{FF2B5EF4-FFF2-40B4-BE49-F238E27FC236}">
                  <a16:creationId xmlns:a16="http://schemas.microsoft.com/office/drawing/2014/main" id="{63EB59EB-EBCC-D357-C8A2-B441211AFA9F}"/>
                </a:ext>
              </a:extLst>
            </p:cNvPr>
            <p:cNvSpPr txBox="1"/>
            <p:nvPr/>
          </p:nvSpPr>
          <p:spPr>
            <a:xfrm>
              <a:off x="2949558" y="3798034"/>
              <a:ext cx="1994149" cy="1323439"/>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000" b="0" i="0" dirty="0">
                  <a:solidFill>
                    <a:srgbClr val="000000"/>
                  </a:solidFill>
                  <a:effectLst/>
                  <a:latin typeface="Segoe UI Web (West European)"/>
                </a:rPr>
                <a:t>Assess relevant spatial and temporal data needs</a:t>
              </a:r>
              <a:endParaRPr kumimoji="0" lang="en-US" sz="2000" b="0" i="0" u="none" strike="noStrike" kern="1200" cap="none" spc="0" normalizeH="0" baseline="0" noProof="0" dirty="0">
                <a:ln>
                  <a:noFill/>
                </a:ln>
                <a:solidFill>
                  <a:schemeClr val="accent1">
                    <a:lumMod val="50000"/>
                  </a:schemeClr>
                </a:solidFill>
                <a:effectLst/>
                <a:uLnTx/>
                <a:uFillTx/>
                <a:latin typeface="Aptos" panose="02110004020202020204"/>
                <a:ea typeface="+mn-ea"/>
                <a:cs typeface="+mn-cs"/>
              </a:endParaRPr>
            </a:p>
          </p:txBody>
        </p:sp>
        <p:sp>
          <p:nvSpPr>
            <p:cNvPr id="28" name="TextBox 27">
              <a:extLst>
                <a:ext uri="{FF2B5EF4-FFF2-40B4-BE49-F238E27FC236}">
                  <a16:creationId xmlns:a16="http://schemas.microsoft.com/office/drawing/2014/main" id="{D071E4A7-0EA8-AD43-19F9-D7FDB7DACA70}"/>
                </a:ext>
              </a:extLst>
            </p:cNvPr>
            <p:cNvSpPr txBox="1"/>
            <p:nvPr/>
          </p:nvSpPr>
          <p:spPr>
            <a:xfrm>
              <a:off x="635283" y="3760533"/>
              <a:ext cx="2043797" cy="1323439"/>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000" b="0" i="0" dirty="0">
                  <a:solidFill>
                    <a:srgbClr val="000000"/>
                  </a:solidFill>
                  <a:effectLst/>
                  <a:latin typeface="Segoe UI Web (West European)"/>
                </a:rPr>
                <a:t>Types and sources of data used to inform the MSP</a:t>
              </a:r>
              <a:endParaRPr kumimoji="0" lang="en-US" sz="2000" b="0" i="0" u="none" strike="noStrike" kern="1200" cap="none" spc="0" normalizeH="0" baseline="0" noProof="0" dirty="0">
                <a:ln>
                  <a:noFill/>
                </a:ln>
                <a:solidFill>
                  <a:schemeClr val="accent1">
                    <a:lumMod val="50000"/>
                  </a:schemeClr>
                </a:solidFill>
                <a:effectLst/>
                <a:uLnTx/>
                <a:uFillTx/>
                <a:latin typeface="Aptos" panose="02110004020202020204"/>
                <a:ea typeface="+mn-ea"/>
                <a:cs typeface="+mn-cs"/>
              </a:endParaRPr>
            </a:p>
          </p:txBody>
        </p:sp>
        <p:sp>
          <p:nvSpPr>
            <p:cNvPr id="26" name="TextBox 25">
              <a:extLst>
                <a:ext uri="{FF2B5EF4-FFF2-40B4-BE49-F238E27FC236}">
                  <a16:creationId xmlns:a16="http://schemas.microsoft.com/office/drawing/2014/main" id="{B7ED16C1-F4BE-B3CB-F876-A78625944ADD}"/>
                </a:ext>
              </a:extLst>
            </p:cNvPr>
            <p:cNvSpPr txBox="1"/>
            <p:nvPr/>
          </p:nvSpPr>
          <p:spPr>
            <a:xfrm>
              <a:off x="7591087" y="3733387"/>
              <a:ext cx="1901295" cy="1323439"/>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000" b="0" i="0" dirty="0">
                  <a:solidFill>
                    <a:srgbClr val="000000"/>
                  </a:solidFill>
                  <a:effectLst/>
                  <a:latin typeface="Segoe UI Web (West European)"/>
                </a:rPr>
                <a:t>Recommend data sources, acquisition costs</a:t>
              </a:r>
              <a:endParaRPr kumimoji="0" lang="en-US" sz="2000" b="0" i="0" u="none" strike="noStrike" kern="1200" cap="none" spc="0" normalizeH="0" baseline="0" noProof="0" dirty="0">
                <a:ln>
                  <a:noFill/>
                </a:ln>
                <a:solidFill>
                  <a:schemeClr val="accent1">
                    <a:lumMod val="50000"/>
                  </a:schemeClr>
                </a:solidFill>
                <a:effectLst/>
                <a:uLnTx/>
                <a:uFillTx/>
                <a:latin typeface="Aptos" panose="02110004020202020204"/>
                <a:ea typeface="+mn-ea"/>
                <a:cs typeface="+mn-cs"/>
              </a:endParaRPr>
            </a:p>
          </p:txBody>
        </p:sp>
        <p:sp>
          <p:nvSpPr>
            <p:cNvPr id="24" name="TextBox 23">
              <a:extLst>
                <a:ext uri="{FF2B5EF4-FFF2-40B4-BE49-F238E27FC236}">
                  <a16:creationId xmlns:a16="http://schemas.microsoft.com/office/drawing/2014/main" id="{170F68B1-781D-29FA-C9D9-815175D4997A}"/>
                </a:ext>
              </a:extLst>
            </p:cNvPr>
            <p:cNvSpPr txBox="1"/>
            <p:nvPr/>
          </p:nvSpPr>
          <p:spPr>
            <a:xfrm>
              <a:off x="9669734" y="3490258"/>
              <a:ext cx="2139757" cy="1938992"/>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000" b="0" i="0" dirty="0">
                  <a:solidFill>
                    <a:schemeClr val="bg1"/>
                  </a:solidFill>
                  <a:effectLst/>
                  <a:latin typeface="Segoe UI Web (West European)"/>
                </a:rPr>
                <a:t>Capacity requirements for the analysis and interpretation of information for the MSP</a:t>
              </a:r>
              <a:endParaRPr kumimoji="0" lang="en-US" sz="2000" b="0" i="0" u="none" strike="noStrike" kern="1200" cap="none" spc="0" normalizeH="0" baseline="0" noProof="0" dirty="0">
                <a:ln>
                  <a:noFill/>
                </a:ln>
                <a:solidFill>
                  <a:schemeClr val="bg1"/>
                </a:solidFill>
                <a:effectLst/>
                <a:uLnTx/>
                <a:uFillTx/>
                <a:latin typeface="Aptos" panose="02110004020202020204"/>
                <a:ea typeface="+mn-ea"/>
                <a:cs typeface="+mn-cs"/>
              </a:endParaRPr>
            </a:p>
          </p:txBody>
        </p:sp>
      </p:grpSp>
      <p:cxnSp>
        <p:nvCxnSpPr>
          <p:cNvPr id="7" name="Straight Connector 6">
            <a:extLst>
              <a:ext uri="{FF2B5EF4-FFF2-40B4-BE49-F238E27FC236}">
                <a16:creationId xmlns:a16="http://schemas.microsoft.com/office/drawing/2014/main" id="{FFB5B901-BBBC-D728-A368-AB4F37CB9D07}"/>
              </a:ext>
            </a:extLst>
          </p:cNvPr>
          <p:cNvCxnSpPr>
            <a:cxnSpLocks/>
          </p:cNvCxnSpPr>
          <p:nvPr/>
        </p:nvCxnSpPr>
        <p:spPr>
          <a:xfrm rot="5400000">
            <a:off x="6110088" y="113713"/>
            <a:ext cx="0" cy="4996012"/>
          </a:xfrm>
          <a:prstGeom prst="line">
            <a:avLst/>
          </a:prstGeom>
          <a:ln w="38100">
            <a:solidFill>
              <a:srgbClr val="00E6D0"/>
            </a:solidFill>
            <a:prstDash val="sysDot"/>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360673407"/>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afterEffect">
                                  <p:stCondLst>
                                    <p:cond delay="200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42D19D7-5E8A-AA7E-8B25-E6EB5EDE7C3A}"/>
            </a:ext>
          </a:extLst>
        </p:cNvPr>
        <p:cNvGrpSpPr/>
        <p:nvPr/>
      </p:nvGrpSpPr>
      <p:grpSpPr>
        <a:xfrm>
          <a:off x="0" y="0"/>
          <a:ext cx="0" cy="0"/>
          <a:chOff x="0" y="0"/>
          <a:chExt cx="0" cy="0"/>
        </a:xfrm>
      </p:grpSpPr>
      <p:pic>
        <p:nvPicPr>
          <p:cNvPr id="10" name="Picture 9">
            <a:extLst>
              <a:ext uri="{FF2B5EF4-FFF2-40B4-BE49-F238E27FC236}">
                <a16:creationId xmlns:a16="http://schemas.microsoft.com/office/drawing/2014/main" id="{052F8023-A189-3B0D-5385-F850D20635FC}"/>
              </a:ext>
            </a:extLst>
          </p:cNvPr>
          <p:cNvPicPr>
            <a:picLocks noChangeAspect="1"/>
          </p:cNvPicPr>
          <p:nvPr/>
        </p:nvPicPr>
        <p:blipFill>
          <a:blip r:embed="rId2"/>
          <a:srcRect l="37187" t="28219" r="34219" b="36641"/>
          <a:stretch/>
        </p:blipFill>
        <p:spPr>
          <a:xfrm>
            <a:off x="0" y="-1"/>
            <a:ext cx="12192000" cy="8061377"/>
          </a:xfrm>
          <a:prstGeom prst="rect">
            <a:avLst/>
          </a:prstGeom>
        </p:spPr>
      </p:pic>
      <p:pic>
        <p:nvPicPr>
          <p:cNvPr id="8" name="Picture 7">
            <a:extLst>
              <a:ext uri="{FF2B5EF4-FFF2-40B4-BE49-F238E27FC236}">
                <a16:creationId xmlns:a16="http://schemas.microsoft.com/office/drawing/2014/main" id="{CC3B4F3F-5064-7739-EBD0-D97A5B810B52}"/>
              </a:ext>
            </a:extLst>
          </p:cNvPr>
          <p:cNvPicPr>
            <a:picLocks noChangeAspect="1"/>
          </p:cNvPicPr>
          <p:nvPr/>
        </p:nvPicPr>
        <p:blipFill>
          <a:blip r:embed="rId3"/>
          <a:srcRect l="37187" t="28219" r="34219" b="36641"/>
          <a:stretch/>
        </p:blipFill>
        <p:spPr>
          <a:xfrm>
            <a:off x="0" y="0"/>
            <a:ext cx="12192000" cy="8061377"/>
          </a:xfrm>
          <a:prstGeom prst="rect">
            <a:avLst/>
          </a:prstGeom>
        </p:spPr>
      </p:pic>
      <p:pic>
        <p:nvPicPr>
          <p:cNvPr id="12" name="Picture 11">
            <a:extLst>
              <a:ext uri="{FF2B5EF4-FFF2-40B4-BE49-F238E27FC236}">
                <a16:creationId xmlns:a16="http://schemas.microsoft.com/office/drawing/2014/main" id="{E375E964-034E-A775-D536-D25F0BA2396C}"/>
              </a:ext>
            </a:extLst>
          </p:cNvPr>
          <p:cNvPicPr>
            <a:picLocks noChangeAspect="1"/>
          </p:cNvPicPr>
          <p:nvPr/>
        </p:nvPicPr>
        <p:blipFill>
          <a:blip r:embed="rId4"/>
          <a:srcRect l="37187" t="28219" r="34219" b="36641"/>
          <a:stretch/>
        </p:blipFill>
        <p:spPr>
          <a:xfrm>
            <a:off x="0" y="86117"/>
            <a:ext cx="12192000" cy="8061377"/>
          </a:xfrm>
          <a:prstGeom prst="rect">
            <a:avLst/>
          </a:prstGeom>
        </p:spPr>
      </p:pic>
    </p:spTree>
    <p:extLst>
      <p:ext uri="{BB962C8B-B14F-4D97-AF65-F5344CB8AC3E}">
        <p14:creationId xmlns:p14="http://schemas.microsoft.com/office/powerpoint/2010/main" val="3311593780"/>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1724239-4878-6B5C-1BF3-6F73E5CCD29B}"/>
            </a:ext>
          </a:extLst>
        </p:cNvPr>
        <p:cNvGrpSpPr/>
        <p:nvPr/>
      </p:nvGrpSpPr>
      <p:grpSpPr>
        <a:xfrm>
          <a:off x="0" y="0"/>
          <a:ext cx="0" cy="0"/>
          <a:chOff x="0" y="0"/>
          <a:chExt cx="0" cy="0"/>
        </a:xfrm>
      </p:grpSpPr>
      <p:pic>
        <p:nvPicPr>
          <p:cNvPr id="32" name="Picture 31">
            <a:extLst>
              <a:ext uri="{FF2B5EF4-FFF2-40B4-BE49-F238E27FC236}">
                <a16:creationId xmlns:a16="http://schemas.microsoft.com/office/drawing/2014/main" id="{B6871627-51E3-0DB2-8119-83FFACF71A28}"/>
              </a:ext>
            </a:extLst>
          </p:cNvPr>
          <p:cNvPicPr>
            <a:picLocks noChangeAspect="1"/>
          </p:cNvPicPr>
          <p:nvPr/>
        </p:nvPicPr>
        <p:blipFill>
          <a:blip r:embed="rId3"/>
          <a:srcRect r="1791"/>
          <a:stretch/>
        </p:blipFill>
        <p:spPr>
          <a:xfrm>
            <a:off x="0" y="0"/>
            <a:ext cx="12192000" cy="6858000"/>
          </a:xfrm>
          <a:prstGeom prst="rect">
            <a:avLst/>
          </a:prstGeom>
        </p:spPr>
      </p:pic>
      <p:pic>
        <p:nvPicPr>
          <p:cNvPr id="11" name="Picture 10">
            <a:extLst>
              <a:ext uri="{FF2B5EF4-FFF2-40B4-BE49-F238E27FC236}">
                <a16:creationId xmlns:a16="http://schemas.microsoft.com/office/drawing/2014/main" id="{ADF43306-7475-B3B8-BB5A-C77EAA406593}"/>
              </a:ext>
            </a:extLst>
          </p:cNvPr>
          <p:cNvPicPr>
            <a:picLocks noChangeAspect="1"/>
          </p:cNvPicPr>
          <p:nvPr/>
        </p:nvPicPr>
        <p:blipFill>
          <a:blip r:embed="rId4"/>
          <a:srcRect l="23279" b="28070"/>
          <a:stretch/>
        </p:blipFill>
        <p:spPr>
          <a:xfrm>
            <a:off x="-12031" y="0"/>
            <a:ext cx="12230462" cy="6858000"/>
          </a:xfrm>
          <a:prstGeom prst="rect">
            <a:avLst/>
          </a:prstGeom>
        </p:spPr>
      </p:pic>
      <p:sp>
        <p:nvSpPr>
          <p:cNvPr id="2" name="TextBox 1">
            <a:extLst>
              <a:ext uri="{FF2B5EF4-FFF2-40B4-BE49-F238E27FC236}">
                <a16:creationId xmlns:a16="http://schemas.microsoft.com/office/drawing/2014/main" id="{81342DB9-D4FB-8D69-679A-8D7B4116EC8C}"/>
              </a:ext>
            </a:extLst>
          </p:cNvPr>
          <p:cNvSpPr txBox="1"/>
          <p:nvPr/>
        </p:nvSpPr>
        <p:spPr>
          <a:xfrm>
            <a:off x="1212319" y="767845"/>
            <a:ext cx="9767361" cy="4493538"/>
          </a:xfrm>
          <a:prstGeom prst="rect">
            <a:avLst/>
          </a:prstGeom>
          <a:noFill/>
        </p:spPr>
        <p:txBody>
          <a:bodyPr wrap="square" lIns="0" tIns="0" rIns="0" bIns="0">
            <a:spAutoFit/>
          </a:bodyPr>
          <a:lstStyle/>
          <a:p>
            <a:pPr marL="282575" algn="ctr">
              <a:spcAft>
                <a:spcPts val="1200"/>
              </a:spcAft>
            </a:pPr>
            <a:r>
              <a:rPr lang="en-US" sz="2800" b="1" i="0" noProof="0">
                <a:solidFill>
                  <a:srgbClr val="FFFF00"/>
                </a:solidFill>
                <a:effectLst/>
                <a:latin typeface="Avenir Next LT Pro Light" panose="020B0304020202020204" pitchFamily="34" charset="0"/>
              </a:rPr>
              <a:t>Activity 2 </a:t>
            </a:r>
          </a:p>
          <a:p>
            <a:pPr marL="282575">
              <a:spcAft>
                <a:spcPts val="1200"/>
              </a:spcAft>
            </a:pPr>
            <a:r>
              <a:rPr lang="en-US" sz="2800" b="0" i="0" noProof="0" dirty="0">
                <a:solidFill>
                  <a:schemeClr val="bg1"/>
                </a:solidFill>
                <a:effectLst/>
                <a:latin typeface="Avenir Next LT Pro Light" panose="020B0304020202020204" pitchFamily="34" charset="0"/>
              </a:rPr>
              <a:t>Let's discuss the data needs tables and provide feedback as needed. </a:t>
            </a:r>
          </a:p>
          <a:p>
            <a:pPr marL="282575">
              <a:spcAft>
                <a:spcPts val="1200"/>
              </a:spcAft>
            </a:pPr>
            <a:r>
              <a:rPr lang="en-US" sz="2800" b="0" i="0" noProof="0" dirty="0">
                <a:solidFill>
                  <a:schemeClr val="bg1"/>
                </a:solidFill>
                <a:effectLst/>
                <a:latin typeface="Avenir Next LT Pro Light" panose="020B0304020202020204" pitchFamily="34" charset="0"/>
              </a:rPr>
              <a:t>Are there any other spatial layers that you think should be included in this list? </a:t>
            </a:r>
          </a:p>
          <a:p>
            <a:pPr marL="282575">
              <a:spcAft>
                <a:spcPts val="1200"/>
              </a:spcAft>
            </a:pPr>
            <a:r>
              <a:rPr lang="en-US" sz="2800" b="0" i="0" noProof="0" dirty="0">
                <a:solidFill>
                  <a:schemeClr val="bg1"/>
                </a:solidFill>
                <a:effectLst/>
                <a:latin typeface="Avenir Next LT Pro Light" panose="020B0304020202020204" pitchFamily="34" charset="0"/>
              </a:rPr>
              <a:t>Is there any feedback related to the priority given to each layer? </a:t>
            </a:r>
          </a:p>
          <a:p>
            <a:pPr marL="282575">
              <a:spcAft>
                <a:spcPts val="1200"/>
              </a:spcAft>
            </a:pPr>
            <a:r>
              <a:rPr lang="en-US" sz="2800" b="0" i="0" noProof="0" dirty="0">
                <a:solidFill>
                  <a:schemeClr val="bg1"/>
                </a:solidFill>
                <a:effectLst/>
                <a:latin typeface="Avenir Next LT Pro Light" panose="020B0304020202020204" pitchFamily="34" charset="0"/>
              </a:rPr>
              <a:t>Who are the partners to collect this data (synergies to improve the current data catalog)?</a:t>
            </a:r>
            <a:endParaRPr lang="en-US" sz="2800" noProof="0" dirty="0">
              <a:solidFill>
                <a:schemeClr val="bg1"/>
              </a:solidFill>
              <a:latin typeface="Avenir Next LT Pro Light" panose="020B0304020202020204" pitchFamily="34" charset="0"/>
            </a:endParaRPr>
          </a:p>
        </p:txBody>
      </p:sp>
      <p:cxnSp>
        <p:nvCxnSpPr>
          <p:cNvPr id="37" name="Straight Connector 36">
            <a:extLst>
              <a:ext uri="{FF2B5EF4-FFF2-40B4-BE49-F238E27FC236}">
                <a16:creationId xmlns:a16="http://schemas.microsoft.com/office/drawing/2014/main" id="{E25D3970-FA3E-D11C-13FD-418BCF8CBD24}"/>
              </a:ext>
            </a:extLst>
          </p:cNvPr>
          <p:cNvCxnSpPr>
            <a:cxnSpLocks/>
          </p:cNvCxnSpPr>
          <p:nvPr/>
        </p:nvCxnSpPr>
        <p:spPr>
          <a:xfrm rot="16200000">
            <a:off x="6355543" y="-837331"/>
            <a:ext cx="0" cy="4114800"/>
          </a:xfrm>
          <a:prstGeom prst="line">
            <a:avLst/>
          </a:prstGeom>
          <a:ln w="38100">
            <a:solidFill>
              <a:srgbClr val="00E6D0"/>
            </a:solidFill>
            <a:prstDash val="sysDot"/>
          </a:ln>
        </p:spPr>
        <p:style>
          <a:lnRef idx="2">
            <a:schemeClr val="accent1"/>
          </a:lnRef>
          <a:fillRef idx="0">
            <a:schemeClr val="accent1"/>
          </a:fillRef>
          <a:effectRef idx="1">
            <a:schemeClr val="accent1"/>
          </a:effectRef>
          <a:fontRef idx="minor">
            <a:schemeClr val="tx1"/>
          </a:fontRef>
        </p:style>
      </p:cxnSp>
      <p:sp>
        <p:nvSpPr>
          <p:cNvPr id="3" name="TextBox 2">
            <a:extLst>
              <a:ext uri="{FF2B5EF4-FFF2-40B4-BE49-F238E27FC236}">
                <a16:creationId xmlns:a16="http://schemas.microsoft.com/office/drawing/2014/main" id="{94056CA0-3DB1-F644-419E-C08FF932CD77}"/>
              </a:ext>
            </a:extLst>
          </p:cNvPr>
          <p:cNvSpPr txBox="1"/>
          <p:nvPr/>
        </p:nvSpPr>
        <p:spPr>
          <a:xfrm>
            <a:off x="140368" y="235543"/>
            <a:ext cx="12242494" cy="52322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schemeClr val="bg1"/>
                </a:solidFill>
                <a:effectLst>
                  <a:outerShdw blurRad="38100" dist="38100" dir="2700000" algn="tl">
                    <a:srgbClr val="000000">
                      <a:alpha val="43137"/>
                    </a:srgbClr>
                  </a:outerShdw>
                </a:effectLst>
                <a:uLnTx/>
                <a:uFillTx/>
                <a:latin typeface="Avenir Next LT Pro Demi" panose="020B0704020202020204" pitchFamily="34" charset="0"/>
                <a:ea typeface="+mn-ea"/>
                <a:cs typeface="+mn-cs"/>
              </a:rPr>
              <a:t>Results — Data need for MSP</a:t>
            </a:r>
          </a:p>
        </p:txBody>
      </p:sp>
    </p:spTree>
    <p:extLst>
      <p:ext uri="{BB962C8B-B14F-4D97-AF65-F5344CB8AC3E}">
        <p14:creationId xmlns:p14="http://schemas.microsoft.com/office/powerpoint/2010/main" val="1762788187"/>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741DF84-9D6B-19D2-F9CF-C6981910E08D}"/>
            </a:ext>
          </a:extLst>
        </p:cNvPr>
        <p:cNvGrpSpPr/>
        <p:nvPr/>
      </p:nvGrpSpPr>
      <p:grpSpPr>
        <a:xfrm>
          <a:off x="0" y="0"/>
          <a:ext cx="0" cy="0"/>
          <a:chOff x="0" y="0"/>
          <a:chExt cx="0" cy="0"/>
        </a:xfrm>
      </p:grpSpPr>
      <p:pic>
        <p:nvPicPr>
          <p:cNvPr id="32" name="Picture 31">
            <a:extLst>
              <a:ext uri="{FF2B5EF4-FFF2-40B4-BE49-F238E27FC236}">
                <a16:creationId xmlns:a16="http://schemas.microsoft.com/office/drawing/2014/main" id="{7998836C-E74E-A71B-3DAB-1DCF00F8F615}"/>
              </a:ext>
            </a:extLst>
          </p:cNvPr>
          <p:cNvPicPr>
            <a:picLocks noChangeAspect="1"/>
          </p:cNvPicPr>
          <p:nvPr/>
        </p:nvPicPr>
        <p:blipFill>
          <a:blip r:embed="rId3"/>
          <a:srcRect r="1791"/>
          <a:stretch/>
        </p:blipFill>
        <p:spPr>
          <a:xfrm>
            <a:off x="0" y="0"/>
            <a:ext cx="12192000" cy="6858000"/>
          </a:xfrm>
          <a:prstGeom prst="rect">
            <a:avLst/>
          </a:prstGeom>
        </p:spPr>
      </p:pic>
      <p:pic>
        <p:nvPicPr>
          <p:cNvPr id="11" name="Picture 10">
            <a:extLst>
              <a:ext uri="{FF2B5EF4-FFF2-40B4-BE49-F238E27FC236}">
                <a16:creationId xmlns:a16="http://schemas.microsoft.com/office/drawing/2014/main" id="{89452C90-13C1-FC29-D5F1-C918775C3F4C}"/>
              </a:ext>
            </a:extLst>
          </p:cNvPr>
          <p:cNvPicPr>
            <a:picLocks noChangeAspect="1"/>
          </p:cNvPicPr>
          <p:nvPr/>
        </p:nvPicPr>
        <p:blipFill>
          <a:blip r:embed="rId4"/>
          <a:srcRect l="23279" b="28070"/>
          <a:stretch/>
        </p:blipFill>
        <p:spPr>
          <a:xfrm>
            <a:off x="-12031" y="0"/>
            <a:ext cx="12230462" cy="6858000"/>
          </a:xfrm>
          <a:prstGeom prst="rect">
            <a:avLst/>
          </a:prstGeom>
        </p:spPr>
      </p:pic>
      <p:sp>
        <p:nvSpPr>
          <p:cNvPr id="5" name="Rectangle 4">
            <a:extLst>
              <a:ext uri="{FF2B5EF4-FFF2-40B4-BE49-F238E27FC236}">
                <a16:creationId xmlns:a16="http://schemas.microsoft.com/office/drawing/2014/main" id="{6E0C25D4-AF57-E7D0-4F9C-B3BFDC5E4D56}"/>
              </a:ext>
            </a:extLst>
          </p:cNvPr>
          <p:cNvSpPr/>
          <p:nvPr/>
        </p:nvSpPr>
        <p:spPr>
          <a:xfrm>
            <a:off x="-38462" y="689505"/>
            <a:ext cx="12045978" cy="6168496"/>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8">
            <a:extLst>
              <a:ext uri="{FF2B5EF4-FFF2-40B4-BE49-F238E27FC236}">
                <a16:creationId xmlns:a16="http://schemas.microsoft.com/office/drawing/2014/main" id="{5B7A9109-F2B9-95A1-3EC8-FA0BB9AE81A0}"/>
              </a:ext>
            </a:extLst>
          </p:cNvPr>
          <p:cNvSpPr txBox="1"/>
          <p:nvPr/>
        </p:nvSpPr>
        <p:spPr>
          <a:xfrm>
            <a:off x="-12032" y="83143"/>
            <a:ext cx="12242494" cy="52322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schemeClr val="bg1"/>
                </a:solidFill>
                <a:effectLst>
                  <a:outerShdw blurRad="38100" dist="38100" dir="2700000" algn="tl">
                    <a:srgbClr val="000000">
                      <a:alpha val="43137"/>
                    </a:srgbClr>
                  </a:outerShdw>
                </a:effectLst>
                <a:uLnTx/>
                <a:uFillTx/>
                <a:latin typeface="Avenir Next LT Pro Demi" panose="020B0704020202020204" pitchFamily="34" charset="0"/>
                <a:ea typeface="+mn-ea"/>
                <a:cs typeface="+mn-cs"/>
              </a:rPr>
              <a:t>Results  — Data needs for MSP</a:t>
            </a:r>
          </a:p>
        </p:txBody>
      </p:sp>
      <p:graphicFrame>
        <p:nvGraphicFramePr>
          <p:cNvPr id="3" name="Table 2">
            <a:extLst>
              <a:ext uri="{FF2B5EF4-FFF2-40B4-BE49-F238E27FC236}">
                <a16:creationId xmlns:a16="http://schemas.microsoft.com/office/drawing/2014/main" id="{45992632-F6DB-7E10-AD35-272367D1E41F}"/>
              </a:ext>
            </a:extLst>
          </p:cNvPr>
          <p:cNvGraphicFramePr>
            <a:graphicFrameLocks noGrp="1"/>
          </p:cNvGraphicFramePr>
          <p:nvPr>
            <p:extLst>
              <p:ext uri="{D42A27DB-BD31-4B8C-83A1-F6EECF244321}">
                <p14:modId xmlns:p14="http://schemas.microsoft.com/office/powerpoint/2010/main" val="1149096192"/>
              </p:ext>
            </p:extLst>
          </p:nvPr>
        </p:nvGraphicFramePr>
        <p:xfrm>
          <a:off x="134715" y="731078"/>
          <a:ext cx="11899232" cy="6085350"/>
        </p:xfrm>
        <a:graphic>
          <a:graphicData uri="http://schemas.openxmlformats.org/drawingml/2006/table">
            <a:tbl>
              <a:tblPr firstRow="1" firstCol="1" bandRow="1">
                <a:tableStyleId>{2D5ABB26-0587-4C30-8999-92F81FD0307C}</a:tableStyleId>
              </a:tblPr>
              <a:tblGrid>
                <a:gridCol w="5949616">
                  <a:extLst>
                    <a:ext uri="{9D8B030D-6E8A-4147-A177-3AD203B41FA5}">
                      <a16:colId xmlns:a16="http://schemas.microsoft.com/office/drawing/2014/main" val="2562893227"/>
                    </a:ext>
                  </a:extLst>
                </a:gridCol>
                <a:gridCol w="5949616">
                  <a:extLst>
                    <a:ext uri="{9D8B030D-6E8A-4147-A177-3AD203B41FA5}">
                      <a16:colId xmlns:a16="http://schemas.microsoft.com/office/drawing/2014/main" val="2402381615"/>
                    </a:ext>
                  </a:extLst>
                </a:gridCol>
              </a:tblGrid>
              <a:tr h="6085350">
                <a:tc>
                  <a:txBody>
                    <a:bodyPr/>
                    <a:lstStyle/>
                    <a:p>
                      <a:pPr marL="0" marR="0">
                        <a:buNone/>
                      </a:pPr>
                      <a:r>
                        <a:rPr lang="en-US" sz="1600" b="1" dirty="0">
                          <a:effectLst/>
                          <a:latin typeface="Avenir Next LT Pro Light" panose="020B0304020202020204" pitchFamily="34" charset="0"/>
                          <a:ea typeface="Times New Roman" panose="02020603050405020304" pitchFamily="18" charset="0"/>
                          <a:cs typeface="Times New Roman" panose="02020603050405020304" pitchFamily="18" charset="0"/>
                        </a:rPr>
                        <a:t>Fisheries Data</a:t>
                      </a:r>
                      <a:endParaRPr lang="en-US" sz="1600" dirty="0">
                        <a:effectLst/>
                        <a:latin typeface="Avenir Next LT Pro Light" panose="020B0304020202020204" pitchFamily="34" charset="0"/>
                        <a:ea typeface="Times New Roman" panose="02020603050405020304" pitchFamily="18" charset="0"/>
                      </a:endParaRPr>
                    </a:p>
                    <a:p>
                      <a:pPr marL="0" marR="0">
                        <a:buNone/>
                      </a:pPr>
                      <a:r>
                        <a:rPr lang="en-US" sz="1600" u="none" strike="noStrike" dirty="0">
                          <a:effectLst/>
                          <a:latin typeface="Avenir Next LT Pro Light" panose="020B0304020202020204" pitchFamily="34" charset="0"/>
                          <a:ea typeface="Times New Roman" panose="02020603050405020304" pitchFamily="18" charset="0"/>
                          <a:cs typeface="Times New Roman" panose="02020603050405020304" pitchFamily="18" charset="0"/>
                        </a:rPr>
                        <a:t> </a:t>
                      </a:r>
                      <a:endParaRPr lang="en-US" sz="1600" dirty="0">
                        <a:effectLst/>
                        <a:latin typeface="Avenir Next LT Pro Light" panose="020B0304020202020204" pitchFamily="34" charset="0"/>
                        <a:ea typeface="Times New Roman" panose="02020603050405020304" pitchFamily="18" charset="0"/>
                      </a:endParaRPr>
                    </a:p>
                    <a:p>
                      <a:pPr marL="0" marR="0">
                        <a:buNone/>
                      </a:pPr>
                      <a:r>
                        <a:rPr lang="en-US" sz="1600" u="sng" dirty="0">
                          <a:effectLst/>
                          <a:latin typeface="Avenir Next LT Pro Light" panose="020B0304020202020204" pitchFamily="34" charset="0"/>
                          <a:ea typeface="Times New Roman" panose="02020603050405020304" pitchFamily="18" charset="0"/>
                          <a:cs typeface="Times New Roman" panose="02020603050405020304" pitchFamily="18" charset="0"/>
                        </a:rPr>
                        <a:t>Distribution/location data:</a:t>
                      </a:r>
                      <a:endParaRPr lang="en-US" sz="1600" dirty="0">
                        <a:effectLst/>
                        <a:latin typeface="Avenir Next LT Pro Light" panose="020B0304020202020204" pitchFamily="34" charset="0"/>
                        <a:ea typeface="Times New Roman" panose="02020603050405020304" pitchFamily="18" charset="0"/>
                      </a:endParaRPr>
                    </a:p>
                    <a:p>
                      <a:pPr marL="0" marR="0">
                        <a:buNone/>
                      </a:pPr>
                      <a:r>
                        <a:rPr lang="en-US" sz="1600" dirty="0">
                          <a:solidFill>
                            <a:srgbClr val="C00000"/>
                          </a:solidFill>
                          <a:effectLst/>
                          <a:latin typeface="Avenir Next LT Pro Light" panose="020B0304020202020204" pitchFamily="34" charset="0"/>
                          <a:ea typeface="Times New Roman" panose="02020603050405020304" pitchFamily="18" charset="0"/>
                          <a:cs typeface="Times New Roman" panose="02020603050405020304" pitchFamily="18" charset="0"/>
                        </a:rPr>
                        <a:t>Small-scale fishery	</a:t>
                      </a:r>
                      <a:endParaRPr lang="en-US" sz="1600" dirty="0">
                        <a:effectLst/>
                        <a:latin typeface="Avenir Next LT Pro Light" panose="020B0304020202020204" pitchFamily="34" charset="0"/>
                        <a:ea typeface="Times New Roman" panose="02020603050405020304" pitchFamily="18" charset="0"/>
                      </a:endParaRPr>
                    </a:p>
                    <a:p>
                      <a:pPr marL="0" marR="0">
                        <a:buNone/>
                      </a:pPr>
                      <a:r>
                        <a:rPr lang="en-US" sz="1600" dirty="0">
                          <a:solidFill>
                            <a:srgbClr val="C00000"/>
                          </a:solidFill>
                          <a:effectLst/>
                          <a:latin typeface="Avenir Next LT Pro Light" panose="020B0304020202020204" pitchFamily="34" charset="0"/>
                          <a:ea typeface="Times New Roman" panose="02020603050405020304" pitchFamily="18" charset="0"/>
                          <a:cs typeface="Times New Roman" panose="02020603050405020304" pitchFamily="18" charset="0"/>
                        </a:rPr>
                        <a:t>Recreational fishery 	</a:t>
                      </a:r>
                      <a:endParaRPr lang="en-US" sz="1600" dirty="0">
                        <a:effectLst/>
                        <a:latin typeface="Avenir Next LT Pro Light" panose="020B0304020202020204" pitchFamily="34" charset="0"/>
                        <a:ea typeface="Times New Roman" panose="02020603050405020304" pitchFamily="18" charset="0"/>
                      </a:endParaRPr>
                    </a:p>
                    <a:p>
                      <a:pPr marL="0" marR="0">
                        <a:buNone/>
                      </a:pPr>
                      <a:r>
                        <a:rPr lang="en-US" sz="1600" dirty="0">
                          <a:solidFill>
                            <a:srgbClr val="C00000"/>
                          </a:solidFill>
                          <a:effectLst/>
                          <a:latin typeface="Avenir Next LT Pro Light" panose="020B0304020202020204" pitchFamily="34" charset="0"/>
                          <a:ea typeface="Times New Roman" panose="02020603050405020304" pitchFamily="18" charset="0"/>
                          <a:cs typeface="Times New Roman" panose="02020603050405020304" pitchFamily="18" charset="0"/>
                        </a:rPr>
                        <a:t>Commercial fishery	</a:t>
                      </a:r>
                      <a:endParaRPr lang="en-US" sz="1600" dirty="0">
                        <a:effectLst/>
                        <a:latin typeface="Avenir Next LT Pro Light" panose="020B0304020202020204" pitchFamily="34" charset="0"/>
                        <a:ea typeface="Times New Roman" panose="02020603050405020304" pitchFamily="18" charset="0"/>
                      </a:endParaRPr>
                    </a:p>
                    <a:p>
                      <a:pPr marL="0" marR="0">
                        <a:buNone/>
                      </a:pPr>
                      <a:r>
                        <a:rPr lang="en-US" sz="1600" dirty="0">
                          <a:solidFill>
                            <a:srgbClr val="C00000"/>
                          </a:solidFill>
                          <a:effectLst/>
                          <a:latin typeface="Avenir Next LT Pro Light" panose="020B0304020202020204" pitchFamily="34" charset="0"/>
                          <a:ea typeface="Times New Roman" panose="02020603050405020304" pitchFamily="18" charset="0"/>
                          <a:cs typeface="Times New Roman" panose="02020603050405020304" pitchFamily="18" charset="0"/>
                        </a:rPr>
                        <a:t>User conflict areas	</a:t>
                      </a:r>
                      <a:endParaRPr lang="en-US" sz="1600" dirty="0">
                        <a:effectLst/>
                        <a:latin typeface="Avenir Next LT Pro Light" panose="020B0304020202020204" pitchFamily="34" charset="0"/>
                        <a:ea typeface="Times New Roman" panose="02020603050405020304" pitchFamily="18" charset="0"/>
                      </a:endParaRPr>
                    </a:p>
                    <a:p>
                      <a:pPr marL="0" marR="0">
                        <a:buNone/>
                      </a:pPr>
                      <a:r>
                        <a:rPr lang="en-US" sz="1600" dirty="0">
                          <a:solidFill>
                            <a:srgbClr val="C00000"/>
                          </a:solidFill>
                          <a:effectLst/>
                          <a:latin typeface="Avenir Next LT Pro Light" panose="020B0304020202020204" pitchFamily="34" charset="0"/>
                          <a:ea typeface="Times New Roman" panose="02020603050405020304" pitchFamily="18" charset="0"/>
                          <a:cs typeface="Times New Roman" panose="02020603050405020304" pitchFamily="18" charset="0"/>
                        </a:rPr>
                        <a:t>Diving sites for commercial species (e.g., lobster)</a:t>
                      </a:r>
                      <a:endParaRPr lang="en-US" sz="1600" dirty="0">
                        <a:effectLst/>
                        <a:latin typeface="Avenir Next LT Pro Light" panose="020B0304020202020204" pitchFamily="34" charset="0"/>
                        <a:ea typeface="Times New Roman" panose="02020603050405020304" pitchFamily="18" charset="0"/>
                      </a:endParaRPr>
                    </a:p>
                    <a:p>
                      <a:pPr marL="0" marR="0">
                        <a:buNone/>
                      </a:pPr>
                      <a:r>
                        <a:rPr lang="en-US" sz="1600" dirty="0">
                          <a:solidFill>
                            <a:srgbClr val="C00000"/>
                          </a:solidFill>
                          <a:effectLst/>
                          <a:latin typeface="Avenir Next LT Pro Light" panose="020B0304020202020204" pitchFamily="34" charset="0"/>
                          <a:ea typeface="Times New Roman" panose="02020603050405020304" pitchFamily="18" charset="0"/>
                          <a:cs typeface="Times New Roman" panose="02020603050405020304" pitchFamily="18" charset="0"/>
                        </a:rPr>
                        <a:t>Landing site’s locations	</a:t>
                      </a:r>
                      <a:endParaRPr lang="en-US" sz="1600" dirty="0">
                        <a:effectLst/>
                        <a:latin typeface="Avenir Next LT Pro Light" panose="020B0304020202020204" pitchFamily="34" charset="0"/>
                        <a:ea typeface="Times New Roman" panose="02020603050405020304" pitchFamily="18" charset="0"/>
                      </a:endParaRPr>
                    </a:p>
                    <a:p>
                      <a:pPr marL="0" marR="0">
                        <a:buNone/>
                      </a:pPr>
                      <a:r>
                        <a:rPr lang="en-US" sz="1600" dirty="0">
                          <a:solidFill>
                            <a:srgbClr val="C00000"/>
                          </a:solidFill>
                          <a:effectLst/>
                          <a:latin typeface="Avenir Next LT Pro Light" panose="020B0304020202020204" pitchFamily="34" charset="0"/>
                          <a:ea typeface="Times New Roman" panose="02020603050405020304" pitchFamily="18" charset="0"/>
                          <a:cs typeface="Times New Roman" panose="02020603050405020304" pitchFamily="18" charset="0"/>
                        </a:rPr>
                        <a:t>Anchorages/mooring areas/locations</a:t>
                      </a:r>
                      <a:endParaRPr lang="en-US" sz="1600" dirty="0">
                        <a:effectLst/>
                        <a:latin typeface="Avenir Next LT Pro Light" panose="020B0304020202020204" pitchFamily="34" charset="0"/>
                        <a:ea typeface="Times New Roman" panose="02020603050405020304" pitchFamily="18" charset="0"/>
                      </a:endParaRPr>
                    </a:p>
                    <a:p>
                      <a:pPr marL="0" marR="0">
                        <a:buNone/>
                      </a:pPr>
                      <a:r>
                        <a:rPr lang="en-US" sz="1600" dirty="0">
                          <a:solidFill>
                            <a:srgbClr val="C00000"/>
                          </a:solidFill>
                          <a:effectLst/>
                          <a:latin typeface="Avenir Next LT Pro Light" panose="020B0304020202020204" pitchFamily="34" charset="0"/>
                          <a:ea typeface="Times New Roman" panose="02020603050405020304" pitchFamily="18" charset="0"/>
                          <a:cs typeface="Times New Roman" panose="02020603050405020304" pitchFamily="18" charset="0"/>
                        </a:rPr>
                        <a:t>Marina’s location </a:t>
                      </a:r>
                      <a:endParaRPr lang="en-US" sz="1600" dirty="0">
                        <a:effectLst/>
                        <a:latin typeface="Avenir Next LT Pro Light" panose="020B0304020202020204" pitchFamily="34" charset="0"/>
                        <a:ea typeface="Times New Roman" panose="02020603050405020304" pitchFamily="18" charset="0"/>
                      </a:endParaRPr>
                    </a:p>
                    <a:p>
                      <a:pPr marL="0" marR="0">
                        <a:buNone/>
                      </a:pPr>
                      <a:r>
                        <a:rPr lang="en-US" sz="1600" dirty="0">
                          <a:solidFill>
                            <a:srgbClr val="C00000"/>
                          </a:solidFill>
                          <a:effectLst/>
                          <a:latin typeface="Avenir Next LT Pro Light" panose="020B0304020202020204" pitchFamily="34" charset="0"/>
                          <a:ea typeface="Times New Roman" panose="02020603050405020304" pitchFamily="18" charset="0"/>
                          <a:cs typeface="Times New Roman" panose="02020603050405020304" pitchFamily="18" charset="0"/>
                        </a:rPr>
                        <a:t>Location of law enforcement reports</a:t>
                      </a:r>
                      <a:r>
                        <a:rPr lang="en-US" sz="1600" dirty="0">
                          <a:solidFill>
                            <a:srgbClr val="156082"/>
                          </a:solidFill>
                          <a:effectLst/>
                          <a:latin typeface="Avenir Next LT Pro Light" panose="020B0304020202020204" pitchFamily="34" charset="0"/>
                          <a:ea typeface="Times New Roman" panose="02020603050405020304" pitchFamily="18" charset="0"/>
                          <a:cs typeface="Times New Roman" panose="02020603050405020304" pitchFamily="18" charset="0"/>
                        </a:rPr>
                        <a:t> </a:t>
                      </a:r>
                      <a:endParaRPr lang="en-US" sz="1600" dirty="0">
                        <a:effectLst/>
                        <a:latin typeface="Avenir Next LT Pro Light" panose="020B0304020202020204" pitchFamily="34" charset="0"/>
                        <a:ea typeface="Times New Roman" panose="02020603050405020304" pitchFamily="18" charset="0"/>
                      </a:endParaRPr>
                    </a:p>
                    <a:p>
                      <a:pPr marL="0" marR="0">
                        <a:buNone/>
                      </a:pPr>
                      <a:r>
                        <a:rPr lang="en-US" sz="1600" dirty="0">
                          <a:solidFill>
                            <a:srgbClr val="7030A0"/>
                          </a:solidFill>
                          <a:effectLst/>
                          <a:latin typeface="Avenir Next LT Pro Light" panose="020B0304020202020204" pitchFamily="34" charset="0"/>
                          <a:ea typeface="Times New Roman" panose="02020603050405020304" pitchFamily="18" charset="0"/>
                          <a:cs typeface="Times New Roman" panose="02020603050405020304" pitchFamily="18" charset="0"/>
                        </a:rPr>
                        <a:t>Mariculture (current)</a:t>
                      </a:r>
                      <a:endParaRPr lang="en-US" sz="1600" dirty="0">
                        <a:effectLst/>
                        <a:latin typeface="Avenir Next LT Pro Light" panose="020B0304020202020204" pitchFamily="34" charset="0"/>
                        <a:ea typeface="Times New Roman" panose="02020603050405020304" pitchFamily="18" charset="0"/>
                      </a:endParaRPr>
                    </a:p>
                    <a:p>
                      <a:pPr marL="0" marR="0">
                        <a:spcAft>
                          <a:spcPts val="600"/>
                        </a:spcAft>
                        <a:buNone/>
                      </a:pPr>
                      <a:r>
                        <a:rPr lang="en-US" sz="1600" dirty="0">
                          <a:solidFill>
                            <a:srgbClr val="196B24"/>
                          </a:solidFill>
                          <a:effectLst/>
                          <a:latin typeface="Avenir Next LT Pro Light" panose="020B0304020202020204" pitchFamily="34" charset="0"/>
                          <a:ea typeface="Times New Roman" panose="02020603050405020304" pitchFamily="18" charset="0"/>
                          <a:cs typeface="Times New Roman" panose="02020603050405020304" pitchFamily="18" charset="0"/>
                        </a:rPr>
                        <a:t>Mariculture (potential areas)</a:t>
                      </a:r>
                      <a:endParaRPr lang="en-US" sz="1600" dirty="0">
                        <a:effectLst/>
                        <a:latin typeface="Avenir Next LT Pro Light" panose="020B0304020202020204" pitchFamily="34" charset="0"/>
                        <a:ea typeface="Times New Roman" panose="02020603050405020304" pitchFamily="18" charset="0"/>
                      </a:endParaRPr>
                    </a:p>
                    <a:p>
                      <a:pPr marL="0" marR="0">
                        <a:buNone/>
                      </a:pPr>
                      <a:r>
                        <a:rPr lang="en-US" sz="1600" u="sng" dirty="0">
                          <a:effectLst/>
                          <a:latin typeface="Avenir Next LT Pro Light" panose="020B0304020202020204" pitchFamily="34" charset="0"/>
                          <a:ea typeface="Times New Roman" panose="02020603050405020304" pitchFamily="18" charset="0"/>
                          <a:cs typeface="Times New Roman" panose="02020603050405020304" pitchFamily="18" charset="0"/>
                        </a:rPr>
                        <a:t>Statistical data:</a:t>
                      </a:r>
                      <a:endParaRPr lang="en-US" sz="1600" dirty="0">
                        <a:effectLst/>
                        <a:latin typeface="Avenir Next LT Pro Light" panose="020B0304020202020204" pitchFamily="34" charset="0"/>
                        <a:ea typeface="Times New Roman" panose="02020603050405020304" pitchFamily="18" charset="0"/>
                      </a:endParaRPr>
                    </a:p>
                    <a:p>
                      <a:pPr marL="0" marR="0">
                        <a:buNone/>
                      </a:pPr>
                      <a:r>
                        <a:rPr lang="en-US" sz="1600" dirty="0">
                          <a:solidFill>
                            <a:srgbClr val="196B24"/>
                          </a:solidFill>
                          <a:effectLst/>
                          <a:latin typeface="Avenir Next LT Pro Light" panose="020B0304020202020204" pitchFamily="34" charset="0"/>
                          <a:ea typeface="Times New Roman" panose="02020603050405020304" pitchFamily="18" charset="0"/>
                          <a:cs typeface="Times New Roman" panose="02020603050405020304" pitchFamily="18" charset="0"/>
                        </a:rPr>
                        <a:t>Fishing vessel characteristics (# of registered vessels by year/captain licenses)	</a:t>
                      </a:r>
                      <a:endParaRPr lang="en-US" sz="1600" dirty="0">
                        <a:effectLst/>
                        <a:latin typeface="Avenir Next LT Pro Light" panose="020B0304020202020204" pitchFamily="34" charset="0"/>
                        <a:ea typeface="Times New Roman" panose="02020603050405020304" pitchFamily="18" charset="0"/>
                      </a:endParaRPr>
                    </a:p>
                    <a:p>
                      <a:pPr marL="0" marR="0">
                        <a:buNone/>
                      </a:pPr>
                      <a:r>
                        <a:rPr lang="en-US" sz="1600" dirty="0">
                          <a:solidFill>
                            <a:srgbClr val="196B24"/>
                          </a:solidFill>
                          <a:effectLst/>
                          <a:latin typeface="Avenir Next LT Pro Light" panose="020B0304020202020204" pitchFamily="34" charset="0"/>
                          <a:ea typeface="Times New Roman" panose="02020603050405020304" pitchFamily="18" charset="0"/>
                          <a:cs typeface="Times New Roman" panose="02020603050405020304" pitchFamily="18" charset="0"/>
                        </a:rPr>
                        <a:t>Estimated marine fish production for artisanal finfish, and spiny lobster (weight and value)	</a:t>
                      </a:r>
                      <a:endParaRPr lang="en-US" sz="1600" dirty="0">
                        <a:effectLst/>
                        <a:latin typeface="Avenir Next LT Pro Light" panose="020B0304020202020204" pitchFamily="34" charset="0"/>
                        <a:ea typeface="Times New Roman" panose="02020603050405020304" pitchFamily="18" charset="0"/>
                      </a:endParaRPr>
                    </a:p>
                    <a:p>
                      <a:pPr marL="0" marR="0">
                        <a:spcAft>
                          <a:spcPts val="600"/>
                        </a:spcAft>
                        <a:buNone/>
                      </a:pPr>
                      <a:r>
                        <a:rPr lang="en-US" sz="1600" dirty="0">
                          <a:solidFill>
                            <a:srgbClr val="196B24"/>
                          </a:solidFill>
                          <a:effectLst/>
                          <a:latin typeface="Avenir Next LT Pro Light" panose="020B0304020202020204" pitchFamily="34" charset="0"/>
                          <a:ea typeface="Times New Roman" panose="02020603050405020304" pitchFamily="18" charset="0"/>
                          <a:cs typeface="Times New Roman" panose="02020603050405020304" pitchFamily="18" charset="0"/>
                        </a:rPr>
                        <a:t>Fisheries socio-economic data (fishers age and gender)</a:t>
                      </a:r>
                      <a:endParaRPr lang="en-US" sz="1600" dirty="0">
                        <a:effectLst/>
                        <a:latin typeface="Avenir Next LT Pro Light" panose="020B0304020202020204" pitchFamily="34" charset="0"/>
                        <a:ea typeface="Times New Roman" panose="02020603050405020304" pitchFamily="18" charset="0"/>
                      </a:endParaRPr>
                    </a:p>
                    <a:p>
                      <a:pPr marL="0" marR="0">
                        <a:buNone/>
                      </a:pPr>
                      <a:r>
                        <a:rPr lang="en-US" sz="1200" dirty="0">
                          <a:effectLst/>
                          <a:latin typeface="Avenir Next LT Pro Light" panose="020B0304020202020204" pitchFamily="34" charset="0"/>
                          <a:ea typeface="Times New Roman" panose="02020603050405020304" pitchFamily="18" charset="0"/>
                        </a:rPr>
                        <a:t>Different font colors indicate the priority of data collection: </a:t>
                      </a:r>
                      <a:r>
                        <a:rPr lang="en-US" sz="1200" dirty="0">
                          <a:solidFill>
                            <a:srgbClr val="FF0000"/>
                          </a:solidFill>
                          <a:effectLst/>
                          <a:latin typeface="Avenir Next LT Pro Light" panose="020B0304020202020204" pitchFamily="34" charset="0"/>
                          <a:ea typeface="Times New Roman" panose="02020603050405020304" pitchFamily="18" charset="0"/>
                        </a:rPr>
                        <a:t>High priority is red</a:t>
                      </a:r>
                      <a:r>
                        <a:rPr lang="en-US" sz="1200" dirty="0">
                          <a:effectLst/>
                          <a:latin typeface="Avenir Next LT Pro Light" panose="020B0304020202020204" pitchFamily="34" charset="0"/>
                          <a:ea typeface="Times New Roman" panose="02020603050405020304" pitchFamily="18" charset="0"/>
                        </a:rPr>
                        <a:t>, </a:t>
                      </a:r>
                      <a:r>
                        <a:rPr lang="en-US" sz="1200" dirty="0">
                          <a:solidFill>
                            <a:srgbClr val="275317"/>
                          </a:solidFill>
                          <a:effectLst/>
                          <a:latin typeface="Avenir Next LT Pro Light" panose="020B0304020202020204" pitchFamily="34" charset="0"/>
                          <a:ea typeface="Times New Roman" panose="02020603050405020304" pitchFamily="18" charset="0"/>
                        </a:rPr>
                        <a:t>medium priority is green</a:t>
                      </a:r>
                      <a:r>
                        <a:rPr lang="en-US" sz="1200" dirty="0">
                          <a:effectLst/>
                          <a:latin typeface="Avenir Next LT Pro Light" panose="020B0304020202020204" pitchFamily="34" charset="0"/>
                          <a:ea typeface="Times New Roman" panose="02020603050405020304" pitchFamily="18" charset="0"/>
                        </a:rPr>
                        <a:t>, and </a:t>
                      </a:r>
                      <a:r>
                        <a:rPr lang="en-US" sz="1200" dirty="0">
                          <a:solidFill>
                            <a:srgbClr val="7030A0"/>
                          </a:solidFill>
                          <a:effectLst/>
                          <a:latin typeface="Avenir Next LT Pro Light" panose="020B0304020202020204" pitchFamily="34" charset="0"/>
                          <a:ea typeface="Times New Roman" panose="02020603050405020304" pitchFamily="18" charset="0"/>
                        </a:rPr>
                        <a:t>low priority is purple</a:t>
                      </a:r>
                      <a:r>
                        <a:rPr lang="en-US" sz="1200" dirty="0">
                          <a:effectLst/>
                          <a:latin typeface="Avenir Next LT Pro Light" panose="020B0304020202020204" pitchFamily="34" charset="0"/>
                          <a:ea typeface="Times New Roman" panose="02020603050405020304" pitchFamily="18" charset="0"/>
                        </a:rPr>
                        <a:t>.</a:t>
                      </a:r>
                    </a:p>
                  </a:txBody>
                  <a:tcPr marL="68580" marR="68580" marT="0" marB="0"/>
                </a:tc>
                <a:tc>
                  <a:txBody>
                    <a:bodyPr/>
                    <a:lstStyle/>
                    <a:p>
                      <a:pPr marL="0" marR="0">
                        <a:buNone/>
                      </a:pPr>
                      <a:r>
                        <a:rPr lang="en-US" sz="1600" u="sng" dirty="0">
                          <a:effectLst/>
                          <a:latin typeface="Avenir Next LT Pro Light" panose="020B0304020202020204" pitchFamily="34" charset="0"/>
                          <a:ea typeface="Times New Roman" panose="02020603050405020304" pitchFamily="18" charset="0"/>
                          <a:cs typeface="Times New Roman" panose="02020603050405020304" pitchFamily="18" charset="0"/>
                        </a:rPr>
                        <a:t>Current/existing data situation:</a:t>
                      </a:r>
                      <a:endParaRPr lang="en-US" sz="1600" dirty="0">
                        <a:effectLst/>
                        <a:latin typeface="Avenir Next LT Pro Light" panose="020B0304020202020204" pitchFamily="34" charset="0"/>
                        <a:ea typeface="Times New Roman" panose="02020603050405020304" pitchFamily="18" charset="0"/>
                      </a:endParaRPr>
                    </a:p>
                    <a:p>
                      <a:pPr marL="0" marR="0">
                        <a:buNone/>
                      </a:pPr>
                      <a:r>
                        <a:rPr lang="en-US" sz="1600" dirty="0">
                          <a:effectLst/>
                          <a:latin typeface="Avenir Next LT Pro Light" panose="020B0304020202020204" pitchFamily="34" charset="0"/>
                          <a:ea typeface="Times New Roman" panose="02020603050405020304" pitchFamily="18" charset="0"/>
                        </a:rPr>
                        <a:t>Data is available only for certain layers, such as diving sites and small-scale fishery, but must be updated and developed using a consistent spatial scale. </a:t>
                      </a:r>
                    </a:p>
                    <a:p>
                      <a:pPr marL="0" marR="0">
                        <a:buNone/>
                      </a:pPr>
                      <a:r>
                        <a:rPr lang="en-US" sz="1600" dirty="0">
                          <a:effectLst/>
                          <a:latin typeface="Avenir Next LT Pro Light" panose="020B0304020202020204" pitchFamily="34" charset="0"/>
                          <a:ea typeface="Times New Roman" panose="02020603050405020304" pitchFamily="18" charset="0"/>
                          <a:cs typeface="Times New Roman" panose="02020603050405020304" pitchFamily="18" charset="0"/>
                        </a:rPr>
                        <a:t> </a:t>
                      </a:r>
                      <a:endParaRPr lang="en-US" sz="1600" dirty="0">
                        <a:effectLst/>
                        <a:latin typeface="Avenir Next LT Pro Light" panose="020B0304020202020204" pitchFamily="34" charset="0"/>
                        <a:ea typeface="Times New Roman" panose="02020603050405020304" pitchFamily="18" charset="0"/>
                      </a:endParaRPr>
                    </a:p>
                    <a:p>
                      <a:pPr marL="0" marR="0">
                        <a:buNone/>
                      </a:pPr>
                      <a:r>
                        <a:rPr lang="en-US" sz="1600" u="sng" dirty="0">
                          <a:effectLst/>
                          <a:latin typeface="Avenir Next LT Pro Light" panose="020B0304020202020204" pitchFamily="34" charset="0"/>
                          <a:ea typeface="Times New Roman" panose="02020603050405020304" pitchFamily="18" charset="0"/>
                          <a:cs typeface="Times New Roman" panose="02020603050405020304" pitchFamily="18" charset="0"/>
                        </a:rPr>
                        <a:t>Data collection methods:</a:t>
                      </a:r>
                      <a:endParaRPr lang="en-US" sz="1600" dirty="0">
                        <a:effectLst/>
                        <a:latin typeface="Avenir Next LT Pro Light" panose="020B0304020202020204" pitchFamily="34" charset="0"/>
                        <a:ea typeface="Times New Roman" panose="02020603050405020304" pitchFamily="18" charset="0"/>
                      </a:endParaRPr>
                    </a:p>
                    <a:p>
                      <a:pPr marL="0" marR="0">
                        <a:buNone/>
                      </a:pPr>
                      <a:r>
                        <a:rPr lang="en-US" sz="1600" dirty="0">
                          <a:effectLst/>
                          <a:latin typeface="Avenir Next LT Pro Light" panose="020B0304020202020204" pitchFamily="34" charset="0"/>
                          <a:ea typeface="Times New Roman" panose="02020603050405020304" pitchFamily="18" charset="0"/>
                          <a:cs typeface="Times New Roman" panose="02020603050405020304" pitchFamily="18" charset="0"/>
                        </a:rPr>
                        <a:t>A participatory mapping methodology could be employed during the baseline assessment for collecting data on distributions. As the MSP progresses, other methods with higher spatial resolution could be used (e.g., distribution models and vessel tracking system).</a:t>
                      </a:r>
                      <a:endParaRPr lang="en-US" sz="1600" dirty="0">
                        <a:effectLst/>
                        <a:latin typeface="Avenir Next LT Pro Light" panose="020B0304020202020204" pitchFamily="34" charset="0"/>
                        <a:ea typeface="Times New Roman" panose="02020603050405020304" pitchFamily="18" charset="0"/>
                      </a:endParaRPr>
                    </a:p>
                    <a:p>
                      <a:pPr marL="0" marR="0">
                        <a:buNone/>
                      </a:pPr>
                      <a:r>
                        <a:rPr lang="en-US" sz="1600" dirty="0">
                          <a:effectLst/>
                          <a:latin typeface="Avenir Next LT Pro Light" panose="020B0304020202020204" pitchFamily="34" charset="0"/>
                          <a:ea typeface="Times New Roman" panose="02020603050405020304" pitchFamily="18" charset="0"/>
                          <a:cs typeface="Times New Roman" panose="02020603050405020304" pitchFamily="18" charset="0"/>
                        </a:rPr>
                        <a:t> </a:t>
                      </a:r>
                      <a:endParaRPr lang="en-US" sz="1600" dirty="0">
                        <a:effectLst/>
                        <a:latin typeface="Avenir Next LT Pro Light" panose="020B0304020202020204" pitchFamily="34" charset="0"/>
                        <a:ea typeface="Times New Roman" panose="02020603050405020304" pitchFamily="18" charset="0"/>
                      </a:endParaRPr>
                    </a:p>
                    <a:p>
                      <a:pPr marL="0" marR="0">
                        <a:buNone/>
                      </a:pPr>
                      <a:r>
                        <a:rPr lang="en-US" sz="1600" dirty="0">
                          <a:effectLst/>
                          <a:latin typeface="Avenir Next LT Pro Light" panose="020B0304020202020204" pitchFamily="34" charset="0"/>
                          <a:ea typeface="Times New Roman" panose="02020603050405020304" pitchFamily="18" charset="0"/>
                          <a:cs typeface="Times New Roman" panose="02020603050405020304" pitchFamily="18" charset="0"/>
                        </a:rPr>
                        <a:t>Satellite data could be used to estimate the location of medium/large size features. However, events should be ground truthing. The statistical fisheries data must use data from official reports.</a:t>
                      </a:r>
                      <a:endParaRPr lang="en-US" sz="1600" dirty="0">
                        <a:effectLst/>
                        <a:latin typeface="Avenir Next LT Pro Light" panose="020B0304020202020204" pitchFamily="34" charset="0"/>
                        <a:ea typeface="Times New Roman" panose="02020603050405020304" pitchFamily="18" charset="0"/>
                      </a:endParaRPr>
                    </a:p>
                    <a:p>
                      <a:pPr marL="0" marR="0">
                        <a:buNone/>
                      </a:pPr>
                      <a:r>
                        <a:rPr lang="en-US" sz="1600" dirty="0">
                          <a:effectLst/>
                          <a:latin typeface="Avenir Next LT Pro Light" panose="020B0304020202020204" pitchFamily="34" charset="0"/>
                          <a:ea typeface="Times New Roman" panose="02020603050405020304" pitchFamily="18" charset="0"/>
                          <a:cs typeface="Times New Roman" panose="02020603050405020304" pitchFamily="18" charset="0"/>
                        </a:rPr>
                        <a:t> </a:t>
                      </a:r>
                      <a:endParaRPr lang="en-US" sz="1600" dirty="0">
                        <a:effectLst/>
                        <a:latin typeface="Avenir Next LT Pro Light" panose="020B0304020202020204" pitchFamily="34" charset="0"/>
                        <a:ea typeface="Times New Roman" panose="02020603050405020304" pitchFamily="18" charset="0"/>
                      </a:endParaRPr>
                    </a:p>
                    <a:p>
                      <a:pPr marL="0" marR="0">
                        <a:buNone/>
                      </a:pPr>
                      <a:r>
                        <a:rPr lang="en-US" sz="1600" u="sng" dirty="0">
                          <a:effectLst/>
                          <a:latin typeface="Avenir Next LT Pro Light" panose="020B0304020202020204" pitchFamily="34" charset="0"/>
                          <a:ea typeface="Times New Roman" panose="02020603050405020304" pitchFamily="18" charset="0"/>
                          <a:cs typeface="Times New Roman" panose="02020603050405020304" pitchFamily="18" charset="0"/>
                        </a:rPr>
                        <a:t>Partners for data collection:</a:t>
                      </a:r>
                      <a:endParaRPr lang="en-US" sz="1600" dirty="0">
                        <a:effectLst/>
                        <a:latin typeface="Avenir Next LT Pro Light" panose="020B0304020202020204" pitchFamily="34" charset="0"/>
                        <a:ea typeface="Times New Roman" panose="02020603050405020304" pitchFamily="18" charset="0"/>
                      </a:endParaRPr>
                    </a:p>
                    <a:p>
                      <a:pPr marL="0" marR="0">
                        <a:buNone/>
                      </a:pPr>
                      <a:r>
                        <a:rPr lang="en-US" sz="1600" dirty="0">
                          <a:effectLst/>
                          <a:latin typeface="Avenir Next LT Pro Light" panose="020B0304020202020204" pitchFamily="34" charset="0"/>
                          <a:ea typeface="Times New Roman" panose="02020603050405020304" pitchFamily="18" charset="0"/>
                          <a:cs typeface="Times New Roman" panose="02020603050405020304" pitchFamily="18" charset="0"/>
                        </a:rPr>
                        <a:t>MiAmbiente</a:t>
                      </a:r>
                      <a:endParaRPr lang="en-US" sz="1600" dirty="0">
                        <a:effectLst/>
                        <a:latin typeface="Avenir Next LT Pro Light" panose="020B0304020202020204" pitchFamily="34" charset="0"/>
                        <a:ea typeface="Times New Roman" panose="02020603050405020304" pitchFamily="18" charset="0"/>
                      </a:endParaRPr>
                    </a:p>
                    <a:p>
                      <a:pPr marL="0" marR="0">
                        <a:buNone/>
                      </a:pPr>
                      <a:r>
                        <a:rPr lang="en-US" sz="1600" dirty="0">
                          <a:effectLst/>
                          <a:latin typeface="Avenir Next LT Pro Light" panose="020B0304020202020204" pitchFamily="34" charset="0"/>
                          <a:ea typeface="Times New Roman" panose="02020603050405020304" pitchFamily="18" charset="0"/>
                          <a:cs typeface="Times New Roman" panose="02020603050405020304" pitchFamily="18" charset="0"/>
                        </a:rPr>
                        <a:t>ARAP</a:t>
                      </a:r>
                      <a:endParaRPr lang="en-US" sz="1600" dirty="0">
                        <a:effectLst/>
                        <a:latin typeface="Avenir Next LT Pro Light" panose="020B0304020202020204" pitchFamily="34" charset="0"/>
                        <a:ea typeface="Times New Roman" panose="02020603050405020304" pitchFamily="18" charset="0"/>
                      </a:endParaRPr>
                    </a:p>
                    <a:p>
                      <a:pPr marL="0" marR="0">
                        <a:buNone/>
                      </a:pPr>
                      <a:r>
                        <a:rPr lang="en-US" sz="1600" dirty="0">
                          <a:effectLst/>
                          <a:latin typeface="Avenir Next LT Pro Light" panose="020B0304020202020204" pitchFamily="34" charset="0"/>
                          <a:ea typeface="Times New Roman" panose="02020603050405020304" pitchFamily="18" charset="0"/>
                          <a:cs typeface="Times New Roman" panose="02020603050405020304" pitchFamily="18" charset="0"/>
                        </a:rPr>
                        <a:t>SINIA</a:t>
                      </a:r>
                      <a:endParaRPr lang="en-US" sz="1600" dirty="0">
                        <a:effectLst/>
                        <a:latin typeface="Avenir Next LT Pro Light" panose="020B0304020202020204" pitchFamily="34" charset="0"/>
                        <a:ea typeface="Times New Roman" panose="02020603050405020304" pitchFamily="18" charset="0"/>
                      </a:endParaRPr>
                    </a:p>
                    <a:p>
                      <a:pPr marL="0" marR="0">
                        <a:buNone/>
                      </a:pPr>
                      <a:r>
                        <a:rPr lang="en-US" sz="1600" dirty="0">
                          <a:effectLst/>
                          <a:latin typeface="Avenir Next LT Pro Light" panose="020B0304020202020204" pitchFamily="34" charset="0"/>
                          <a:ea typeface="Times New Roman" panose="02020603050405020304" pitchFamily="18" charset="0"/>
                          <a:cs typeface="Times New Roman" panose="02020603050405020304" pitchFamily="18" charset="0"/>
                        </a:rPr>
                        <a:t>Universities</a:t>
                      </a:r>
                      <a:endParaRPr lang="en-US" sz="1600" dirty="0">
                        <a:effectLst/>
                        <a:latin typeface="Avenir Next LT Pro Light" panose="020B0304020202020204" pitchFamily="34" charset="0"/>
                        <a:ea typeface="Times New Roman" panose="02020603050405020304" pitchFamily="18" charset="0"/>
                      </a:endParaRPr>
                    </a:p>
                    <a:p>
                      <a:pPr marL="0" marR="0">
                        <a:buNone/>
                      </a:pPr>
                      <a:r>
                        <a:rPr lang="en-US" sz="1600" dirty="0">
                          <a:effectLst/>
                          <a:latin typeface="Avenir Next LT Pro Light" panose="020B0304020202020204" pitchFamily="34" charset="0"/>
                          <a:ea typeface="Times New Roman" panose="02020603050405020304" pitchFamily="18" charset="0"/>
                          <a:cs typeface="Times New Roman" panose="02020603050405020304" pitchFamily="18" charset="0"/>
                        </a:rPr>
                        <a:t>Cooperatives /Associations</a:t>
                      </a:r>
                      <a:endParaRPr lang="en-US" sz="1600" dirty="0">
                        <a:effectLst/>
                        <a:latin typeface="Avenir Next LT Pro Light" panose="020B0304020202020204" pitchFamily="34" charset="0"/>
                        <a:ea typeface="Times New Roman" panose="02020603050405020304" pitchFamily="18" charset="0"/>
                      </a:endParaRPr>
                    </a:p>
                    <a:p>
                      <a:pPr marL="0" marR="0">
                        <a:buNone/>
                      </a:pPr>
                      <a:r>
                        <a:rPr lang="en-US" sz="1600" dirty="0">
                          <a:effectLst/>
                          <a:latin typeface="Avenir Next LT Pro Light" panose="020B0304020202020204" pitchFamily="34" charset="0"/>
                          <a:ea typeface="Times New Roman" panose="02020603050405020304" pitchFamily="18" charset="0"/>
                        </a:rPr>
                        <a:t> </a:t>
                      </a:r>
                    </a:p>
                  </a:txBody>
                  <a:tcPr marL="68580" marR="68580" marT="0" marB="0"/>
                </a:tc>
                <a:extLst>
                  <a:ext uri="{0D108BD9-81ED-4DB2-BD59-A6C34878D82A}">
                    <a16:rowId xmlns:a16="http://schemas.microsoft.com/office/drawing/2014/main" val="999666967"/>
                  </a:ext>
                </a:extLst>
              </a:tr>
            </a:tbl>
          </a:graphicData>
        </a:graphic>
      </p:graphicFrame>
    </p:spTree>
    <p:extLst>
      <p:ext uri="{BB962C8B-B14F-4D97-AF65-F5344CB8AC3E}">
        <p14:creationId xmlns:p14="http://schemas.microsoft.com/office/powerpoint/2010/main" val="4158909330"/>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83CDD49-8961-CFCF-86F3-5AA1C791FEDF}"/>
            </a:ext>
          </a:extLst>
        </p:cNvPr>
        <p:cNvGrpSpPr/>
        <p:nvPr/>
      </p:nvGrpSpPr>
      <p:grpSpPr>
        <a:xfrm>
          <a:off x="0" y="0"/>
          <a:ext cx="0" cy="0"/>
          <a:chOff x="0" y="0"/>
          <a:chExt cx="0" cy="0"/>
        </a:xfrm>
      </p:grpSpPr>
      <p:pic>
        <p:nvPicPr>
          <p:cNvPr id="32" name="Picture 31">
            <a:extLst>
              <a:ext uri="{FF2B5EF4-FFF2-40B4-BE49-F238E27FC236}">
                <a16:creationId xmlns:a16="http://schemas.microsoft.com/office/drawing/2014/main" id="{D5495861-26EC-E6B0-9F09-F78BD9858CF6}"/>
              </a:ext>
            </a:extLst>
          </p:cNvPr>
          <p:cNvPicPr>
            <a:picLocks noChangeAspect="1"/>
          </p:cNvPicPr>
          <p:nvPr/>
        </p:nvPicPr>
        <p:blipFill>
          <a:blip r:embed="rId3"/>
          <a:srcRect r="1791"/>
          <a:stretch/>
        </p:blipFill>
        <p:spPr>
          <a:xfrm>
            <a:off x="0" y="0"/>
            <a:ext cx="12192000" cy="6858000"/>
          </a:xfrm>
          <a:prstGeom prst="rect">
            <a:avLst/>
          </a:prstGeom>
        </p:spPr>
      </p:pic>
      <p:pic>
        <p:nvPicPr>
          <p:cNvPr id="11" name="Picture 10">
            <a:extLst>
              <a:ext uri="{FF2B5EF4-FFF2-40B4-BE49-F238E27FC236}">
                <a16:creationId xmlns:a16="http://schemas.microsoft.com/office/drawing/2014/main" id="{69ADF247-C071-2EAE-A771-567F48CC3E9D}"/>
              </a:ext>
            </a:extLst>
          </p:cNvPr>
          <p:cNvPicPr>
            <a:picLocks noChangeAspect="1"/>
          </p:cNvPicPr>
          <p:nvPr/>
        </p:nvPicPr>
        <p:blipFill>
          <a:blip r:embed="rId4"/>
          <a:srcRect l="23279" b="28070"/>
          <a:stretch/>
        </p:blipFill>
        <p:spPr>
          <a:xfrm>
            <a:off x="-12031" y="0"/>
            <a:ext cx="12230462" cy="6858000"/>
          </a:xfrm>
          <a:prstGeom prst="rect">
            <a:avLst/>
          </a:prstGeom>
        </p:spPr>
      </p:pic>
      <p:sp>
        <p:nvSpPr>
          <p:cNvPr id="5" name="Rectangle 4">
            <a:extLst>
              <a:ext uri="{FF2B5EF4-FFF2-40B4-BE49-F238E27FC236}">
                <a16:creationId xmlns:a16="http://schemas.microsoft.com/office/drawing/2014/main" id="{2089B387-2928-0E26-AB3D-6FBDF94591D3}"/>
              </a:ext>
            </a:extLst>
          </p:cNvPr>
          <p:cNvSpPr/>
          <p:nvPr/>
        </p:nvSpPr>
        <p:spPr>
          <a:xfrm>
            <a:off x="-38462" y="689505"/>
            <a:ext cx="12045978" cy="6168496"/>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3" name="Table 2">
            <a:extLst>
              <a:ext uri="{FF2B5EF4-FFF2-40B4-BE49-F238E27FC236}">
                <a16:creationId xmlns:a16="http://schemas.microsoft.com/office/drawing/2014/main" id="{244A175B-93D9-2640-BD66-E9AB76094216}"/>
              </a:ext>
            </a:extLst>
          </p:cNvPr>
          <p:cNvGraphicFramePr>
            <a:graphicFrameLocks noGrp="1"/>
          </p:cNvGraphicFramePr>
          <p:nvPr>
            <p:extLst>
              <p:ext uri="{D42A27DB-BD31-4B8C-83A1-F6EECF244321}">
                <p14:modId xmlns:p14="http://schemas.microsoft.com/office/powerpoint/2010/main" val="3486957453"/>
              </p:ext>
            </p:extLst>
          </p:nvPr>
        </p:nvGraphicFramePr>
        <p:xfrm>
          <a:off x="134715" y="731078"/>
          <a:ext cx="11899232" cy="6085350"/>
        </p:xfrm>
        <a:graphic>
          <a:graphicData uri="http://schemas.openxmlformats.org/drawingml/2006/table">
            <a:tbl>
              <a:tblPr firstRow="1" firstCol="1" bandRow="1">
                <a:tableStyleId>{2D5ABB26-0587-4C30-8999-92F81FD0307C}</a:tableStyleId>
              </a:tblPr>
              <a:tblGrid>
                <a:gridCol w="5949616">
                  <a:extLst>
                    <a:ext uri="{9D8B030D-6E8A-4147-A177-3AD203B41FA5}">
                      <a16:colId xmlns:a16="http://schemas.microsoft.com/office/drawing/2014/main" val="2562893227"/>
                    </a:ext>
                  </a:extLst>
                </a:gridCol>
                <a:gridCol w="5949616">
                  <a:extLst>
                    <a:ext uri="{9D8B030D-6E8A-4147-A177-3AD203B41FA5}">
                      <a16:colId xmlns:a16="http://schemas.microsoft.com/office/drawing/2014/main" val="2402381615"/>
                    </a:ext>
                  </a:extLst>
                </a:gridCol>
              </a:tblGrid>
              <a:tr h="6085350">
                <a:tc>
                  <a:txBody>
                    <a:bodyPr/>
                    <a:lstStyle/>
                    <a:p>
                      <a:pPr marL="0" marR="0">
                        <a:buNone/>
                      </a:pPr>
                      <a:r>
                        <a:rPr lang="en-US" sz="1600" b="1" dirty="0">
                          <a:effectLst/>
                          <a:latin typeface="Avenir Next LT Pro Light" panose="020B0304020202020204" pitchFamily="34" charset="0"/>
                          <a:ea typeface="Times New Roman" panose="02020603050405020304" pitchFamily="18" charset="0"/>
                          <a:cs typeface="Times New Roman" panose="02020603050405020304" pitchFamily="18" charset="0"/>
                        </a:rPr>
                        <a:t>Habitat/Biological Data</a:t>
                      </a:r>
                      <a:endParaRPr lang="en-US" sz="1600" dirty="0">
                        <a:effectLst/>
                        <a:latin typeface="Avenir Next LT Pro Light" panose="020B0304020202020204" pitchFamily="34" charset="0"/>
                        <a:ea typeface="Times New Roman" panose="02020603050405020304" pitchFamily="18" charset="0"/>
                      </a:endParaRPr>
                    </a:p>
                    <a:p>
                      <a:pPr marL="0" marR="0">
                        <a:buNone/>
                      </a:pPr>
                      <a:r>
                        <a:rPr lang="en-US" sz="1600" u="sng" dirty="0">
                          <a:effectLst/>
                          <a:latin typeface="Avenir Next LT Pro Light" panose="020B0304020202020204" pitchFamily="34" charset="0"/>
                          <a:ea typeface="Times New Roman" panose="02020603050405020304" pitchFamily="18" charset="0"/>
                          <a:cs typeface="Times New Roman" panose="02020603050405020304" pitchFamily="18" charset="0"/>
                        </a:rPr>
                        <a:t>Distribution data:</a:t>
                      </a:r>
                      <a:endParaRPr lang="en-US" sz="1600" dirty="0">
                        <a:effectLst/>
                        <a:latin typeface="Avenir Next LT Pro Light" panose="020B0304020202020204" pitchFamily="34" charset="0"/>
                        <a:ea typeface="Times New Roman" panose="02020603050405020304" pitchFamily="18" charset="0"/>
                      </a:endParaRPr>
                    </a:p>
                    <a:p>
                      <a:pPr marL="0" marR="0">
                        <a:buNone/>
                      </a:pPr>
                      <a:r>
                        <a:rPr lang="en-US" sz="1600" dirty="0">
                          <a:solidFill>
                            <a:srgbClr val="196B24"/>
                          </a:solidFill>
                          <a:effectLst/>
                          <a:latin typeface="Avenir Next LT Pro Light" panose="020B0304020202020204" pitchFamily="34" charset="0"/>
                          <a:ea typeface="Times New Roman" panose="02020603050405020304" pitchFamily="18" charset="0"/>
                          <a:cs typeface="Times New Roman" panose="02020603050405020304" pitchFamily="18" charset="0"/>
                        </a:rPr>
                        <a:t>Coral reefs </a:t>
                      </a:r>
                      <a:endParaRPr lang="en-US" sz="1600" dirty="0">
                        <a:effectLst/>
                        <a:latin typeface="Avenir Next LT Pro Light" panose="020B0304020202020204" pitchFamily="34" charset="0"/>
                        <a:ea typeface="Times New Roman" panose="02020603050405020304" pitchFamily="18" charset="0"/>
                      </a:endParaRPr>
                    </a:p>
                    <a:p>
                      <a:pPr marL="0" marR="0">
                        <a:buNone/>
                      </a:pPr>
                      <a:r>
                        <a:rPr lang="en-US" sz="1600" dirty="0">
                          <a:solidFill>
                            <a:srgbClr val="196B24"/>
                          </a:solidFill>
                          <a:effectLst/>
                          <a:latin typeface="Avenir Next LT Pro Light" panose="020B0304020202020204" pitchFamily="34" charset="0"/>
                          <a:ea typeface="Times New Roman" panose="02020603050405020304" pitchFamily="18" charset="0"/>
                          <a:cs typeface="Times New Roman" panose="02020603050405020304" pitchFamily="18" charset="0"/>
                        </a:rPr>
                        <a:t>Seagrass </a:t>
                      </a:r>
                      <a:endParaRPr lang="en-US" sz="1600" dirty="0">
                        <a:effectLst/>
                        <a:latin typeface="Avenir Next LT Pro Light" panose="020B0304020202020204" pitchFamily="34" charset="0"/>
                        <a:ea typeface="Times New Roman" panose="02020603050405020304" pitchFamily="18" charset="0"/>
                      </a:endParaRPr>
                    </a:p>
                    <a:p>
                      <a:pPr marL="0" marR="0">
                        <a:buNone/>
                      </a:pPr>
                      <a:r>
                        <a:rPr lang="en-US" sz="1600" dirty="0">
                          <a:solidFill>
                            <a:srgbClr val="196B24"/>
                          </a:solidFill>
                          <a:effectLst/>
                          <a:latin typeface="Avenir Next LT Pro Light" panose="020B0304020202020204" pitchFamily="34" charset="0"/>
                          <a:ea typeface="Times New Roman" panose="02020603050405020304" pitchFamily="18" charset="0"/>
                          <a:cs typeface="Times New Roman" panose="02020603050405020304" pitchFamily="18" charset="0"/>
                        </a:rPr>
                        <a:t>Mangrove</a:t>
                      </a:r>
                      <a:endParaRPr lang="en-US" sz="1600" dirty="0">
                        <a:effectLst/>
                        <a:latin typeface="Avenir Next LT Pro Light" panose="020B0304020202020204" pitchFamily="34" charset="0"/>
                        <a:ea typeface="Times New Roman" panose="02020603050405020304" pitchFamily="18" charset="0"/>
                      </a:endParaRPr>
                    </a:p>
                    <a:p>
                      <a:pPr marL="0" marR="0">
                        <a:buNone/>
                      </a:pPr>
                      <a:r>
                        <a:rPr lang="en-US" sz="1600" dirty="0">
                          <a:solidFill>
                            <a:srgbClr val="7030A0"/>
                          </a:solidFill>
                          <a:effectLst/>
                          <a:latin typeface="Avenir Next LT Pro Light" panose="020B0304020202020204" pitchFamily="34" charset="0"/>
                          <a:ea typeface="Times New Roman" panose="02020603050405020304" pitchFamily="18" charset="0"/>
                          <a:cs typeface="Times New Roman" panose="02020603050405020304" pitchFamily="18" charset="0"/>
                        </a:rPr>
                        <a:t>Salt marshes</a:t>
                      </a:r>
                      <a:endParaRPr lang="en-US" sz="1600" dirty="0">
                        <a:effectLst/>
                        <a:latin typeface="Avenir Next LT Pro Light" panose="020B0304020202020204" pitchFamily="34" charset="0"/>
                        <a:ea typeface="Times New Roman" panose="02020603050405020304" pitchFamily="18" charset="0"/>
                      </a:endParaRPr>
                    </a:p>
                    <a:p>
                      <a:pPr marL="0" marR="0">
                        <a:buNone/>
                      </a:pPr>
                      <a:r>
                        <a:rPr lang="en-US" sz="1600" dirty="0">
                          <a:solidFill>
                            <a:srgbClr val="7030A0"/>
                          </a:solidFill>
                          <a:effectLst/>
                          <a:latin typeface="Avenir Next LT Pro Light" panose="020B0304020202020204" pitchFamily="34" charset="0"/>
                          <a:ea typeface="Times New Roman" panose="02020603050405020304" pitchFamily="18" charset="0"/>
                          <a:cs typeface="Times New Roman" panose="02020603050405020304" pitchFamily="18" charset="0"/>
                        </a:rPr>
                        <a:t>Swamps</a:t>
                      </a:r>
                      <a:endParaRPr lang="en-US" sz="1600" dirty="0">
                        <a:effectLst/>
                        <a:latin typeface="Avenir Next LT Pro Light" panose="020B0304020202020204" pitchFamily="34" charset="0"/>
                        <a:ea typeface="Times New Roman" panose="02020603050405020304" pitchFamily="18" charset="0"/>
                      </a:endParaRPr>
                    </a:p>
                    <a:p>
                      <a:pPr marL="0" marR="0">
                        <a:buNone/>
                      </a:pPr>
                      <a:r>
                        <a:rPr lang="en-US" sz="1600" dirty="0">
                          <a:solidFill>
                            <a:srgbClr val="7030A0"/>
                          </a:solidFill>
                          <a:effectLst/>
                          <a:latin typeface="Avenir Next LT Pro Light" panose="020B0304020202020204" pitchFamily="34" charset="0"/>
                          <a:ea typeface="Times New Roman" panose="02020603050405020304" pitchFamily="18" charset="0"/>
                          <a:cs typeface="Times New Roman" panose="02020603050405020304" pitchFamily="18" charset="0"/>
                        </a:rPr>
                        <a:t>Peat bogs </a:t>
                      </a:r>
                      <a:endParaRPr lang="en-US" sz="1600" dirty="0">
                        <a:effectLst/>
                        <a:latin typeface="Avenir Next LT Pro Light" panose="020B0304020202020204" pitchFamily="34" charset="0"/>
                        <a:ea typeface="Times New Roman" panose="02020603050405020304" pitchFamily="18" charset="0"/>
                      </a:endParaRPr>
                    </a:p>
                    <a:p>
                      <a:pPr marL="0" marR="0">
                        <a:buNone/>
                      </a:pPr>
                      <a:r>
                        <a:rPr lang="en-US" sz="1600" dirty="0">
                          <a:solidFill>
                            <a:srgbClr val="C00000"/>
                          </a:solidFill>
                          <a:effectLst/>
                          <a:latin typeface="Avenir Next LT Pro Light" panose="020B0304020202020204" pitchFamily="34" charset="0"/>
                          <a:ea typeface="Times New Roman" panose="02020603050405020304" pitchFamily="18" charset="0"/>
                          <a:cs typeface="Times New Roman" panose="02020603050405020304" pitchFamily="18" charset="0"/>
                        </a:rPr>
                        <a:t>Degraded habitats extent (e.g., coral bleach, seagrass loss, etc.)</a:t>
                      </a:r>
                      <a:endParaRPr lang="en-US" sz="1600" dirty="0">
                        <a:effectLst/>
                        <a:latin typeface="Avenir Next LT Pro Light" panose="020B0304020202020204" pitchFamily="34" charset="0"/>
                        <a:ea typeface="Times New Roman" panose="02020603050405020304" pitchFamily="18" charset="0"/>
                      </a:endParaRPr>
                    </a:p>
                    <a:p>
                      <a:pPr marL="0" marR="0">
                        <a:buNone/>
                      </a:pPr>
                      <a:r>
                        <a:rPr lang="en-US" sz="1600" dirty="0">
                          <a:solidFill>
                            <a:srgbClr val="C00000"/>
                          </a:solidFill>
                          <a:effectLst/>
                          <a:latin typeface="Avenir Next LT Pro Light" panose="020B0304020202020204" pitchFamily="34" charset="0"/>
                          <a:ea typeface="Times New Roman" panose="02020603050405020304" pitchFamily="18" charset="0"/>
                          <a:cs typeface="Times New Roman" panose="02020603050405020304" pitchFamily="18" charset="0"/>
                        </a:rPr>
                        <a:t>Fish species </a:t>
                      </a:r>
                      <a:endParaRPr lang="en-US" sz="1600" dirty="0">
                        <a:effectLst/>
                        <a:latin typeface="Avenir Next LT Pro Light" panose="020B0304020202020204" pitchFamily="34" charset="0"/>
                        <a:ea typeface="Times New Roman" panose="02020603050405020304" pitchFamily="18" charset="0"/>
                      </a:endParaRPr>
                    </a:p>
                    <a:p>
                      <a:pPr marL="0" marR="0">
                        <a:buNone/>
                      </a:pPr>
                      <a:r>
                        <a:rPr lang="en-US" sz="1600" dirty="0">
                          <a:solidFill>
                            <a:srgbClr val="C00000"/>
                          </a:solidFill>
                          <a:effectLst/>
                          <a:latin typeface="Avenir Next LT Pro Light" panose="020B0304020202020204" pitchFamily="34" charset="0"/>
                          <a:ea typeface="Times New Roman" panose="02020603050405020304" pitchFamily="18" charset="0"/>
                          <a:cs typeface="Times New Roman" panose="02020603050405020304" pitchFamily="18" charset="0"/>
                        </a:rPr>
                        <a:t>Areas of high biodiversity</a:t>
                      </a:r>
                      <a:endParaRPr lang="en-US" sz="1600" dirty="0">
                        <a:effectLst/>
                        <a:latin typeface="Avenir Next LT Pro Light" panose="020B0304020202020204" pitchFamily="34" charset="0"/>
                        <a:ea typeface="Times New Roman" panose="02020603050405020304" pitchFamily="18" charset="0"/>
                      </a:endParaRPr>
                    </a:p>
                    <a:p>
                      <a:pPr marL="0" marR="0">
                        <a:buNone/>
                      </a:pPr>
                      <a:r>
                        <a:rPr lang="en-US" sz="1600" dirty="0">
                          <a:solidFill>
                            <a:srgbClr val="C00000"/>
                          </a:solidFill>
                          <a:effectLst/>
                          <a:latin typeface="Avenir Next LT Pro Light" panose="020B0304020202020204" pitchFamily="34" charset="0"/>
                          <a:ea typeface="Times New Roman" panose="02020603050405020304" pitchFamily="18" charset="0"/>
                          <a:cs typeface="Times New Roman" panose="02020603050405020304" pitchFamily="18" charset="0"/>
                        </a:rPr>
                        <a:t>Nursing areas</a:t>
                      </a:r>
                      <a:endParaRPr lang="en-US" sz="1600" dirty="0">
                        <a:effectLst/>
                        <a:latin typeface="Avenir Next LT Pro Light" panose="020B0304020202020204" pitchFamily="34" charset="0"/>
                        <a:ea typeface="Times New Roman" panose="02020603050405020304" pitchFamily="18" charset="0"/>
                      </a:endParaRPr>
                    </a:p>
                    <a:p>
                      <a:pPr marL="0" marR="0">
                        <a:buNone/>
                      </a:pPr>
                      <a:r>
                        <a:rPr lang="en-US" sz="1600" dirty="0">
                          <a:solidFill>
                            <a:srgbClr val="C00000"/>
                          </a:solidFill>
                          <a:effectLst/>
                          <a:latin typeface="Avenir Next LT Pro Light" panose="020B0304020202020204" pitchFamily="34" charset="0"/>
                          <a:ea typeface="Times New Roman" panose="02020603050405020304" pitchFamily="18" charset="0"/>
                          <a:cs typeface="Times New Roman" panose="02020603050405020304" pitchFamily="18" charset="0"/>
                        </a:rPr>
                        <a:t>Lobster</a:t>
                      </a:r>
                      <a:endParaRPr lang="en-US" sz="1600" dirty="0">
                        <a:effectLst/>
                        <a:latin typeface="Avenir Next LT Pro Light" panose="020B0304020202020204" pitchFamily="34" charset="0"/>
                        <a:ea typeface="Times New Roman" panose="02020603050405020304" pitchFamily="18" charset="0"/>
                      </a:endParaRPr>
                    </a:p>
                    <a:p>
                      <a:pPr marL="0" marR="0">
                        <a:buNone/>
                      </a:pPr>
                      <a:r>
                        <a:rPr lang="en-US" sz="1600" dirty="0">
                          <a:solidFill>
                            <a:srgbClr val="196B24"/>
                          </a:solidFill>
                          <a:effectLst/>
                          <a:latin typeface="Avenir Next LT Pro Light" panose="020B0304020202020204" pitchFamily="34" charset="0"/>
                          <a:ea typeface="Times New Roman" panose="02020603050405020304" pitchFamily="18" charset="0"/>
                          <a:cs typeface="Times New Roman" panose="02020603050405020304" pitchFamily="18" charset="0"/>
                        </a:rPr>
                        <a:t>Sea turtle (nesting, feeding/resting areas)</a:t>
                      </a:r>
                      <a:endParaRPr lang="en-US" sz="1600" dirty="0">
                        <a:effectLst/>
                        <a:latin typeface="Avenir Next LT Pro Light" panose="020B0304020202020204" pitchFamily="34" charset="0"/>
                        <a:ea typeface="Times New Roman" panose="02020603050405020304" pitchFamily="18" charset="0"/>
                      </a:endParaRPr>
                    </a:p>
                    <a:p>
                      <a:pPr marL="0" marR="0">
                        <a:buNone/>
                      </a:pPr>
                      <a:r>
                        <a:rPr lang="en-US" sz="1600" dirty="0">
                          <a:solidFill>
                            <a:srgbClr val="7030A0"/>
                          </a:solidFill>
                          <a:effectLst/>
                          <a:latin typeface="Avenir Next LT Pro Light" panose="020B0304020202020204" pitchFamily="34" charset="0"/>
                          <a:ea typeface="Times New Roman" panose="02020603050405020304" pitchFamily="18" charset="0"/>
                          <a:cs typeface="Times New Roman" panose="02020603050405020304" pitchFamily="18" charset="0"/>
                        </a:rPr>
                        <a:t>Dolphin</a:t>
                      </a:r>
                      <a:endParaRPr lang="en-US" sz="1600" dirty="0">
                        <a:effectLst/>
                        <a:latin typeface="Avenir Next LT Pro Light" panose="020B0304020202020204" pitchFamily="34" charset="0"/>
                        <a:ea typeface="Times New Roman" panose="02020603050405020304" pitchFamily="18" charset="0"/>
                      </a:endParaRPr>
                    </a:p>
                    <a:p>
                      <a:pPr marL="0" marR="0">
                        <a:buNone/>
                      </a:pPr>
                      <a:r>
                        <a:rPr lang="en-US" sz="1600" dirty="0">
                          <a:solidFill>
                            <a:srgbClr val="196B24"/>
                          </a:solidFill>
                          <a:effectLst/>
                          <a:latin typeface="Avenir Next LT Pro Light" panose="020B0304020202020204" pitchFamily="34" charset="0"/>
                          <a:ea typeface="Times New Roman" panose="02020603050405020304" pitchFamily="18" charset="0"/>
                          <a:cs typeface="Times New Roman" panose="02020603050405020304" pitchFamily="18" charset="0"/>
                        </a:rPr>
                        <a:t>Manatees</a:t>
                      </a:r>
                      <a:endParaRPr lang="en-US" sz="1600" dirty="0">
                        <a:effectLst/>
                        <a:latin typeface="Avenir Next LT Pro Light" panose="020B0304020202020204" pitchFamily="34" charset="0"/>
                        <a:ea typeface="Times New Roman" panose="02020603050405020304" pitchFamily="18" charset="0"/>
                      </a:endParaRPr>
                    </a:p>
                    <a:p>
                      <a:pPr marL="0" marR="0">
                        <a:buNone/>
                      </a:pPr>
                      <a:r>
                        <a:rPr lang="en-US" sz="1600" dirty="0">
                          <a:solidFill>
                            <a:srgbClr val="196B24"/>
                          </a:solidFill>
                          <a:effectLst/>
                          <a:latin typeface="Avenir Next LT Pro Light" panose="020B0304020202020204" pitchFamily="34" charset="0"/>
                          <a:ea typeface="Times New Roman" panose="02020603050405020304" pitchFamily="18" charset="0"/>
                          <a:cs typeface="Times New Roman" panose="02020603050405020304" pitchFamily="18" charset="0"/>
                        </a:rPr>
                        <a:t>Sea cucumber </a:t>
                      </a:r>
                      <a:endParaRPr lang="en-US" sz="1600" dirty="0">
                        <a:effectLst/>
                        <a:latin typeface="Avenir Next LT Pro Light" panose="020B0304020202020204" pitchFamily="34" charset="0"/>
                        <a:ea typeface="Times New Roman" panose="02020603050405020304" pitchFamily="18" charset="0"/>
                      </a:endParaRPr>
                    </a:p>
                    <a:p>
                      <a:pPr marL="0" marR="0">
                        <a:buNone/>
                      </a:pPr>
                      <a:r>
                        <a:rPr lang="en-US" sz="1600" dirty="0">
                          <a:solidFill>
                            <a:srgbClr val="196B24"/>
                          </a:solidFill>
                          <a:effectLst/>
                          <a:latin typeface="Avenir Next LT Pro Light" panose="020B0304020202020204" pitchFamily="34" charset="0"/>
                          <a:ea typeface="Times New Roman" panose="02020603050405020304" pitchFamily="18" charset="0"/>
                          <a:cs typeface="Times New Roman" panose="02020603050405020304" pitchFamily="18" charset="0"/>
                        </a:rPr>
                        <a:t>Starfish </a:t>
                      </a:r>
                      <a:endParaRPr lang="en-US" sz="1600" dirty="0">
                        <a:effectLst/>
                        <a:latin typeface="Avenir Next LT Pro Light" panose="020B0304020202020204" pitchFamily="34" charset="0"/>
                        <a:ea typeface="Times New Roman" panose="02020603050405020304" pitchFamily="18" charset="0"/>
                      </a:endParaRPr>
                    </a:p>
                    <a:p>
                      <a:pPr marL="0" marR="0">
                        <a:spcAft>
                          <a:spcPts val="600"/>
                        </a:spcAft>
                        <a:buNone/>
                      </a:pPr>
                      <a:r>
                        <a:rPr lang="en-US" sz="1600" dirty="0">
                          <a:solidFill>
                            <a:srgbClr val="C00000"/>
                          </a:solidFill>
                          <a:effectLst/>
                          <a:latin typeface="Avenir Next LT Pro Light" panose="020B0304020202020204" pitchFamily="34" charset="0"/>
                          <a:ea typeface="Times New Roman" panose="02020603050405020304" pitchFamily="18" charset="0"/>
                          <a:cs typeface="Times New Roman" panose="02020603050405020304" pitchFamily="18" charset="0"/>
                        </a:rPr>
                        <a:t>Invasive species (e.g., lionfish, sargassum, starfish)</a:t>
                      </a:r>
                      <a:endParaRPr lang="en-US" sz="1600" dirty="0">
                        <a:effectLst/>
                        <a:latin typeface="Avenir Next LT Pro Light" panose="020B0304020202020204" pitchFamily="34" charset="0"/>
                        <a:ea typeface="Times New Roman" panose="02020603050405020304" pitchFamily="18" charset="0"/>
                      </a:endParaRPr>
                    </a:p>
                    <a:p>
                      <a:pPr marL="0" marR="0">
                        <a:buNone/>
                      </a:pPr>
                      <a:r>
                        <a:rPr lang="en-US" sz="1200" dirty="0">
                          <a:effectLst/>
                          <a:latin typeface="Avenir Next LT Pro Light" panose="020B0304020202020204" pitchFamily="34" charset="0"/>
                          <a:ea typeface="Times New Roman" panose="02020603050405020304" pitchFamily="18" charset="0"/>
                        </a:rPr>
                        <a:t>Different font colors indicate the priority of data collection: </a:t>
                      </a:r>
                      <a:r>
                        <a:rPr lang="en-US" sz="1200" dirty="0">
                          <a:solidFill>
                            <a:srgbClr val="FF0000"/>
                          </a:solidFill>
                          <a:effectLst/>
                          <a:latin typeface="Avenir Next LT Pro Light" panose="020B0304020202020204" pitchFamily="34" charset="0"/>
                          <a:ea typeface="Times New Roman" panose="02020603050405020304" pitchFamily="18" charset="0"/>
                        </a:rPr>
                        <a:t>High priority is red</a:t>
                      </a:r>
                      <a:r>
                        <a:rPr lang="en-US" sz="1200" dirty="0">
                          <a:effectLst/>
                          <a:latin typeface="Avenir Next LT Pro Light" panose="020B0304020202020204" pitchFamily="34" charset="0"/>
                          <a:ea typeface="Times New Roman" panose="02020603050405020304" pitchFamily="18" charset="0"/>
                        </a:rPr>
                        <a:t>, </a:t>
                      </a:r>
                      <a:r>
                        <a:rPr lang="en-US" sz="1200" dirty="0">
                          <a:solidFill>
                            <a:srgbClr val="275317"/>
                          </a:solidFill>
                          <a:effectLst/>
                          <a:latin typeface="Avenir Next LT Pro Light" panose="020B0304020202020204" pitchFamily="34" charset="0"/>
                          <a:ea typeface="Times New Roman" panose="02020603050405020304" pitchFamily="18" charset="0"/>
                        </a:rPr>
                        <a:t>medium priority is green</a:t>
                      </a:r>
                      <a:r>
                        <a:rPr lang="en-US" sz="1200" dirty="0">
                          <a:effectLst/>
                          <a:latin typeface="Avenir Next LT Pro Light" panose="020B0304020202020204" pitchFamily="34" charset="0"/>
                          <a:ea typeface="Times New Roman" panose="02020603050405020304" pitchFamily="18" charset="0"/>
                        </a:rPr>
                        <a:t>, and </a:t>
                      </a:r>
                      <a:r>
                        <a:rPr lang="en-US" sz="1200" dirty="0">
                          <a:solidFill>
                            <a:srgbClr val="7030A0"/>
                          </a:solidFill>
                          <a:effectLst/>
                          <a:latin typeface="Avenir Next LT Pro Light" panose="020B0304020202020204" pitchFamily="34" charset="0"/>
                          <a:ea typeface="Times New Roman" panose="02020603050405020304" pitchFamily="18" charset="0"/>
                        </a:rPr>
                        <a:t>low priority is purple</a:t>
                      </a:r>
                      <a:r>
                        <a:rPr lang="en-US" sz="1200" dirty="0">
                          <a:effectLst/>
                          <a:latin typeface="Avenir Next LT Pro Light" panose="020B0304020202020204" pitchFamily="34" charset="0"/>
                          <a:ea typeface="Times New Roman" panose="02020603050405020304" pitchFamily="18" charset="0"/>
                        </a:rPr>
                        <a:t>.</a:t>
                      </a:r>
                    </a:p>
                  </a:txBody>
                  <a:tcPr marL="68580" marR="68580" marT="0" marB="0"/>
                </a:tc>
                <a:tc>
                  <a:txBody>
                    <a:bodyPr/>
                    <a:lstStyle/>
                    <a:p>
                      <a:pPr marL="0" marR="0">
                        <a:buNone/>
                      </a:pPr>
                      <a:r>
                        <a:rPr lang="en-US" sz="1600" u="sng" dirty="0">
                          <a:effectLst/>
                          <a:latin typeface="Avenir Next LT Pro Light" panose="020B0304020202020204" pitchFamily="34" charset="0"/>
                          <a:ea typeface="Times New Roman" panose="02020603050405020304" pitchFamily="18" charset="0"/>
                          <a:cs typeface="Times New Roman" panose="02020603050405020304" pitchFamily="18" charset="0"/>
                        </a:rPr>
                        <a:t>Current/existing data situation:</a:t>
                      </a:r>
                      <a:endParaRPr lang="en-US" sz="1600" dirty="0">
                        <a:effectLst/>
                        <a:latin typeface="Avenir Next LT Pro Light" panose="020B0304020202020204" pitchFamily="34" charset="0"/>
                        <a:ea typeface="Times New Roman" panose="02020603050405020304" pitchFamily="18" charset="0"/>
                      </a:endParaRPr>
                    </a:p>
                    <a:p>
                      <a:pPr marL="0" marR="0">
                        <a:buNone/>
                      </a:pPr>
                      <a:r>
                        <a:rPr lang="en-US" sz="1600" dirty="0">
                          <a:effectLst/>
                          <a:latin typeface="Avenir Next LT Pro Light" panose="020B0304020202020204" pitchFamily="34" charset="0"/>
                          <a:ea typeface="Times New Roman" panose="02020603050405020304" pitchFamily="18" charset="0"/>
                          <a:cs typeface="Times New Roman" panose="02020603050405020304" pitchFamily="18" charset="0"/>
                        </a:rPr>
                        <a:t>Generalized habitat layers (coral reef and mangrove) information is available at different temporal and spatial scales. Data on the distribution and abundance of most of the marine species is scares, aged, and site specific.</a:t>
                      </a:r>
                      <a:endParaRPr lang="en-US" sz="1600" dirty="0">
                        <a:effectLst/>
                        <a:latin typeface="Avenir Next LT Pro Light" panose="020B0304020202020204" pitchFamily="34" charset="0"/>
                        <a:ea typeface="Times New Roman" panose="02020603050405020304" pitchFamily="18" charset="0"/>
                      </a:endParaRPr>
                    </a:p>
                    <a:p>
                      <a:pPr marL="0" marR="0">
                        <a:buNone/>
                      </a:pPr>
                      <a:r>
                        <a:rPr lang="en-US" sz="1600" u="none" strike="noStrike" dirty="0">
                          <a:effectLst/>
                          <a:latin typeface="Avenir Next LT Pro Light" panose="020B0304020202020204" pitchFamily="34" charset="0"/>
                          <a:ea typeface="Times New Roman" panose="02020603050405020304" pitchFamily="18" charset="0"/>
                          <a:cs typeface="Times New Roman" panose="02020603050405020304" pitchFamily="18" charset="0"/>
                        </a:rPr>
                        <a:t> </a:t>
                      </a:r>
                      <a:endParaRPr lang="en-US" sz="1600" dirty="0">
                        <a:effectLst/>
                        <a:latin typeface="Avenir Next LT Pro Light" panose="020B0304020202020204" pitchFamily="34" charset="0"/>
                        <a:ea typeface="Times New Roman" panose="02020603050405020304" pitchFamily="18" charset="0"/>
                      </a:endParaRPr>
                    </a:p>
                    <a:p>
                      <a:pPr marL="0" marR="0">
                        <a:buNone/>
                      </a:pPr>
                      <a:r>
                        <a:rPr lang="en-US" sz="1600" u="sng" dirty="0">
                          <a:effectLst/>
                          <a:latin typeface="Avenir Next LT Pro Light" panose="020B0304020202020204" pitchFamily="34" charset="0"/>
                          <a:ea typeface="Times New Roman" panose="02020603050405020304" pitchFamily="18" charset="0"/>
                          <a:cs typeface="Times New Roman" panose="02020603050405020304" pitchFamily="18" charset="0"/>
                        </a:rPr>
                        <a:t>Data collection methods:</a:t>
                      </a:r>
                      <a:endParaRPr lang="en-US" sz="1600" dirty="0">
                        <a:effectLst/>
                        <a:latin typeface="Avenir Next LT Pro Light" panose="020B0304020202020204" pitchFamily="34" charset="0"/>
                        <a:ea typeface="Times New Roman" panose="02020603050405020304" pitchFamily="18" charset="0"/>
                      </a:endParaRPr>
                    </a:p>
                    <a:p>
                      <a:pPr marL="0" marR="0">
                        <a:spcAft>
                          <a:spcPts val="600"/>
                        </a:spcAft>
                        <a:buNone/>
                      </a:pPr>
                      <a:r>
                        <a:rPr lang="en-US" sz="1600" dirty="0">
                          <a:effectLst/>
                          <a:latin typeface="Avenir Next LT Pro Light" panose="020B0304020202020204" pitchFamily="34" charset="0"/>
                          <a:ea typeface="Times New Roman" panose="02020603050405020304" pitchFamily="18" charset="0"/>
                          <a:cs typeface="Times New Roman" panose="02020603050405020304" pitchFamily="18" charset="0"/>
                        </a:rPr>
                        <a:t>Current information could be used for the baseline assessment. Further analyses would require higher resolution data from monitoring systems. </a:t>
                      </a:r>
                      <a:endParaRPr lang="en-US" sz="1600" dirty="0">
                        <a:effectLst/>
                        <a:latin typeface="Avenir Next LT Pro Light" panose="020B0304020202020204" pitchFamily="34" charset="0"/>
                        <a:ea typeface="Times New Roman" panose="02020603050405020304" pitchFamily="18" charset="0"/>
                      </a:endParaRPr>
                    </a:p>
                    <a:p>
                      <a:pPr marL="0" marR="0">
                        <a:buNone/>
                      </a:pPr>
                      <a:r>
                        <a:rPr lang="en-US" sz="1600" dirty="0">
                          <a:effectLst/>
                          <a:latin typeface="Avenir Next LT Pro Light" panose="020B0304020202020204" pitchFamily="34" charset="0"/>
                          <a:ea typeface="Times New Roman" panose="02020603050405020304" pitchFamily="18" charset="0"/>
                          <a:cs typeface="Times New Roman" panose="02020603050405020304" pitchFamily="18" charset="0"/>
                        </a:rPr>
                        <a:t>A participatory mapping methodology could also be employed during the baseline assessment. This could be followed by the implementation of specific studies.</a:t>
                      </a:r>
                      <a:endParaRPr lang="en-US" sz="1600" dirty="0">
                        <a:effectLst/>
                        <a:latin typeface="Avenir Next LT Pro Light" panose="020B0304020202020204" pitchFamily="34" charset="0"/>
                        <a:ea typeface="Times New Roman" panose="02020603050405020304" pitchFamily="18" charset="0"/>
                      </a:endParaRPr>
                    </a:p>
                    <a:p>
                      <a:pPr marL="0" marR="0">
                        <a:buNone/>
                      </a:pPr>
                      <a:r>
                        <a:rPr lang="en-US" sz="1600" dirty="0">
                          <a:effectLst/>
                          <a:latin typeface="Avenir Next LT Pro Light" panose="020B0304020202020204" pitchFamily="34" charset="0"/>
                          <a:ea typeface="Times New Roman" panose="02020603050405020304" pitchFamily="18" charset="0"/>
                          <a:cs typeface="Times New Roman" panose="02020603050405020304" pitchFamily="18" charset="0"/>
                        </a:rPr>
                        <a:t> </a:t>
                      </a:r>
                      <a:endParaRPr lang="en-US" sz="1600" dirty="0">
                        <a:effectLst/>
                        <a:latin typeface="Avenir Next LT Pro Light" panose="020B0304020202020204" pitchFamily="34" charset="0"/>
                        <a:ea typeface="Times New Roman" panose="02020603050405020304" pitchFamily="18" charset="0"/>
                      </a:endParaRPr>
                    </a:p>
                    <a:p>
                      <a:pPr marL="0" marR="0">
                        <a:buNone/>
                      </a:pPr>
                      <a:r>
                        <a:rPr lang="en-US" sz="1600" u="sng" dirty="0">
                          <a:effectLst/>
                          <a:latin typeface="Avenir Next LT Pro Light" panose="020B0304020202020204" pitchFamily="34" charset="0"/>
                          <a:ea typeface="Times New Roman" panose="02020603050405020304" pitchFamily="18" charset="0"/>
                          <a:cs typeface="Times New Roman" panose="02020603050405020304" pitchFamily="18" charset="0"/>
                        </a:rPr>
                        <a:t>Partners for data collection:</a:t>
                      </a:r>
                      <a:endParaRPr lang="en-US" sz="1600" dirty="0">
                        <a:effectLst/>
                        <a:latin typeface="Avenir Next LT Pro Light" panose="020B0304020202020204" pitchFamily="34" charset="0"/>
                        <a:ea typeface="Times New Roman" panose="02020603050405020304" pitchFamily="18" charset="0"/>
                      </a:endParaRPr>
                    </a:p>
                    <a:p>
                      <a:pPr marL="0" marR="0">
                        <a:buNone/>
                      </a:pPr>
                      <a:r>
                        <a:rPr lang="en-US" sz="1600" dirty="0">
                          <a:effectLst/>
                          <a:latin typeface="Avenir Next LT Pro Light" panose="020B0304020202020204" pitchFamily="34" charset="0"/>
                          <a:ea typeface="Times New Roman" panose="02020603050405020304" pitchFamily="18" charset="0"/>
                          <a:cs typeface="Times New Roman" panose="02020603050405020304" pitchFamily="18" charset="0"/>
                        </a:rPr>
                        <a:t>MiAmbiente</a:t>
                      </a:r>
                      <a:endParaRPr lang="en-US" sz="1600" dirty="0">
                        <a:effectLst/>
                        <a:latin typeface="Avenir Next LT Pro Light" panose="020B0304020202020204" pitchFamily="34" charset="0"/>
                        <a:ea typeface="Times New Roman" panose="02020603050405020304" pitchFamily="18" charset="0"/>
                      </a:endParaRPr>
                    </a:p>
                    <a:p>
                      <a:pPr marL="0" marR="0">
                        <a:buNone/>
                      </a:pPr>
                      <a:r>
                        <a:rPr lang="en-US" sz="1600" dirty="0">
                          <a:effectLst/>
                          <a:latin typeface="Avenir Next LT Pro Light" panose="020B0304020202020204" pitchFamily="34" charset="0"/>
                          <a:ea typeface="Times New Roman" panose="02020603050405020304" pitchFamily="18" charset="0"/>
                          <a:cs typeface="Times New Roman" panose="02020603050405020304" pitchFamily="18" charset="0"/>
                        </a:rPr>
                        <a:t>SINIA</a:t>
                      </a:r>
                      <a:endParaRPr lang="en-US" sz="1600" dirty="0">
                        <a:effectLst/>
                        <a:latin typeface="Avenir Next LT Pro Light" panose="020B0304020202020204" pitchFamily="34" charset="0"/>
                        <a:ea typeface="Times New Roman" panose="02020603050405020304" pitchFamily="18" charset="0"/>
                      </a:endParaRPr>
                    </a:p>
                    <a:p>
                      <a:pPr marL="0" marR="0">
                        <a:buNone/>
                      </a:pPr>
                      <a:r>
                        <a:rPr lang="en-US" sz="1600" dirty="0">
                          <a:effectLst/>
                          <a:latin typeface="Avenir Next LT Pro Light" panose="020B0304020202020204" pitchFamily="34" charset="0"/>
                          <a:ea typeface="Times New Roman" panose="02020603050405020304" pitchFamily="18" charset="0"/>
                          <a:cs typeface="Times New Roman" panose="02020603050405020304" pitchFamily="18" charset="0"/>
                        </a:rPr>
                        <a:t>Universities</a:t>
                      </a:r>
                      <a:endParaRPr lang="en-US" sz="1600" dirty="0">
                        <a:effectLst/>
                        <a:latin typeface="Avenir Next LT Pro Light" panose="020B0304020202020204" pitchFamily="34" charset="0"/>
                        <a:ea typeface="Times New Roman" panose="02020603050405020304" pitchFamily="18" charset="0"/>
                      </a:endParaRPr>
                    </a:p>
                    <a:p>
                      <a:pPr marL="0" marR="0">
                        <a:buNone/>
                      </a:pPr>
                      <a:r>
                        <a:rPr lang="en-US" sz="1600" dirty="0">
                          <a:effectLst/>
                          <a:latin typeface="Avenir Next LT Pro Light" panose="020B0304020202020204" pitchFamily="34" charset="0"/>
                          <a:ea typeface="Times New Roman" panose="02020603050405020304" pitchFamily="18" charset="0"/>
                          <a:cs typeface="Times New Roman" panose="02020603050405020304" pitchFamily="18" charset="0"/>
                        </a:rPr>
                        <a:t>Cooperatives /Associations</a:t>
                      </a:r>
                      <a:endParaRPr lang="en-US" sz="1600" dirty="0">
                        <a:effectLst/>
                        <a:latin typeface="Avenir Next LT Pro Light" panose="020B0304020202020204" pitchFamily="34" charset="0"/>
                        <a:ea typeface="Times New Roman" panose="02020603050405020304" pitchFamily="18" charset="0"/>
                      </a:endParaRPr>
                    </a:p>
                    <a:p>
                      <a:pPr marL="0" marR="0">
                        <a:buNone/>
                      </a:pPr>
                      <a:r>
                        <a:rPr lang="en-US" sz="1600" dirty="0">
                          <a:effectLst/>
                          <a:latin typeface="Avenir Next LT Pro Light" panose="020B0304020202020204" pitchFamily="34" charset="0"/>
                          <a:ea typeface="Times New Roman" panose="02020603050405020304" pitchFamily="18" charset="0"/>
                          <a:cs typeface="Times New Roman" panose="02020603050405020304" pitchFamily="18" charset="0"/>
                        </a:rPr>
                        <a:t> </a:t>
                      </a:r>
                      <a:endParaRPr lang="en-US" sz="1600" dirty="0">
                        <a:effectLst/>
                        <a:latin typeface="Avenir Next LT Pro Light" panose="020B0304020202020204" pitchFamily="34" charset="0"/>
                        <a:ea typeface="Times New Roman" panose="02020603050405020304" pitchFamily="18" charset="0"/>
                      </a:endParaRPr>
                    </a:p>
                  </a:txBody>
                  <a:tcPr marL="68580" marR="68580" marT="0" marB="0"/>
                </a:tc>
                <a:extLst>
                  <a:ext uri="{0D108BD9-81ED-4DB2-BD59-A6C34878D82A}">
                    <a16:rowId xmlns:a16="http://schemas.microsoft.com/office/drawing/2014/main" val="999666967"/>
                  </a:ext>
                </a:extLst>
              </a:tr>
            </a:tbl>
          </a:graphicData>
        </a:graphic>
      </p:graphicFrame>
      <p:sp>
        <p:nvSpPr>
          <p:cNvPr id="2" name="TextBox 1">
            <a:extLst>
              <a:ext uri="{FF2B5EF4-FFF2-40B4-BE49-F238E27FC236}">
                <a16:creationId xmlns:a16="http://schemas.microsoft.com/office/drawing/2014/main" id="{83F7BC0B-71BC-8BF1-7818-C17B446A18B5}"/>
              </a:ext>
            </a:extLst>
          </p:cNvPr>
          <p:cNvSpPr txBox="1"/>
          <p:nvPr/>
        </p:nvSpPr>
        <p:spPr>
          <a:xfrm>
            <a:off x="-12032" y="83143"/>
            <a:ext cx="12242494" cy="52322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schemeClr val="bg1"/>
                </a:solidFill>
                <a:effectLst>
                  <a:outerShdw blurRad="38100" dist="38100" dir="2700000" algn="tl">
                    <a:srgbClr val="000000">
                      <a:alpha val="43137"/>
                    </a:srgbClr>
                  </a:outerShdw>
                </a:effectLst>
                <a:uLnTx/>
                <a:uFillTx/>
                <a:latin typeface="Avenir Next LT Pro Demi" panose="020B0704020202020204" pitchFamily="34" charset="0"/>
                <a:ea typeface="+mn-ea"/>
                <a:cs typeface="+mn-cs"/>
              </a:rPr>
              <a:t>Results  — Data needs for MSP</a:t>
            </a:r>
          </a:p>
        </p:txBody>
      </p:sp>
    </p:spTree>
    <p:extLst>
      <p:ext uri="{BB962C8B-B14F-4D97-AF65-F5344CB8AC3E}">
        <p14:creationId xmlns:p14="http://schemas.microsoft.com/office/powerpoint/2010/main" val="1002932314"/>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60A982E-8B98-ACB1-B769-8A095F83DBAA}"/>
            </a:ext>
          </a:extLst>
        </p:cNvPr>
        <p:cNvGrpSpPr/>
        <p:nvPr/>
      </p:nvGrpSpPr>
      <p:grpSpPr>
        <a:xfrm>
          <a:off x="0" y="0"/>
          <a:ext cx="0" cy="0"/>
          <a:chOff x="0" y="0"/>
          <a:chExt cx="0" cy="0"/>
        </a:xfrm>
      </p:grpSpPr>
      <p:pic>
        <p:nvPicPr>
          <p:cNvPr id="32" name="Picture 31">
            <a:extLst>
              <a:ext uri="{FF2B5EF4-FFF2-40B4-BE49-F238E27FC236}">
                <a16:creationId xmlns:a16="http://schemas.microsoft.com/office/drawing/2014/main" id="{37D1654F-3748-9F59-27A4-3837D5978335}"/>
              </a:ext>
            </a:extLst>
          </p:cNvPr>
          <p:cNvPicPr>
            <a:picLocks noChangeAspect="1"/>
          </p:cNvPicPr>
          <p:nvPr/>
        </p:nvPicPr>
        <p:blipFill>
          <a:blip r:embed="rId3"/>
          <a:srcRect r="1791"/>
          <a:stretch/>
        </p:blipFill>
        <p:spPr>
          <a:xfrm>
            <a:off x="0" y="0"/>
            <a:ext cx="12192000" cy="6858000"/>
          </a:xfrm>
          <a:prstGeom prst="rect">
            <a:avLst/>
          </a:prstGeom>
        </p:spPr>
      </p:pic>
      <p:pic>
        <p:nvPicPr>
          <p:cNvPr id="11" name="Picture 10">
            <a:extLst>
              <a:ext uri="{FF2B5EF4-FFF2-40B4-BE49-F238E27FC236}">
                <a16:creationId xmlns:a16="http://schemas.microsoft.com/office/drawing/2014/main" id="{08C07CFA-D647-8F72-428C-73A373EA6929}"/>
              </a:ext>
            </a:extLst>
          </p:cNvPr>
          <p:cNvPicPr>
            <a:picLocks noChangeAspect="1"/>
          </p:cNvPicPr>
          <p:nvPr/>
        </p:nvPicPr>
        <p:blipFill>
          <a:blip r:embed="rId4"/>
          <a:srcRect l="23279" b="28070"/>
          <a:stretch/>
        </p:blipFill>
        <p:spPr>
          <a:xfrm>
            <a:off x="-12031" y="0"/>
            <a:ext cx="12230462" cy="6858000"/>
          </a:xfrm>
          <a:prstGeom prst="rect">
            <a:avLst/>
          </a:prstGeom>
        </p:spPr>
      </p:pic>
      <p:sp>
        <p:nvSpPr>
          <p:cNvPr id="5" name="Rectangle 4">
            <a:extLst>
              <a:ext uri="{FF2B5EF4-FFF2-40B4-BE49-F238E27FC236}">
                <a16:creationId xmlns:a16="http://schemas.microsoft.com/office/drawing/2014/main" id="{784D9B83-6454-14FB-E060-8EA4162A9668}"/>
              </a:ext>
            </a:extLst>
          </p:cNvPr>
          <p:cNvSpPr/>
          <p:nvPr/>
        </p:nvSpPr>
        <p:spPr>
          <a:xfrm>
            <a:off x="-38462" y="689505"/>
            <a:ext cx="12045978" cy="6168496"/>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3" name="Table 2">
            <a:extLst>
              <a:ext uri="{FF2B5EF4-FFF2-40B4-BE49-F238E27FC236}">
                <a16:creationId xmlns:a16="http://schemas.microsoft.com/office/drawing/2014/main" id="{327B0A9B-FC07-FCE0-C33B-ADE3E4DE9CD8}"/>
              </a:ext>
            </a:extLst>
          </p:cNvPr>
          <p:cNvGraphicFramePr>
            <a:graphicFrameLocks noGrp="1"/>
          </p:cNvGraphicFramePr>
          <p:nvPr>
            <p:extLst>
              <p:ext uri="{D42A27DB-BD31-4B8C-83A1-F6EECF244321}">
                <p14:modId xmlns:p14="http://schemas.microsoft.com/office/powerpoint/2010/main" val="135823720"/>
              </p:ext>
            </p:extLst>
          </p:nvPr>
        </p:nvGraphicFramePr>
        <p:xfrm>
          <a:off x="134715" y="878304"/>
          <a:ext cx="11899232" cy="5290191"/>
        </p:xfrm>
        <a:graphic>
          <a:graphicData uri="http://schemas.openxmlformats.org/drawingml/2006/table">
            <a:tbl>
              <a:tblPr firstRow="1" firstCol="1" bandRow="1">
                <a:tableStyleId>{2D5ABB26-0587-4C30-8999-92F81FD0307C}</a:tableStyleId>
              </a:tblPr>
              <a:tblGrid>
                <a:gridCol w="5949616">
                  <a:extLst>
                    <a:ext uri="{9D8B030D-6E8A-4147-A177-3AD203B41FA5}">
                      <a16:colId xmlns:a16="http://schemas.microsoft.com/office/drawing/2014/main" val="2562893227"/>
                    </a:ext>
                  </a:extLst>
                </a:gridCol>
                <a:gridCol w="5949616">
                  <a:extLst>
                    <a:ext uri="{9D8B030D-6E8A-4147-A177-3AD203B41FA5}">
                      <a16:colId xmlns:a16="http://schemas.microsoft.com/office/drawing/2014/main" val="2402381615"/>
                    </a:ext>
                  </a:extLst>
                </a:gridCol>
              </a:tblGrid>
              <a:tr h="5290191">
                <a:tc>
                  <a:txBody>
                    <a:bodyPr/>
                    <a:lstStyle/>
                    <a:p>
                      <a:pPr marL="0" marR="0">
                        <a:buNone/>
                      </a:pPr>
                      <a:r>
                        <a:rPr lang="en-US" sz="1600" b="1" dirty="0">
                          <a:effectLst/>
                          <a:latin typeface="Avenir Next LT Pro Light" panose="020B0304020202020204" pitchFamily="34" charset="0"/>
                          <a:ea typeface="Times New Roman" panose="02020603050405020304" pitchFamily="18" charset="0"/>
                          <a:cs typeface="Times New Roman" panose="02020603050405020304" pitchFamily="18" charset="0"/>
                        </a:rPr>
                        <a:t>Oceanographic Data</a:t>
                      </a:r>
                      <a:endParaRPr lang="en-US" sz="1600" dirty="0">
                        <a:effectLst/>
                        <a:latin typeface="Avenir Next LT Pro Light" panose="020B0304020202020204" pitchFamily="34" charset="0"/>
                        <a:ea typeface="Times New Roman" panose="02020603050405020304" pitchFamily="18" charset="0"/>
                      </a:endParaRPr>
                    </a:p>
                    <a:p>
                      <a:pPr marL="0" marR="0">
                        <a:buNone/>
                      </a:pPr>
                      <a:r>
                        <a:rPr lang="en-US" sz="1600" u="sng" dirty="0">
                          <a:effectLst/>
                          <a:latin typeface="Avenir Next LT Pro Light" panose="020B0304020202020204" pitchFamily="34" charset="0"/>
                          <a:ea typeface="Times New Roman" panose="02020603050405020304" pitchFamily="18" charset="0"/>
                          <a:cs typeface="Times New Roman" panose="02020603050405020304" pitchFamily="18" charset="0"/>
                        </a:rPr>
                        <a:t>Distribution data:</a:t>
                      </a:r>
                      <a:endParaRPr lang="en-US" sz="1600" dirty="0">
                        <a:effectLst/>
                        <a:latin typeface="Avenir Next LT Pro Light" panose="020B0304020202020204" pitchFamily="34" charset="0"/>
                        <a:ea typeface="Times New Roman" panose="02020603050405020304" pitchFamily="18" charset="0"/>
                      </a:endParaRPr>
                    </a:p>
                    <a:p>
                      <a:pPr marL="0" marR="0">
                        <a:buNone/>
                      </a:pPr>
                      <a:r>
                        <a:rPr lang="en-US" sz="1600" dirty="0">
                          <a:solidFill>
                            <a:srgbClr val="7030A0"/>
                          </a:solidFill>
                          <a:effectLst/>
                          <a:latin typeface="Avenir Next LT Pro Light" panose="020B0304020202020204" pitchFamily="34" charset="0"/>
                          <a:ea typeface="Times New Roman" panose="02020603050405020304" pitchFamily="18" charset="0"/>
                          <a:cs typeface="Times New Roman" panose="02020603050405020304" pitchFamily="18" charset="0"/>
                        </a:rPr>
                        <a:t>Bathymetry</a:t>
                      </a:r>
                      <a:endParaRPr lang="en-US" sz="1600" dirty="0">
                        <a:effectLst/>
                        <a:latin typeface="Avenir Next LT Pro Light" panose="020B0304020202020204" pitchFamily="34" charset="0"/>
                        <a:ea typeface="Times New Roman" panose="02020603050405020304" pitchFamily="18" charset="0"/>
                      </a:endParaRPr>
                    </a:p>
                    <a:p>
                      <a:pPr marL="0" marR="0">
                        <a:buNone/>
                      </a:pPr>
                      <a:r>
                        <a:rPr lang="en-US" sz="1600" dirty="0">
                          <a:solidFill>
                            <a:srgbClr val="7030A0"/>
                          </a:solidFill>
                          <a:effectLst/>
                          <a:latin typeface="Avenir Next LT Pro Light" panose="020B0304020202020204" pitchFamily="34" charset="0"/>
                          <a:ea typeface="Times New Roman" panose="02020603050405020304" pitchFamily="18" charset="0"/>
                          <a:cs typeface="Times New Roman" panose="02020603050405020304" pitchFamily="18" charset="0"/>
                        </a:rPr>
                        <a:t>Chlorophyll a concentration</a:t>
                      </a:r>
                      <a:endParaRPr lang="en-US" sz="1600" dirty="0">
                        <a:effectLst/>
                        <a:latin typeface="Avenir Next LT Pro Light" panose="020B0304020202020204" pitchFamily="34" charset="0"/>
                        <a:ea typeface="Times New Roman" panose="02020603050405020304" pitchFamily="18" charset="0"/>
                      </a:endParaRPr>
                    </a:p>
                    <a:p>
                      <a:pPr marL="0" marR="0">
                        <a:buNone/>
                      </a:pPr>
                      <a:r>
                        <a:rPr lang="en-US" sz="1600" dirty="0">
                          <a:solidFill>
                            <a:srgbClr val="7030A0"/>
                          </a:solidFill>
                          <a:effectLst/>
                          <a:latin typeface="Avenir Next LT Pro Light" panose="020B0304020202020204" pitchFamily="34" charset="0"/>
                          <a:ea typeface="Times New Roman" panose="02020603050405020304" pitchFamily="18" charset="0"/>
                          <a:cs typeface="Times New Roman" panose="02020603050405020304" pitchFamily="18" charset="0"/>
                        </a:rPr>
                        <a:t>Nutrients</a:t>
                      </a:r>
                      <a:endParaRPr lang="en-US" sz="1600" dirty="0">
                        <a:effectLst/>
                        <a:latin typeface="Avenir Next LT Pro Light" panose="020B0304020202020204" pitchFamily="34" charset="0"/>
                        <a:ea typeface="Times New Roman" panose="02020603050405020304" pitchFamily="18" charset="0"/>
                      </a:endParaRPr>
                    </a:p>
                    <a:p>
                      <a:pPr marL="0" marR="0">
                        <a:buNone/>
                      </a:pPr>
                      <a:r>
                        <a:rPr lang="en-US" sz="1600" dirty="0">
                          <a:solidFill>
                            <a:srgbClr val="7030A0"/>
                          </a:solidFill>
                          <a:effectLst/>
                          <a:latin typeface="Avenir Next LT Pro Light" panose="020B0304020202020204" pitchFamily="34" charset="0"/>
                          <a:ea typeface="Times New Roman" panose="02020603050405020304" pitchFamily="18" charset="0"/>
                          <a:cs typeface="Times New Roman" panose="02020603050405020304" pitchFamily="18" charset="0"/>
                        </a:rPr>
                        <a:t>Ocean currents</a:t>
                      </a:r>
                      <a:endParaRPr lang="en-US" sz="1600" dirty="0">
                        <a:effectLst/>
                        <a:latin typeface="Avenir Next LT Pro Light" panose="020B0304020202020204" pitchFamily="34" charset="0"/>
                        <a:ea typeface="Times New Roman" panose="02020603050405020304" pitchFamily="18" charset="0"/>
                      </a:endParaRPr>
                    </a:p>
                    <a:p>
                      <a:pPr marL="0" marR="0">
                        <a:buNone/>
                      </a:pPr>
                      <a:r>
                        <a:rPr lang="en-US" sz="1600" dirty="0">
                          <a:solidFill>
                            <a:srgbClr val="7030A0"/>
                          </a:solidFill>
                          <a:effectLst/>
                          <a:latin typeface="Avenir Next LT Pro Light" panose="020B0304020202020204" pitchFamily="34" charset="0"/>
                          <a:ea typeface="Times New Roman" panose="02020603050405020304" pitchFamily="18" charset="0"/>
                          <a:cs typeface="Times New Roman" panose="02020603050405020304" pitchFamily="18" charset="0"/>
                        </a:rPr>
                        <a:t>Prevailing winds</a:t>
                      </a:r>
                      <a:endParaRPr lang="en-US" sz="1600" dirty="0">
                        <a:effectLst/>
                        <a:latin typeface="Avenir Next LT Pro Light" panose="020B0304020202020204" pitchFamily="34" charset="0"/>
                        <a:ea typeface="Times New Roman" panose="02020603050405020304" pitchFamily="18" charset="0"/>
                      </a:endParaRPr>
                    </a:p>
                    <a:p>
                      <a:pPr marL="0" marR="0">
                        <a:buNone/>
                      </a:pPr>
                      <a:r>
                        <a:rPr lang="en-US" sz="1600" dirty="0">
                          <a:solidFill>
                            <a:srgbClr val="7030A0"/>
                          </a:solidFill>
                          <a:effectLst/>
                          <a:latin typeface="Avenir Next LT Pro Light" panose="020B0304020202020204" pitchFamily="34" charset="0"/>
                          <a:ea typeface="Times New Roman" panose="02020603050405020304" pitchFamily="18" charset="0"/>
                          <a:cs typeface="Times New Roman" panose="02020603050405020304" pitchFamily="18" charset="0"/>
                        </a:rPr>
                        <a:t>Salinity</a:t>
                      </a:r>
                      <a:endParaRPr lang="en-US" sz="1600" dirty="0">
                        <a:effectLst/>
                        <a:latin typeface="Avenir Next LT Pro Light" panose="020B0304020202020204" pitchFamily="34" charset="0"/>
                        <a:ea typeface="Times New Roman" panose="02020603050405020304" pitchFamily="18" charset="0"/>
                      </a:endParaRPr>
                    </a:p>
                    <a:p>
                      <a:pPr marL="0" marR="0">
                        <a:buNone/>
                      </a:pPr>
                      <a:r>
                        <a:rPr lang="en-US" sz="1600" dirty="0">
                          <a:solidFill>
                            <a:srgbClr val="7030A0"/>
                          </a:solidFill>
                          <a:effectLst/>
                          <a:latin typeface="Avenir Next LT Pro Light" panose="020B0304020202020204" pitchFamily="34" charset="0"/>
                          <a:ea typeface="Times New Roman" panose="02020603050405020304" pitchFamily="18" charset="0"/>
                          <a:cs typeface="Times New Roman" panose="02020603050405020304" pitchFamily="18" charset="0"/>
                        </a:rPr>
                        <a:t>Sea surface temperature	</a:t>
                      </a:r>
                      <a:endParaRPr lang="en-US" sz="1600" dirty="0">
                        <a:effectLst/>
                        <a:latin typeface="Avenir Next LT Pro Light" panose="020B0304020202020204" pitchFamily="34" charset="0"/>
                        <a:ea typeface="Times New Roman" panose="02020603050405020304" pitchFamily="18" charset="0"/>
                      </a:endParaRPr>
                    </a:p>
                    <a:p>
                      <a:pPr marL="0" marR="0">
                        <a:buNone/>
                      </a:pPr>
                      <a:r>
                        <a:rPr lang="en-US" sz="1600" dirty="0">
                          <a:solidFill>
                            <a:srgbClr val="7030A0"/>
                          </a:solidFill>
                          <a:effectLst/>
                          <a:latin typeface="Avenir Next LT Pro Light" panose="020B0304020202020204" pitchFamily="34" charset="0"/>
                          <a:ea typeface="Times New Roman" panose="02020603050405020304" pitchFamily="18" charset="0"/>
                          <a:cs typeface="Times New Roman" panose="02020603050405020304" pitchFamily="18" charset="0"/>
                        </a:rPr>
                        <a:t>pH</a:t>
                      </a:r>
                      <a:endParaRPr lang="en-US" sz="1600" dirty="0">
                        <a:effectLst/>
                        <a:latin typeface="Avenir Next LT Pro Light" panose="020B0304020202020204" pitchFamily="34" charset="0"/>
                        <a:ea typeface="Times New Roman" panose="02020603050405020304" pitchFamily="18" charset="0"/>
                      </a:endParaRPr>
                    </a:p>
                    <a:p>
                      <a:pPr marL="0" marR="0">
                        <a:buNone/>
                      </a:pPr>
                      <a:r>
                        <a:rPr lang="en-US" sz="1600" dirty="0">
                          <a:solidFill>
                            <a:srgbClr val="7030A0"/>
                          </a:solidFill>
                          <a:effectLst/>
                          <a:latin typeface="Avenir Next LT Pro Light" panose="020B0304020202020204" pitchFamily="34" charset="0"/>
                          <a:ea typeface="Times New Roman" panose="02020603050405020304" pitchFamily="18" charset="0"/>
                          <a:cs typeface="Times New Roman" panose="02020603050405020304" pitchFamily="18" charset="0"/>
                        </a:rPr>
                        <a:t>Dissolve oxygen</a:t>
                      </a:r>
                      <a:endParaRPr lang="en-US" sz="1600" dirty="0">
                        <a:effectLst/>
                        <a:latin typeface="Avenir Next LT Pro Light" panose="020B0304020202020204" pitchFamily="34" charset="0"/>
                        <a:ea typeface="Times New Roman" panose="02020603050405020304" pitchFamily="18" charset="0"/>
                      </a:endParaRPr>
                    </a:p>
                    <a:p>
                      <a:pPr marL="0" marR="0">
                        <a:buNone/>
                      </a:pPr>
                      <a:r>
                        <a:rPr lang="en-US" sz="1600" dirty="0">
                          <a:solidFill>
                            <a:srgbClr val="196B24"/>
                          </a:solidFill>
                          <a:effectLst/>
                          <a:latin typeface="Avenir Next LT Pro Light" panose="020B0304020202020204" pitchFamily="34" charset="0"/>
                          <a:ea typeface="Times New Roman" panose="02020603050405020304" pitchFamily="18" charset="0"/>
                          <a:cs typeface="Times New Roman" panose="02020603050405020304" pitchFamily="18" charset="0"/>
                        </a:rPr>
                        <a:t>Ocean acidification</a:t>
                      </a:r>
                      <a:endParaRPr lang="en-US" sz="1600" dirty="0">
                        <a:effectLst/>
                        <a:latin typeface="Avenir Next LT Pro Light" panose="020B0304020202020204" pitchFamily="34" charset="0"/>
                        <a:ea typeface="Times New Roman" panose="02020603050405020304" pitchFamily="18" charset="0"/>
                      </a:endParaRPr>
                    </a:p>
                    <a:p>
                      <a:pPr marL="0" marR="0">
                        <a:buNone/>
                      </a:pPr>
                      <a:r>
                        <a:rPr lang="en-US" sz="1600" dirty="0">
                          <a:solidFill>
                            <a:srgbClr val="196B24"/>
                          </a:solidFill>
                          <a:effectLst/>
                          <a:latin typeface="Avenir Next LT Pro Light" panose="020B0304020202020204" pitchFamily="34" charset="0"/>
                          <a:ea typeface="Times New Roman" panose="02020603050405020304" pitchFamily="18" charset="0"/>
                          <a:cs typeface="Times New Roman" panose="02020603050405020304" pitchFamily="18" charset="0"/>
                        </a:rPr>
                        <a:t>Changes in sea surface temperature</a:t>
                      </a:r>
                      <a:endParaRPr lang="en-US" sz="1600" dirty="0">
                        <a:effectLst/>
                        <a:latin typeface="Avenir Next LT Pro Light" panose="020B0304020202020204" pitchFamily="34" charset="0"/>
                        <a:ea typeface="Times New Roman" panose="02020603050405020304" pitchFamily="18" charset="0"/>
                      </a:endParaRPr>
                    </a:p>
                    <a:p>
                      <a:pPr marL="0" marR="0">
                        <a:spcAft>
                          <a:spcPts val="600"/>
                        </a:spcAft>
                        <a:buNone/>
                      </a:pPr>
                      <a:r>
                        <a:rPr lang="en-US" sz="1600" dirty="0">
                          <a:solidFill>
                            <a:srgbClr val="196B24"/>
                          </a:solidFill>
                          <a:effectLst/>
                          <a:latin typeface="Avenir Next LT Pro Light" panose="020B0304020202020204" pitchFamily="34" charset="0"/>
                          <a:ea typeface="Times New Roman" panose="02020603050405020304" pitchFamily="18" charset="0"/>
                          <a:cs typeface="Times New Roman" panose="02020603050405020304" pitchFamily="18" charset="0"/>
                        </a:rPr>
                        <a:t>Changes in tides and waves	</a:t>
                      </a:r>
                      <a:endParaRPr lang="en-US" sz="1600" dirty="0">
                        <a:effectLst/>
                        <a:latin typeface="Avenir Next LT Pro Light" panose="020B0304020202020204" pitchFamily="34" charset="0"/>
                        <a:ea typeface="Times New Roman" panose="02020603050405020304" pitchFamily="18" charset="0"/>
                      </a:endParaRPr>
                    </a:p>
                    <a:p>
                      <a:pPr marL="0" marR="0">
                        <a:buNone/>
                      </a:pPr>
                      <a:r>
                        <a:rPr lang="en-US" sz="1200" dirty="0">
                          <a:effectLst/>
                          <a:latin typeface="Avenir Next LT Pro Light" panose="020B0304020202020204" pitchFamily="34" charset="0"/>
                          <a:ea typeface="Times New Roman" panose="02020603050405020304" pitchFamily="18" charset="0"/>
                        </a:rPr>
                        <a:t>Different font colors indicate the priority of data collection: </a:t>
                      </a:r>
                      <a:r>
                        <a:rPr lang="en-US" sz="1200" dirty="0">
                          <a:solidFill>
                            <a:srgbClr val="FF0000"/>
                          </a:solidFill>
                          <a:effectLst/>
                          <a:latin typeface="Avenir Next LT Pro Light" panose="020B0304020202020204" pitchFamily="34" charset="0"/>
                          <a:ea typeface="Times New Roman" panose="02020603050405020304" pitchFamily="18" charset="0"/>
                        </a:rPr>
                        <a:t>High priority is red</a:t>
                      </a:r>
                      <a:r>
                        <a:rPr lang="en-US" sz="1200" dirty="0">
                          <a:effectLst/>
                          <a:latin typeface="Avenir Next LT Pro Light" panose="020B0304020202020204" pitchFamily="34" charset="0"/>
                          <a:ea typeface="Times New Roman" panose="02020603050405020304" pitchFamily="18" charset="0"/>
                        </a:rPr>
                        <a:t>, </a:t>
                      </a:r>
                      <a:r>
                        <a:rPr lang="en-US" sz="1200" dirty="0">
                          <a:solidFill>
                            <a:srgbClr val="275317"/>
                          </a:solidFill>
                          <a:effectLst/>
                          <a:latin typeface="Avenir Next LT Pro Light" panose="020B0304020202020204" pitchFamily="34" charset="0"/>
                          <a:ea typeface="Times New Roman" panose="02020603050405020304" pitchFamily="18" charset="0"/>
                        </a:rPr>
                        <a:t>medium priority is green</a:t>
                      </a:r>
                      <a:r>
                        <a:rPr lang="en-US" sz="1200" dirty="0">
                          <a:effectLst/>
                          <a:latin typeface="Avenir Next LT Pro Light" panose="020B0304020202020204" pitchFamily="34" charset="0"/>
                          <a:ea typeface="Times New Roman" panose="02020603050405020304" pitchFamily="18" charset="0"/>
                        </a:rPr>
                        <a:t>, and </a:t>
                      </a:r>
                      <a:r>
                        <a:rPr lang="en-US" sz="1200" dirty="0">
                          <a:solidFill>
                            <a:srgbClr val="7030A0"/>
                          </a:solidFill>
                          <a:effectLst/>
                          <a:latin typeface="Avenir Next LT Pro Light" panose="020B0304020202020204" pitchFamily="34" charset="0"/>
                          <a:ea typeface="Times New Roman" panose="02020603050405020304" pitchFamily="18" charset="0"/>
                        </a:rPr>
                        <a:t>low priority is purple</a:t>
                      </a:r>
                      <a:r>
                        <a:rPr lang="en-US" sz="1200" dirty="0">
                          <a:effectLst/>
                          <a:latin typeface="Avenir Next LT Pro Light" panose="020B0304020202020204" pitchFamily="34" charset="0"/>
                          <a:ea typeface="Times New Roman" panose="02020603050405020304" pitchFamily="18" charset="0"/>
                        </a:rPr>
                        <a:t>.</a:t>
                      </a:r>
                    </a:p>
                  </a:txBody>
                  <a:tcPr marL="68580" marR="68580" marT="0" marB="0"/>
                </a:tc>
                <a:tc>
                  <a:txBody>
                    <a:bodyPr/>
                    <a:lstStyle/>
                    <a:p>
                      <a:pPr marL="0" marR="0">
                        <a:buNone/>
                      </a:pPr>
                      <a:r>
                        <a:rPr lang="en-US" sz="1600" u="sng" dirty="0">
                          <a:effectLst/>
                          <a:latin typeface="Avenir Next LT Pro Light" panose="020B0304020202020204" pitchFamily="34" charset="0"/>
                          <a:ea typeface="Times New Roman" panose="02020603050405020304" pitchFamily="18" charset="0"/>
                          <a:cs typeface="Times New Roman" panose="02020603050405020304" pitchFamily="18" charset="0"/>
                        </a:rPr>
                        <a:t>Current/existing data situation:</a:t>
                      </a:r>
                      <a:endParaRPr lang="en-US" sz="1600" dirty="0">
                        <a:effectLst/>
                        <a:latin typeface="Avenir Next LT Pro Light" panose="020B0304020202020204" pitchFamily="34" charset="0"/>
                        <a:ea typeface="Times New Roman" panose="02020603050405020304" pitchFamily="18" charset="0"/>
                      </a:endParaRPr>
                    </a:p>
                    <a:p>
                      <a:pPr marL="0" marR="0">
                        <a:buNone/>
                      </a:pPr>
                      <a:r>
                        <a:rPr lang="en-US" sz="1600" dirty="0">
                          <a:effectLst/>
                          <a:latin typeface="Avenir Next LT Pro Light" panose="020B0304020202020204" pitchFamily="34" charset="0"/>
                          <a:ea typeface="Times New Roman" panose="02020603050405020304" pitchFamily="18" charset="0"/>
                        </a:rPr>
                        <a:t>Satellite imagery provides much of this data, though the scale is often coarse.</a:t>
                      </a:r>
                    </a:p>
                    <a:p>
                      <a:pPr marL="0" marR="0">
                        <a:buNone/>
                      </a:pPr>
                      <a:r>
                        <a:rPr lang="en-US" sz="1600" dirty="0">
                          <a:effectLst/>
                          <a:latin typeface="Avenir Next LT Pro Light" panose="020B0304020202020204" pitchFamily="34" charset="0"/>
                          <a:ea typeface="Times New Roman" panose="02020603050405020304" pitchFamily="18" charset="0"/>
                          <a:cs typeface="Times New Roman" panose="02020603050405020304" pitchFamily="18" charset="0"/>
                        </a:rPr>
                        <a:t> </a:t>
                      </a:r>
                      <a:endParaRPr lang="en-US" sz="1600" dirty="0">
                        <a:effectLst/>
                        <a:latin typeface="Avenir Next LT Pro Light" panose="020B0304020202020204" pitchFamily="34" charset="0"/>
                        <a:ea typeface="Times New Roman" panose="02020603050405020304" pitchFamily="18" charset="0"/>
                      </a:endParaRPr>
                    </a:p>
                    <a:p>
                      <a:pPr marL="0" marR="0">
                        <a:buNone/>
                      </a:pPr>
                      <a:r>
                        <a:rPr lang="en-US" sz="1600" u="sng" dirty="0">
                          <a:effectLst/>
                          <a:latin typeface="Avenir Next LT Pro Light" panose="020B0304020202020204" pitchFamily="34" charset="0"/>
                          <a:ea typeface="Times New Roman" panose="02020603050405020304" pitchFamily="18" charset="0"/>
                          <a:cs typeface="Times New Roman" panose="02020603050405020304" pitchFamily="18" charset="0"/>
                        </a:rPr>
                        <a:t>Data collection methods:</a:t>
                      </a:r>
                      <a:endParaRPr lang="en-US" sz="1600" dirty="0">
                        <a:effectLst/>
                        <a:latin typeface="Avenir Next LT Pro Light" panose="020B0304020202020204" pitchFamily="34" charset="0"/>
                        <a:ea typeface="Times New Roman" panose="02020603050405020304" pitchFamily="18" charset="0"/>
                      </a:endParaRPr>
                    </a:p>
                    <a:p>
                      <a:pPr marL="0" marR="0">
                        <a:spcAft>
                          <a:spcPts val="600"/>
                        </a:spcAft>
                        <a:buNone/>
                      </a:pPr>
                      <a:r>
                        <a:rPr lang="en-US" sz="1600" dirty="0">
                          <a:effectLst/>
                          <a:latin typeface="Avenir Next LT Pro Light" panose="020B0304020202020204" pitchFamily="34" charset="0"/>
                          <a:ea typeface="Times New Roman" panose="02020603050405020304" pitchFamily="18" charset="0"/>
                          <a:cs typeface="Times New Roman" panose="02020603050405020304" pitchFamily="18" charset="0"/>
                        </a:rPr>
                        <a:t>Continue using global digital elevation models (DEM) (e.g., GEBCO, Seabed 2030). Based on specific objectives of MSP, obtain higher resolution data such as lidar data.	</a:t>
                      </a:r>
                      <a:endParaRPr lang="en-US" sz="1600" dirty="0">
                        <a:effectLst/>
                        <a:latin typeface="Avenir Next LT Pro Light" panose="020B0304020202020204" pitchFamily="34" charset="0"/>
                        <a:ea typeface="Times New Roman" panose="02020603050405020304" pitchFamily="18" charset="0"/>
                      </a:endParaRPr>
                    </a:p>
                    <a:p>
                      <a:pPr marL="0" marR="0">
                        <a:buNone/>
                      </a:pPr>
                      <a:r>
                        <a:rPr lang="en-US" sz="1600" dirty="0">
                          <a:effectLst/>
                          <a:latin typeface="Avenir Next LT Pro Light" panose="020B0304020202020204" pitchFamily="34" charset="0"/>
                          <a:ea typeface="Times New Roman" panose="02020603050405020304" pitchFamily="18" charset="0"/>
                          <a:cs typeface="Times New Roman" panose="02020603050405020304" pitchFamily="18" charset="0"/>
                        </a:rPr>
                        <a:t>Initiate analysis with current satellite derived data. Increase the number of oceanographic buoys to increase the resolution of the data throughout the entire archipelago.</a:t>
                      </a:r>
                      <a:endParaRPr lang="en-US" sz="1600" dirty="0">
                        <a:effectLst/>
                        <a:latin typeface="Avenir Next LT Pro Light" panose="020B0304020202020204" pitchFamily="34" charset="0"/>
                        <a:ea typeface="Times New Roman" panose="02020603050405020304" pitchFamily="18" charset="0"/>
                      </a:endParaRPr>
                    </a:p>
                    <a:p>
                      <a:pPr marL="0" marR="0">
                        <a:buNone/>
                      </a:pPr>
                      <a:r>
                        <a:rPr lang="en-US" sz="1600" dirty="0">
                          <a:effectLst/>
                          <a:latin typeface="Avenir Next LT Pro Light" panose="020B0304020202020204" pitchFamily="34" charset="0"/>
                          <a:ea typeface="Times New Roman" panose="02020603050405020304" pitchFamily="18" charset="0"/>
                          <a:cs typeface="Times New Roman" panose="02020603050405020304" pitchFamily="18" charset="0"/>
                        </a:rPr>
                        <a:t> </a:t>
                      </a:r>
                      <a:endParaRPr lang="en-US" sz="1600" dirty="0">
                        <a:effectLst/>
                        <a:latin typeface="Avenir Next LT Pro Light" panose="020B0304020202020204" pitchFamily="34" charset="0"/>
                        <a:ea typeface="Times New Roman" panose="02020603050405020304" pitchFamily="18" charset="0"/>
                      </a:endParaRPr>
                    </a:p>
                    <a:p>
                      <a:pPr marL="0" marR="0">
                        <a:buNone/>
                      </a:pPr>
                      <a:r>
                        <a:rPr lang="en-US" sz="1600" u="sng" dirty="0">
                          <a:effectLst/>
                          <a:latin typeface="Avenir Next LT Pro Light" panose="020B0304020202020204" pitchFamily="34" charset="0"/>
                          <a:ea typeface="Times New Roman" panose="02020603050405020304" pitchFamily="18" charset="0"/>
                          <a:cs typeface="Times New Roman" panose="02020603050405020304" pitchFamily="18" charset="0"/>
                        </a:rPr>
                        <a:t>Partners for data collection:</a:t>
                      </a:r>
                      <a:endParaRPr lang="en-US" sz="1600" dirty="0">
                        <a:effectLst/>
                        <a:latin typeface="Avenir Next LT Pro Light" panose="020B0304020202020204" pitchFamily="34" charset="0"/>
                        <a:ea typeface="Times New Roman" panose="02020603050405020304" pitchFamily="18" charset="0"/>
                      </a:endParaRPr>
                    </a:p>
                    <a:p>
                      <a:pPr marL="0" marR="0">
                        <a:buNone/>
                      </a:pPr>
                      <a:r>
                        <a:rPr lang="en-US" sz="1600" dirty="0">
                          <a:effectLst/>
                          <a:latin typeface="Avenir Next LT Pro Light" panose="020B0304020202020204" pitchFamily="34" charset="0"/>
                          <a:ea typeface="Times New Roman" panose="02020603050405020304" pitchFamily="18" charset="0"/>
                          <a:cs typeface="Times New Roman" panose="02020603050405020304" pitchFamily="18" charset="0"/>
                        </a:rPr>
                        <a:t>MiAmbiente</a:t>
                      </a:r>
                      <a:endParaRPr lang="en-US" sz="1600" dirty="0">
                        <a:effectLst/>
                        <a:latin typeface="Avenir Next LT Pro Light" panose="020B0304020202020204" pitchFamily="34" charset="0"/>
                        <a:ea typeface="Times New Roman" panose="02020603050405020304" pitchFamily="18" charset="0"/>
                      </a:endParaRPr>
                    </a:p>
                    <a:p>
                      <a:pPr marL="0" marR="0">
                        <a:buNone/>
                      </a:pPr>
                      <a:r>
                        <a:rPr lang="en-US" sz="1600" dirty="0">
                          <a:effectLst/>
                          <a:latin typeface="Avenir Next LT Pro Light" panose="020B0304020202020204" pitchFamily="34" charset="0"/>
                          <a:ea typeface="Times New Roman" panose="02020603050405020304" pitchFamily="18" charset="0"/>
                          <a:cs typeface="Times New Roman" panose="02020603050405020304" pitchFamily="18" charset="0"/>
                        </a:rPr>
                        <a:t>SINIA</a:t>
                      </a:r>
                      <a:endParaRPr lang="en-US" sz="1600" dirty="0">
                        <a:effectLst/>
                        <a:latin typeface="Avenir Next LT Pro Light" panose="020B0304020202020204" pitchFamily="34" charset="0"/>
                        <a:ea typeface="Times New Roman" panose="02020603050405020304" pitchFamily="18" charset="0"/>
                      </a:endParaRPr>
                    </a:p>
                    <a:p>
                      <a:pPr marL="0" marR="0">
                        <a:buNone/>
                      </a:pPr>
                      <a:r>
                        <a:rPr lang="en-US" sz="1600" dirty="0">
                          <a:effectLst/>
                          <a:latin typeface="Avenir Next LT Pro Light" panose="020B0304020202020204" pitchFamily="34" charset="0"/>
                          <a:ea typeface="Times New Roman" panose="02020603050405020304" pitchFamily="18" charset="0"/>
                          <a:cs typeface="Times New Roman" panose="02020603050405020304" pitchFamily="18" charset="0"/>
                        </a:rPr>
                        <a:t>Climate Change Directorate</a:t>
                      </a:r>
                      <a:endParaRPr lang="en-US" sz="1600" dirty="0">
                        <a:effectLst/>
                        <a:latin typeface="Avenir Next LT Pro Light" panose="020B0304020202020204" pitchFamily="34" charset="0"/>
                        <a:ea typeface="Times New Roman" panose="02020603050405020304" pitchFamily="18" charset="0"/>
                      </a:endParaRPr>
                    </a:p>
                    <a:p>
                      <a:pPr marL="0" marR="0">
                        <a:buNone/>
                      </a:pPr>
                      <a:r>
                        <a:rPr lang="en-US" sz="1600" dirty="0">
                          <a:effectLst/>
                          <a:latin typeface="Avenir Next LT Pro Light" panose="020B0304020202020204" pitchFamily="34" charset="0"/>
                          <a:ea typeface="Times New Roman" panose="02020603050405020304" pitchFamily="18" charset="0"/>
                          <a:cs typeface="Times New Roman" panose="02020603050405020304" pitchFamily="18" charset="0"/>
                        </a:rPr>
                        <a:t>Universities</a:t>
                      </a:r>
                      <a:endParaRPr lang="en-US" sz="1600" dirty="0">
                        <a:effectLst/>
                        <a:latin typeface="Avenir Next LT Pro Light" panose="020B0304020202020204" pitchFamily="34" charset="0"/>
                        <a:ea typeface="Times New Roman" panose="02020603050405020304" pitchFamily="18" charset="0"/>
                      </a:endParaRPr>
                    </a:p>
                    <a:p>
                      <a:pPr marL="0" marR="0">
                        <a:buNone/>
                      </a:pPr>
                      <a:r>
                        <a:rPr lang="en-US" sz="1600" dirty="0">
                          <a:effectLst/>
                          <a:latin typeface="Avenir Next LT Pro Light" panose="020B0304020202020204" pitchFamily="34" charset="0"/>
                          <a:ea typeface="Times New Roman" panose="02020603050405020304" pitchFamily="18" charset="0"/>
                          <a:cs typeface="Times New Roman" panose="02020603050405020304" pitchFamily="18" charset="0"/>
                        </a:rPr>
                        <a:t>Cooperatives /Associations</a:t>
                      </a:r>
                      <a:endParaRPr lang="en-US" sz="1600" dirty="0">
                        <a:effectLst/>
                        <a:latin typeface="Avenir Next LT Pro Light" panose="020B0304020202020204" pitchFamily="34" charset="0"/>
                        <a:ea typeface="Times New Roman" panose="02020603050405020304" pitchFamily="18" charset="0"/>
                      </a:endParaRPr>
                    </a:p>
                  </a:txBody>
                  <a:tcPr marL="68580" marR="68580" marT="0" marB="0"/>
                </a:tc>
                <a:extLst>
                  <a:ext uri="{0D108BD9-81ED-4DB2-BD59-A6C34878D82A}">
                    <a16:rowId xmlns:a16="http://schemas.microsoft.com/office/drawing/2014/main" val="999666967"/>
                  </a:ext>
                </a:extLst>
              </a:tr>
            </a:tbl>
          </a:graphicData>
        </a:graphic>
      </p:graphicFrame>
      <p:sp>
        <p:nvSpPr>
          <p:cNvPr id="2" name="TextBox 1">
            <a:extLst>
              <a:ext uri="{FF2B5EF4-FFF2-40B4-BE49-F238E27FC236}">
                <a16:creationId xmlns:a16="http://schemas.microsoft.com/office/drawing/2014/main" id="{507281FF-69B1-3E03-608F-E34320F9D1C4}"/>
              </a:ext>
            </a:extLst>
          </p:cNvPr>
          <p:cNvSpPr txBox="1"/>
          <p:nvPr/>
        </p:nvSpPr>
        <p:spPr>
          <a:xfrm>
            <a:off x="-12032" y="83143"/>
            <a:ext cx="12242494" cy="52322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schemeClr val="bg1"/>
                </a:solidFill>
                <a:effectLst>
                  <a:outerShdw blurRad="38100" dist="38100" dir="2700000" algn="tl">
                    <a:srgbClr val="000000">
                      <a:alpha val="43137"/>
                    </a:srgbClr>
                  </a:outerShdw>
                </a:effectLst>
                <a:uLnTx/>
                <a:uFillTx/>
                <a:latin typeface="Avenir Next LT Pro Demi" panose="020B0704020202020204" pitchFamily="34" charset="0"/>
                <a:ea typeface="+mn-ea"/>
                <a:cs typeface="+mn-cs"/>
              </a:rPr>
              <a:t>Results  — Data needs for MSP</a:t>
            </a:r>
          </a:p>
        </p:txBody>
      </p:sp>
    </p:spTree>
    <p:extLst>
      <p:ext uri="{BB962C8B-B14F-4D97-AF65-F5344CB8AC3E}">
        <p14:creationId xmlns:p14="http://schemas.microsoft.com/office/powerpoint/2010/main" val="3647287644"/>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724253-80CD-C180-DF7D-F67E8F9F9FB4}"/>
            </a:ext>
          </a:extLst>
        </p:cNvPr>
        <p:cNvGrpSpPr/>
        <p:nvPr/>
      </p:nvGrpSpPr>
      <p:grpSpPr>
        <a:xfrm>
          <a:off x="0" y="0"/>
          <a:ext cx="0" cy="0"/>
          <a:chOff x="0" y="0"/>
          <a:chExt cx="0" cy="0"/>
        </a:xfrm>
      </p:grpSpPr>
      <p:pic>
        <p:nvPicPr>
          <p:cNvPr id="32" name="Picture 31">
            <a:extLst>
              <a:ext uri="{FF2B5EF4-FFF2-40B4-BE49-F238E27FC236}">
                <a16:creationId xmlns:a16="http://schemas.microsoft.com/office/drawing/2014/main" id="{E10E14C6-4A02-0A43-3922-1E9094D62C5F}"/>
              </a:ext>
            </a:extLst>
          </p:cNvPr>
          <p:cNvPicPr>
            <a:picLocks noChangeAspect="1"/>
          </p:cNvPicPr>
          <p:nvPr/>
        </p:nvPicPr>
        <p:blipFill>
          <a:blip r:embed="rId3"/>
          <a:srcRect r="1791"/>
          <a:stretch/>
        </p:blipFill>
        <p:spPr>
          <a:xfrm>
            <a:off x="0" y="0"/>
            <a:ext cx="12192000" cy="6858000"/>
          </a:xfrm>
          <a:prstGeom prst="rect">
            <a:avLst/>
          </a:prstGeom>
        </p:spPr>
      </p:pic>
      <p:pic>
        <p:nvPicPr>
          <p:cNvPr id="11" name="Picture 10">
            <a:extLst>
              <a:ext uri="{FF2B5EF4-FFF2-40B4-BE49-F238E27FC236}">
                <a16:creationId xmlns:a16="http://schemas.microsoft.com/office/drawing/2014/main" id="{3D673FB4-DD7E-D9C7-EDEE-2A7B81214782}"/>
              </a:ext>
            </a:extLst>
          </p:cNvPr>
          <p:cNvPicPr>
            <a:picLocks noChangeAspect="1"/>
          </p:cNvPicPr>
          <p:nvPr/>
        </p:nvPicPr>
        <p:blipFill>
          <a:blip r:embed="rId4"/>
          <a:srcRect l="23279" b="28070"/>
          <a:stretch/>
        </p:blipFill>
        <p:spPr>
          <a:xfrm>
            <a:off x="-12031" y="0"/>
            <a:ext cx="12230462" cy="6858000"/>
          </a:xfrm>
          <a:prstGeom prst="rect">
            <a:avLst/>
          </a:prstGeom>
        </p:spPr>
      </p:pic>
      <p:sp>
        <p:nvSpPr>
          <p:cNvPr id="5" name="Rectangle 4">
            <a:extLst>
              <a:ext uri="{FF2B5EF4-FFF2-40B4-BE49-F238E27FC236}">
                <a16:creationId xmlns:a16="http://schemas.microsoft.com/office/drawing/2014/main" id="{1A84498A-0C24-3FD3-21B0-0BB2A4D7CD86}"/>
              </a:ext>
            </a:extLst>
          </p:cNvPr>
          <p:cNvSpPr/>
          <p:nvPr/>
        </p:nvSpPr>
        <p:spPr>
          <a:xfrm>
            <a:off x="-38462" y="689505"/>
            <a:ext cx="12045978" cy="6168496"/>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3" name="Table 2">
            <a:extLst>
              <a:ext uri="{FF2B5EF4-FFF2-40B4-BE49-F238E27FC236}">
                <a16:creationId xmlns:a16="http://schemas.microsoft.com/office/drawing/2014/main" id="{E2B79A68-2A87-9E5D-EE1D-62485BE2144D}"/>
              </a:ext>
            </a:extLst>
          </p:cNvPr>
          <p:cNvGraphicFramePr>
            <a:graphicFrameLocks noGrp="1"/>
          </p:cNvGraphicFramePr>
          <p:nvPr>
            <p:extLst>
              <p:ext uri="{D42A27DB-BD31-4B8C-83A1-F6EECF244321}">
                <p14:modId xmlns:p14="http://schemas.microsoft.com/office/powerpoint/2010/main" val="1288831971"/>
              </p:ext>
            </p:extLst>
          </p:nvPr>
        </p:nvGraphicFramePr>
        <p:xfrm>
          <a:off x="134715" y="878304"/>
          <a:ext cx="11899232" cy="5290191"/>
        </p:xfrm>
        <a:graphic>
          <a:graphicData uri="http://schemas.openxmlformats.org/drawingml/2006/table">
            <a:tbl>
              <a:tblPr firstRow="1" firstCol="1" bandRow="1">
                <a:tableStyleId>{2D5ABB26-0587-4C30-8999-92F81FD0307C}</a:tableStyleId>
              </a:tblPr>
              <a:tblGrid>
                <a:gridCol w="5949616">
                  <a:extLst>
                    <a:ext uri="{9D8B030D-6E8A-4147-A177-3AD203B41FA5}">
                      <a16:colId xmlns:a16="http://schemas.microsoft.com/office/drawing/2014/main" val="2562893227"/>
                    </a:ext>
                  </a:extLst>
                </a:gridCol>
                <a:gridCol w="5949616">
                  <a:extLst>
                    <a:ext uri="{9D8B030D-6E8A-4147-A177-3AD203B41FA5}">
                      <a16:colId xmlns:a16="http://schemas.microsoft.com/office/drawing/2014/main" val="2402381615"/>
                    </a:ext>
                  </a:extLst>
                </a:gridCol>
              </a:tblGrid>
              <a:tr h="5290191">
                <a:tc>
                  <a:txBody>
                    <a:bodyPr/>
                    <a:lstStyle/>
                    <a:p>
                      <a:pPr marL="0" marR="0">
                        <a:buNone/>
                      </a:pPr>
                      <a:r>
                        <a:rPr lang="en-US" sz="1600" b="1" dirty="0">
                          <a:effectLst/>
                          <a:latin typeface="Avenir Next LT Pro Light" panose="020B0304020202020204" pitchFamily="34" charset="0"/>
                          <a:ea typeface="Times New Roman" panose="02020603050405020304" pitchFamily="18" charset="0"/>
                          <a:cs typeface="Times New Roman" panose="02020603050405020304" pitchFamily="18" charset="0"/>
                        </a:rPr>
                        <a:t>Tourism Data</a:t>
                      </a:r>
                      <a:endParaRPr lang="en-US" sz="1600" dirty="0">
                        <a:effectLst/>
                        <a:latin typeface="Avenir Next LT Pro Light" panose="020B0304020202020204" pitchFamily="34" charset="0"/>
                        <a:ea typeface="Times New Roman" panose="02020603050405020304" pitchFamily="18" charset="0"/>
                      </a:endParaRPr>
                    </a:p>
                    <a:p>
                      <a:pPr marL="0" marR="0">
                        <a:buNone/>
                      </a:pPr>
                      <a:r>
                        <a:rPr lang="en-US" sz="1600" u="sng" dirty="0">
                          <a:effectLst/>
                          <a:latin typeface="Avenir Next LT Pro Light" panose="020B0304020202020204" pitchFamily="34" charset="0"/>
                          <a:ea typeface="Times New Roman" panose="02020603050405020304" pitchFamily="18" charset="0"/>
                          <a:cs typeface="Times New Roman" panose="02020603050405020304" pitchFamily="18" charset="0"/>
                        </a:rPr>
                        <a:t>Distribution data:</a:t>
                      </a:r>
                      <a:endParaRPr lang="en-US" sz="1600" dirty="0">
                        <a:effectLst/>
                        <a:latin typeface="Avenir Next LT Pro Light" panose="020B0304020202020204" pitchFamily="34" charset="0"/>
                        <a:ea typeface="Times New Roman" panose="02020603050405020304" pitchFamily="18" charset="0"/>
                      </a:endParaRPr>
                    </a:p>
                    <a:p>
                      <a:pPr marL="0" marR="0">
                        <a:buNone/>
                      </a:pPr>
                      <a:r>
                        <a:rPr lang="en-US" sz="1600" dirty="0">
                          <a:solidFill>
                            <a:srgbClr val="C00000"/>
                          </a:solidFill>
                          <a:effectLst/>
                          <a:latin typeface="Avenir Next LT Pro Light" panose="020B0304020202020204" pitchFamily="34" charset="0"/>
                          <a:ea typeface="Times New Roman" panose="02020603050405020304" pitchFamily="18" charset="0"/>
                          <a:cs typeface="Times New Roman" panose="02020603050405020304" pitchFamily="18" charset="0"/>
                        </a:rPr>
                        <a:t>Distribution of tourist </a:t>
                      </a:r>
                      <a:endParaRPr lang="en-US" sz="1600" dirty="0">
                        <a:effectLst/>
                        <a:latin typeface="Avenir Next LT Pro Light" panose="020B0304020202020204" pitchFamily="34" charset="0"/>
                        <a:ea typeface="Times New Roman" panose="02020603050405020304" pitchFamily="18" charset="0"/>
                      </a:endParaRPr>
                    </a:p>
                    <a:p>
                      <a:pPr marL="0" marR="0">
                        <a:buNone/>
                      </a:pPr>
                      <a:r>
                        <a:rPr lang="en-US" sz="1600" dirty="0">
                          <a:solidFill>
                            <a:srgbClr val="C00000"/>
                          </a:solidFill>
                          <a:effectLst/>
                          <a:latin typeface="Avenir Next LT Pro Light" panose="020B0304020202020204" pitchFamily="34" charset="0"/>
                          <a:ea typeface="Times New Roman" panose="02020603050405020304" pitchFamily="18" charset="0"/>
                          <a:cs typeface="Times New Roman" panose="02020603050405020304" pitchFamily="18" charset="0"/>
                        </a:rPr>
                        <a:t>Watersports areas</a:t>
                      </a:r>
                      <a:endParaRPr lang="en-US" sz="1600" dirty="0">
                        <a:effectLst/>
                        <a:latin typeface="Avenir Next LT Pro Light" panose="020B0304020202020204" pitchFamily="34" charset="0"/>
                        <a:ea typeface="Times New Roman" panose="02020603050405020304" pitchFamily="18" charset="0"/>
                      </a:endParaRPr>
                    </a:p>
                    <a:p>
                      <a:pPr marL="0" marR="0">
                        <a:buNone/>
                      </a:pPr>
                      <a:r>
                        <a:rPr lang="en-US" sz="1600" dirty="0">
                          <a:solidFill>
                            <a:srgbClr val="C00000"/>
                          </a:solidFill>
                          <a:effectLst/>
                          <a:latin typeface="Avenir Next LT Pro Light" panose="020B0304020202020204" pitchFamily="34" charset="0"/>
                          <a:ea typeface="Times New Roman" panose="02020603050405020304" pitchFamily="18" charset="0"/>
                          <a:cs typeface="Times New Roman" panose="02020603050405020304" pitchFamily="18" charset="0"/>
                        </a:rPr>
                        <a:t>Diving and snorkeling areas</a:t>
                      </a:r>
                      <a:endParaRPr lang="en-US" sz="1600" dirty="0">
                        <a:effectLst/>
                        <a:latin typeface="Avenir Next LT Pro Light" panose="020B0304020202020204" pitchFamily="34" charset="0"/>
                        <a:ea typeface="Times New Roman" panose="02020603050405020304" pitchFamily="18" charset="0"/>
                      </a:endParaRPr>
                    </a:p>
                    <a:p>
                      <a:pPr marL="0" marR="0">
                        <a:buNone/>
                      </a:pPr>
                      <a:r>
                        <a:rPr lang="en-US" sz="1600" dirty="0">
                          <a:solidFill>
                            <a:srgbClr val="C00000"/>
                          </a:solidFill>
                          <a:effectLst/>
                          <a:latin typeface="Avenir Next LT Pro Light" panose="020B0304020202020204" pitchFamily="34" charset="0"/>
                          <a:ea typeface="Times New Roman" panose="02020603050405020304" pitchFamily="18" charset="0"/>
                          <a:cs typeface="Times New Roman" panose="02020603050405020304" pitchFamily="18" charset="0"/>
                        </a:rPr>
                        <a:t>Destination sites (on the water)</a:t>
                      </a:r>
                      <a:endParaRPr lang="en-US" sz="1600" dirty="0">
                        <a:effectLst/>
                        <a:latin typeface="Avenir Next LT Pro Light" panose="020B0304020202020204" pitchFamily="34" charset="0"/>
                        <a:ea typeface="Times New Roman" panose="02020603050405020304" pitchFamily="18" charset="0"/>
                      </a:endParaRPr>
                    </a:p>
                    <a:p>
                      <a:pPr marL="0" marR="0">
                        <a:buNone/>
                      </a:pPr>
                      <a:r>
                        <a:rPr lang="en-US" sz="1600" dirty="0">
                          <a:solidFill>
                            <a:srgbClr val="196B24"/>
                          </a:solidFill>
                          <a:effectLst/>
                          <a:latin typeface="Avenir Next LT Pro Light" panose="020B0304020202020204" pitchFamily="34" charset="0"/>
                          <a:ea typeface="Times New Roman" panose="02020603050405020304" pitchFamily="18" charset="0"/>
                          <a:cs typeface="Times New Roman" panose="02020603050405020304" pitchFamily="18" charset="0"/>
                        </a:rPr>
                        <a:t>Tourism statistics (passengers by airport, purpose of trip, expenditure, etc.)</a:t>
                      </a:r>
                      <a:endParaRPr lang="en-US" sz="1600" dirty="0">
                        <a:effectLst/>
                        <a:latin typeface="Avenir Next LT Pro Light" panose="020B0304020202020204" pitchFamily="34" charset="0"/>
                        <a:ea typeface="Times New Roman" panose="02020603050405020304" pitchFamily="18" charset="0"/>
                      </a:endParaRPr>
                    </a:p>
                    <a:p>
                      <a:pPr marL="0" marR="0">
                        <a:buNone/>
                      </a:pPr>
                      <a:r>
                        <a:rPr lang="en-US" sz="1600" dirty="0">
                          <a:solidFill>
                            <a:srgbClr val="196B24"/>
                          </a:solidFill>
                          <a:effectLst/>
                          <a:latin typeface="Avenir Next LT Pro Light" panose="020B0304020202020204" pitchFamily="34" charset="0"/>
                          <a:ea typeface="Times New Roman" panose="02020603050405020304" pitchFamily="18" charset="0"/>
                          <a:cs typeface="Times New Roman" panose="02020603050405020304" pitchFamily="18" charset="0"/>
                        </a:rPr>
                        <a:t>Visitor by resort and accommodation type</a:t>
                      </a:r>
                      <a:endParaRPr lang="en-US" sz="1600" dirty="0">
                        <a:effectLst/>
                        <a:latin typeface="Avenir Next LT Pro Light" panose="020B0304020202020204" pitchFamily="34" charset="0"/>
                        <a:ea typeface="Times New Roman" panose="02020603050405020304" pitchFamily="18" charset="0"/>
                      </a:endParaRPr>
                    </a:p>
                    <a:p>
                      <a:pPr marL="0" marR="0">
                        <a:spcAft>
                          <a:spcPts val="600"/>
                        </a:spcAft>
                        <a:buNone/>
                      </a:pPr>
                      <a:r>
                        <a:rPr lang="en-US" sz="1600" dirty="0">
                          <a:solidFill>
                            <a:srgbClr val="196B24"/>
                          </a:solidFill>
                          <a:effectLst/>
                          <a:latin typeface="Avenir Next LT Pro Light" panose="020B0304020202020204" pitchFamily="34" charset="0"/>
                          <a:ea typeface="Times New Roman" panose="02020603050405020304" pitchFamily="18" charset="0"/>
                          <a:cs typeface="Times New Roman" panose="02020603050405020304" pitchFamily="18" charset="0"/>
                        </a:rPr>
                        <a:t>Number of tour operators by activities (e.g., sightseeing, snorkeling, diving, etc.)</a:t>
                      </a:r>
                      <a:endParaRPr lang="en-US" sz="1600" dirty="0">
                        <a:effectLst/>
                        <a:latin typeface="Avenir Next LT Pro Light" panose="020B0304020202020204" pitchFamily="34" charset="0"/>
                        <a:ea typeface="Times New Roman" panose="02020603050405020304" pitchFamily="18" charset="0"/>
                      </a:endParaRPr>
                    </a:p>
                    <a:p>
                      <a:pPr marL="0" marR="0">
                        <a:buNone/>
                      </a:pPr>
                      <a:r>
                        <a:rPr lang="en-US" sz="1200" dirty="0">
                          <a:effectLst/>
                          <a:latin typeface="Avenir Next LT Pro Light" panose="020B0304020202020204" pitchFamily="34" charset="0"/>
                          <a:ea typeface="Times New Roman" panose="02020603050405020304" pitchFamily="18" charset="0"/>
                        </a:rPr>
                        <a:t>Different font colors indicate the priority of data collection: </a:t>
                      </a:r>
                      <a:r>
                        <a:rPr lang="en-US" sz="1200" dirty="0">
                          <a:solidFill>
                            <a:srgbClr val="FF0000"/>
                          </a:solidFill>
                          <a:effectLst/>
                          <a:latin typeface="Avenir Next LT Pro Light" panose="020B0304020202020204" pitchFamily="34" charset="0"/>
                          <a:ea typeface="Times New Roman" panose="02020603050405020304" pitchFamily="18" charset="0"/>
                        </a:rPr>
                        <a:t>High priority is red</a:t>
                      </a:r>
                      <a:r>
                        <a:rPr lang="en-US" sz="1200" dirty="0">
                          <a:effectLst/>
                          <a:latin typeface="Avenir Next LT Pro Light" panose="020B0304020202020204" pitchFamily="34" charset="0"/>
                          <a:ea typeface="Times New Roman" panose="02020603050405020304" pitchFamily="18" charset="0"/>
                        </a:rPr>
                        <a:t>, </a:t>
                      </a:r>
                      <a:r>
                        <a:rPr lang="en-US" sz="1200" dirty="0">
                          <a:solidFill>
                            <a:srgbClr val="275317"/>
                          </a:solidFill>
                          <a:effectLst/>
                          <a:latin typeface="Avenir Next LT Pro Light" panose="020B0304020202020204" pitchFamily="34" charset="0"/>
                          <a:ea typeface="Times New Roman" panose="02020603050405020304" pitchFamily="18" charset="0"/>
                        </a:rPr>
                        <a:t>medium priority is green</a:t>
                      </a:r>
                      <a:r>
                        <a:rPr lang="en-US" sz="1200" dirty="0">
                          <a:effectLst/>
                          <a:latin typeface="Avenir Next LT Pro Light" panose="020B0304020202020204" pitchFamily="34" charset="0"/>
                          <a:ea typeface="Times New Roman" panose="02020603050405020304" pitchFamily="18" charset="0"/>
                        </a:rPr>
                        <a:t>, and </a:t>
                      </a:r>
                      <a:r>
                        <a:rPr lang="en-US" sz="1200" dirty="0">
                          <a:solidFill>
                            <a:srgbClr val="7030A0"/>
                          </a:solidFill>
                          <a:effectLst/>
                          <a:latin typeface="Avenir Next LT Pro Light" panose="020B0304020202020204" pitchFamily="34" charset="0"/>
                          <a:ea typeface="Times New Roman" panose="02020603050405020304" pitchFamily="18" charset="0"/>
                        </a:rPr>
                        <a:t>low priority is purple</a:t>
                      </a:r>
                      <a:r>
                        <a:rPr lang="en-US" sz="1200" dirty="0">
                          <a:effectLst/>
                          <a:latin typeface="Avenir Next LT Pro Light" panose="020B0304020202020204" pitchFamily="34" charset="0"/>
                          <a:ea typeface="Times New Roman" panose="02020603050405020304" pitchFamily="18" charset="0"/>
                        </a:rPr>
                        <a:t>.</a:t>
                      </a:r>
                    </a:p>
                  </a:txBody>
                  <a:tcPr marL="68580" marR="68580" marT="0" marB="0"/>
                </a:tc>
                <a:tc>
                  <a:txBody>
                    <a:bodyPr/>
                    <a:lstStyle/>
                    <a:p>
                      <a:pPr marL="0" marR="0">
                        <a:buNone/>
                      </a:pPr>
                      <a:r>
                        <a:rPr lang="en-US" sz="1600" u="sng" dirty="0">
                          <a:effectLst/>
                          <a:latin typeface="Avenir Next LT Pro Light" panose="020B0304020202020204" pitchFamily="34" charset="0"/>
                          <a:ea typeface="Times New Roman" panose="02020603050405020304" pitchFamily="18" charset="0"/>
                          <a:cs typeface="Times New Roman" panose="02020603050405020304" pitchFamily="18" charset="0"/>
                        </a:rPr>
                        <a:t>Current/existing data situation:</a:t>
                      </a:r>
                      <a:endParaRPr lang="en-US" sz="1600" dirty="0">
                        <a:effectLst/>
                        <a:latin typeface="Avenir Next LT Pro Light" panose="020B0304020202020204" pitchFamily="34" charset="0"/>
                        <a:ea typeface="Times New Roman" panose="02020603050405020304" pitchFamily="18" charset="0"/>
                      </a:endParaRPr>
                    </a:p>
                    <a:p>
                      <a:pPr marL="0" marR="0">
                        <a:buNone/>
                      </a:pPr>
                      <a:r>
                        <a:rPr lang="en-US" sz="1600" dirty="0">
                          <a:effectLst/>
                          <a:latin typeface="Avenir Next LT Pro Light" panose="020B0304020202020204" pitchFamily="34" charset="0"/>
                          <a:ea typeface="Times New Roman" panose="02020603050405020304" pitchFamily="18" charset="0"/>
                        </a:rPr>
                        <a:t>Tourism and water transportation businesses generally display destination or diving site maps in their facilities on walls or banners. However, digitized layers need to be updated for use in a MSP process. The country gathers tourism statistics. There is an opportunity to suggest/gather additional local statistical information for the MSP process. </a:t>
                      </a:r>
                    </a:p>
                    <a:p>
                      <a:pPr marL="0" marR="0">
                        <a:buNone/>
                      </a:pPr>
                      <a:r>
                        <a:rPr lang="en-US" sz="1600" dirty="0">
                          <a:effectLst/>
                          <a:latin typeface="Avenir Next LT Pro Light" panose="020B0304020202020204" pitchFamily="34" charset="0"/>
                          <a:ea typeface="Times New Roman" panose="02020603050405020304" pitchFamily="18" charset="0"/>
                          <a:cs typeface="Times New Roman" panose="02020603050405020304" pitchFamily="18" charset="0"/>
                        </a:rPr>
                        <a:t> </a:t>
                      </a:r>
                      <a:endParaRPr lang="en-US" sz="1600" dirty="0">
                        <a:effectLst/>
                        <a:latin typeface="Avenir Next LT Pro Light" panose="020B0304020202020204" pitchFamily="34" charset="0"/>
                        <a:ea typeface="Times New Roman" panose="02020603050405020304" pitchFamily="18" charset="0"/>
                      </a:endParaRPr>
                    </a:p>
                    <a:p>
                      <a:pPr marL="0" marR="0">
                        <a:buNone/>
                      </a:pPr>
                      <a:r>
                        <a:rPr lang="en-US" sz="1600" u="sng" dirty="0">
                          <a:effectLst/>
                          <a:latin typeface="Avenir Next LT Pro Light" panose="020B0304020202020204" pitchFamily="34" charset="0"/>
                          <a:ea typeface="Times New Roman" panose="02020603050405020304" pitchFamily="18" charset="0"/>
                          <a:cs typeface="Times New Roman" panose="02020603050405020304" pitchFamily="18" charset="0"/>
                        </a:rPr>
                        <a:t>Data collection methods:</a:t>
                      </a:r>
                      <a:endParaRPr lang="en-US" sz="1600" dirty="0">
                        <a:effectLst/>
                        <a:latin typeface="Avenir Next LT Pro Light" panose="020B0304020202020204" pitchFamily="34" charset="0"/>
                        <a:ea typeface="Times New Roman" panose="02020603050405020304" pitchFamily="18" charset="0"/>
                      </a:endParaRPr>
                    </a:p>
                    <a:p>
                      <a:pPr marL="0" marR="0">
                        <a:spcAft>
                          <a:spcPts val="600"/>
                        </a:spcAft>
                        <a:buNone/>
                      </a:pPr>
                      <a:r>
                        <a:rPr lang="en-US" sz="1600" dirty="0">
                          <a:effectLst/>
                          <a:latin typeface="Avenir Next LT Pro Light" panose="020B0304020202020204" pitchFamily="34" charset="0"/>
                          <a:ea typeface="Times New Roman" panose="02020603050405020304" pitchFamily="18" charset="0"/>
                          <a:cs typeface="Times New Roman" panose="02020603050405020304" pitchFamily="18" charset="0"/>
                        </a:rPr>
                        <a:t>A participatory mapping methodology could be employed during the baseline assessment for collecting data on distributions. As the MSP progresses, other methods with higher spatial resolution could be used (e.g., distribution models and vessel tracking system).</a:t>
                      </a:r>
                      <a:endParaRPr lang="en-US" sz="1600" dirty="0">
                        <a:effectLst/>
                        <a:latin typeface="Avenir Next LT Pro Light" panose="020B0304020202020204" pitchFamily="34" charset="0"/>
                        <a:ea typeface="Times New Roman" panose="02020603050405020304" pitchFamily="18" charset="0"/>
                      </a:endParaRPr>
                    </a:p>
                    <a:p>
                      <a:pPr marL="0" marR="0">
                        <a:buNone/>
                      </a:pPr>
                      <a:r>
                        <a:rPr lang="en-US" sz="1600" dirty="0">
                          <a:effectLst/>
                          <a:latin typeface="Avenir Next LT Pro Light" panose="020B0304020202020204" pitchFamily="34" charset="0"/>
                          <a:ea typeface="Times New Roman" panose="02020603050405020304" pitchFamily="18" charset="0"/>
                          <a:cs typeface="Times New Roman" panose="02020603050405020304" pitchFamily="18" charset="0"/>
                        </a:rPr>
                        <a:t>National yearly tourism and recreation statistics.</a:t>
                      </a:r>
                      <a:endParaRPr lang="en-US" sz="1600" dirty="0">
                        <a:effectLst/>
                        <a:latin typeface="Avenir Next LT Pro Light" panose="020B0304020202020204" pitchFamily="34" charset="0"/>
                        <a:ea typeface="Times New Roman" panose="02020603050405020304" pitchFamily="18" charset="0"/>
                      </a:endParaRPr>
                    </a:p>
                    <a:p>
                      <a:pPr marL="0" marR="0">
                        <a:buNone/>
                      </a:pPr>
                      <a:r>
                        <a:rPr lang="en-US" sz="1600" dirty="0">
                          <a:effectLst/>
                          <a:latin typeface="Avenir Next LT Pro Light" panose="020B0304020202020204" pitchFamily="34" charset="0"/>
                          <a:ea typeface="Times New Roman" panose="02020603050405020304" pitchFamily="18" charset="0"/>
                          <a:cs typeface="Times New Roman" panose="02020603050405020304" pitchFamily="18" charset="0"/>
                        </a:rPr>
                        <a:t> </a:t>
                      </a:r>
                      <a:endParaRPr lang="en-US" sz="1600" dirty="0">
                        <a:effectLst/>
                        <a:latin typeface="Avenir Next LT Pro Light" panose="020B0304020202020204" pitchFamily="34" charset="0"/>
                        <a:ea typeface="Times New Roman" panose="02020603050405020304" pitchFamily="18" charset="0"/>
                      </a:endParaRPr>
                    </a:p>
                    <a:p>
                      <a:pPr marL="0" marR="0">
                        <a:buNone/>
                      </a:pPr>
                      <a:r>
                        <a:rPr lang="en-US" sz="1600" u="sng" dirty="0">
                          <a:effectLst/>
                          <a:latin typeface="Avenir Next LT Pro Light" panose="020B0304020202020204" pitchFamily="34" charset="0"/>
                          <a:ea typeface="Times New Roman" panose="02020603050405020304" pitchFamily="18" charset="0"/>
                          <a:cs typeface="Times New Roman" panose="02020603050405020304" pitchFamily="18" charset="0"/>
                        </a:rPr>
                        <a:t>Partners for data collection:</a:t>
                      </a:r>
                      <a:endParaRPr lang="en-US" sz="1600" dirty="0">
                        <a:effectLst/>
                        <a:latin typeface="Avenir Next LT Pro Light" panose="020B0304020202020204" pitchFamily="34" charset="0"/>
                        <a:ea typeface="Times New Roman" panose="02020603050405020304" pitchFamily="18" charset="0"/>
                      </a:endParaRPr>
                    </a:p>
                    <a:p>
                      <a:pPr marL="0" marR="0">
                        <a:buNone/>
                      </a:pPr>
                      <a:r>
                        <a:rPr lang="en-US" sz="1600" dirty="0">
                          <a:effectLst/>
                          <a:latin typeface="Avenir Next LT Pro Light" panose="020B0304020202020204" pitchFamily="34" charset="0"/>
                          <a:ea typeface="Times New Roman" panose="02020603050405020304" pitchFamily="18" charset="0"/>
                          <a:cs typeface="Times New Roman" panose="02020603050405020304" pitchFamily="18" charset="0"/>
                        </a:rPr>
                        <a:t>MiAmbiente</a:t>
                      </a:r>
                      <a:endParaRPr lang="en-US" sz="1600" dirty="0">
                        <a:effectLst/>
                        <a:latin typeface="Avenir Next LT Pro Light" panose="020B0304020202020204" pitchFamily="34" charset="0"/>
                        <a:ea typeface="Times New Roman" panose="02020603050405020304" pitchFamily="18" charset="0"/>
                      </a:endParaRPr>
                    </a:p>
                    <a:p>
                      <a:pPr marL="0" marR="0">
                        <a:buNone/>
                      </a:pPr>
                      <a:r>
                        <a:rPr lang="en-US" sz="1600" dirty="0">
                          <a:effectLst/>
                          <a:latin typeface="Avenir Next LT Pro Light" panose="020B0304020202020204" pitchFamily="34" charset="0"/>
                          <a:ea typeface="Times New Roman" panose="02020603050405020304" pitchFamily="18" charset="0"/>
                          <a:cs typeface="Times New Roman" panose="02020603050405020304" pitchFamily="18" charset="0"/>
                        </a:rPr>
                        <a:t>SINIA</a:t>
                      </a:r>
                      <a:endParaRPr lang="en-US" sz="1600" dirty="0">
                        <a:effectLst/>
                        <a:latin typeface="Avenir Next LT Pro Light" panose="020B0304020202020204" pitchFamily="34" charset="0"/>
                        <a:ea typeface="Times New Roman" panose="02020603050405020304" pitchFamily="18" charset="0"/>
                      </a:endParaRPr>
                    </a:p>
                    <a:p>
                      <a:pPr marL="0" marR="0">
                        <a:buNone/>
                      </a:pPr>
                      <a:r>
                        <a:rPr lang="en-US" sz="1600" dirty="0">
                          <a:effectLst/>
                          <a:latin typeface="Avenir Next LT Pro Light" panose="020B0304020202020204" pitchFamily="34" charset="0"/>
                          <a:ea typeface="Times New Roman" panose="02020603050405020304" pitchFamily="18" charset="0"/>
                          <a:cs typeface="Times New Roman" panose="02020603050405020304" pitchFamily="18" charset="0"/>
                        </a:rPr>
                        <a:t>Panama Tourism Authority</a:t>
                      </a:r>
                      <a:endParaRPr lang="en-US" sz="1600" dirty="0">
                        <a:effectLst/>
                        <a:latin typeface="Avenir Next LT Pro Light" panose="020B0304020202020204" pitchFamily="34" charset="0"/>
                        <a:ea typeface="Times New Roman" panose="02020603050405020304" pitchFamily="18" charset="0"/>
                      </a:endParaRPr>
                    </a:p>
                    <a:p>
                      <a:pPr marL="0" marR="0">
                        <a:buNone/>
                      </a:pPr>
                      <a:r>
                        <a:rPr lang="en-US" sz="1600" dirty="0">
                          <a:effectLst/>
                          <a:latin typeface="Avenir Next LT Pro Light" panose="020B0304020202020204" pitchFamily="34" charset="0"/>
                          <a:ea typeface="Times New Roman" panose="02020603050405020304" pitchFamily="18" charset="0"/>
                          <a:cs typeface="Times New Roman" panose="02020603050405020304" pitchFamily="18" charset="0"/>
                        </a:rPr>
                        <a:t>Universities</a:t>
                      </a:r>
                      <a:endParaRPr lang="en-US" sz="1600" dirty="0">
                        <a:effectLst/>
                        <a:latin typeface="Avenir Next LT Pro Light" panose="020B0304020202020204" pitchFamily="34" charset="0"/>
                        <a:ea typeface="Times New Roman" panose="02020603050405020304" pitchFamily="18" charset="0"/>
                      </a:endParaRPr>
                    </a:p>
                  </a:txBody>
                  <a:tcPr marL="68580" marR="68580" marT="0" marB="0"/>
                </a:tc>
                <a:extLst>
                  <a:ext uri="{0D108BD9-81ED-4DB2-BD59-A6C34878D82A}">
                    <a16:rowId xmlns:a16="http://schemas.microsoft.com/office/drawing/2014/main" val="999666967"/>
                  </a:ext>
                </a:extLst>
              </a:tr>
            </a:tbl>
          </a:graphicData>
        </a:graphic>
      </p:graphicFrame>
      <p:sp>
        <p:nvSpPr>
          <p:cNvPr id="2" name="TextBox 1">
            <a:extLst>
              <a:ext uri="{FF2B5EF4-FFF2-40B4-BE49-F238E27FC236}">
                <a16:creationId xmlns:a16="http://schemas.microsoft.com/office/drawing/2014/main" id="{C6A84DAB-E003-5FCF-B54C-58B03A74BEF1}"/>
              </a:ext>
            </a:extLst>
          </p:cNvPr>
          <p:cNvSpPr txBox="1"/>
          <p:nvPr/>
        </p:nvSpPr>
        <p:spPr>
          <a:xfrm>
            <a:off x="-12032" y="83143"/>
            <a:ext cx="12242494" cy="52322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schemeClr val="bg1"/>
                </a:solidFill>
                <a:effectLst>
                  <a:outerShdw blurRad="38100" dist="38100" dir="2700000" algn="tl">
                    <a:srgbClr val="000000">
                      <a:alpha val="43137"/>
                    </a:srgbClr>
                  </a:outerShdw>
                </a:effectLst>
                <a:uLnTx/>
                <a:uFillTx/>
                <a:latin typeface="Avenir Next LT Pro Demi" panose="020B0704020202020204" pitchFamily="34" charset="0"/>
                <a:ea typeface="+mn-ea"/>
                <a:cs typeface="+mn-cs"/>
              </a:rPr>
              <a:t>Results  — Data needs for MSP</a:t>
            </a:r>
          </a:p>
        </p:txBody>
      </p:sp>
    </p:spTree>
    <p:extLst>
      <p:ext uri="{BB962C8B-B14F-4D97-AF65-F5344CB8AC3E}">
        <p14:creationId xmlns:p14="http://schemas.microsoft.com/office/powerpoint/2010/main" val="987998121"/>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08C49D2-28A6-BF12-E2FC-1966209E7703}"/>
            </a:ext>
          </a:extLst>
        </p:cNvPr>
        <p:cNvGrpSpPr/>
        <p:nvPr/>
      </p:nvGrpSpPr>
      <p:grpSpPr>
        <a:xfrm>
          <a:off x="0" y="0"/>
          <a:ext cx="0" cy="0"/>
          <a:chOff x="0" y="0"/>
          <a:chExt cx="0" cy="0"/>
        </a:xfrm>
      </p:grpSpPr>
      <p:pic>
        <p:nvPicPr>
          <p:cNvPr id="32" name="Picture 31">
            <a:extLst>
              <a:ext uri="{FF2B5EF4-FFF2-40B4-BE49-F238E27FC236}">
                <a16:creationId xmlns:a16="http://schemas.microsoft.com/office/drawing/2014/main" id="{2FFB6C67-03C5-BBD2-9AE5-4BA6A805AC06}"/>
              </a:ext>
            </a:extLst>
          </p:cNvPr>
          <p:cNvPicPr>
            <a:picLocks noChangeAspect="1"/>
          </p:cNvPicPr>
          <p:nvPr/>
        </p:nvPicPr>
        <p:blipFill>
          <a:blip r:embed="rId3"/>
          <a:srcRect r="1791"/>
          <a:stretch/>
        </p:blipFill>
        <p:spPr>
          <a:xfrm>
            <a:off x="0" y="0"/>
            <a:ext cx="12192000" cy="6858000"/>
          </a:xfrm>
          <a:prstGeom prst="rect">
            <a:avLst/>
          </a:prstGeom>
        </p:spPr>
      </p:pic>
      <p:pic>
        <p:nvPicPr>
          <p:cNvPr id="11" name="Picture 10">
            <a:extLst>
              <a:ext uri="{FF2B5EF4-FFF2-40B4-BE49-F238E27FC236}">
                <a16:creationId xmlns:a16="http://schemas.microsoft.com/office/drawing/2014/main" id="{83E6AC4F-2FEF-1C39-DCB9-A5224742B1B7}"/>
              </a:ext>
            </a:extLst>
          </p:cNvPr>
          <p:cNvPicPr>
            <a:picLocks noChangeAspect="1"/>
          </p:cNvPicPr>
          <p:nvPr/>
        </p:nvPicPr>
        <p:blipFill>
          <a:blip r:embed="rId4"/>
          <a:srcRect l="23279" b="28070"/>
          <a:stretch/>
        </p:blipFill>
        <p:spPr>
          <a:xfrm>
            <a:off x="-12031" y="0"/>
            <a:ext cx="12230462" cy="6858000"/>
          </a:xfrm>
          <a:prstGeom prst="rect">
            <a:avLst/>
          </a:prstGeom>
        </p:spPr>
      </p:pic>
      <p:sp>
        <p:nvSpPr>
          <p:cNvPr id="5" name="Rectangle 4">
            <a:extLst>
              <a:ext uri="{FF2B5EF4-FFF2-40B4-BE49-F238E27FC236}">
                <a16:creationId xmlns:a16="http://schemas.microsoft.com/office/drawing/2014/main" id="{A12F7B29-D02A-3274-FC69-C1410722BECC}"/>
              </a:ext>
            </a:extLst>
          </p:cNvPr>
          <p:cNvSpPr/>
          <p:nvPr/>
        </p:nvSpPr>
        <p:spPr>
          <a:xfrm>
            <a:off x="-38462" y="689505"/>
            <a:ext cx="12045978" cy="6168496"/>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3" name="Table 2">
            <a:extLst>
              <a:ext uri="{FF2B5EF4-FFF2-40B4-BE49-F238E27FC236}">
                <a16:creationId xmlns:a16="http://schemas.microsoft.com/office/drawing/2014/main" id="{349E1696-FF53-BDE4-A726-1637FF8C0F90}"/>
              </a:ext>
            </a:extLst>
          </p:cNvPr>
          <p:cNvGraphicFramePr>
            <a:graphicFrameLocks noGrp="1"/>
          </p:cNvGraphicFramePr>
          <p:nvPr>
            <p:extLst>
              <p:ext uri="{D42A27DB-BD31-4B8C-83A1-F6EECF244321}">
                <p14:modId xmlns:p14="http://schemas.microsoft.com/office/powerpoint/2010/main" val="1735282091"/>
              </p:ext>
            </p:extLst>
          </p:nvPr>
        </p:nvGraphicFramePr>
        <p:xfrm>
          <a:off x="134715" y="878304"/>
          <a:ext cx="11899232" cy="5290191"/>
        </p:xfrm>
        <a:graphic>
          <a:graphicData uri="http://schemas.openxmlformats.org/drawingml/2006/table">
            <a:tbl>
              <a:tblPr firstRow="1" firstCol="1" bandRow="1">
                <a:tableStyleId>{2D5ABB26-0587-4C30-8999-92F81FD0307C}</a:tableStyleId>
              </a:tblPr>
              <a:tblGrid>
                <a:gridCol w="5949616">
                  <a:extLst>
                    <a:ext uri="{9D8B030D-6E8A-4147-A177-3AD203B41FA5}">
                      <a16:colId xmlns:a16="http://schemas.microsoft.com/office/drawing/2014/main" val="2562893227"/>
                    </a:ext>
                  </a:extLst>
                </a:gridCol>
                <a:gridCol w="5949616">
                  <a:extLst>
                    <a:ext uri="{9D8B030D-6E8A-4147-A177-3AD203B41FA5}">
                      <a16:colId xmlns:a16="http://schemas.microsoft.com/office/drawing/2014/main" val="2402381615"/>
                    </a:ext>
                  </a:extLst>
                </a:gridCol>
              </a:tblGrid>
              <a:tr h="5290191">
                <a:tc>
                  <a:txBody>
                    <a:bodyPr/>
                    <a:lstStyle/>
                    <a:p>
                      <a:pPr marL="0" marR="0">
                        <a:buNone/>
                      </a:pPr>
                      <a:r>
                        <a:rPr lang="en-US" sz="1600" b="1" dirty="0">
                          <a:effectLst/>
                          <a:latin typeface="Avenir Next LT Pro Light" panose="020B0304020202020204" pitchFamily="34" charset="0"/>
                          <a:ea typeface="Times New Roman" panose="02020603050405020304" pitchFamily="18" charset="0"/>
                          <a:cs typeface="Times New Roman" panose="02020603050405020304" pitchFamily="18" charset="0"/>
                        </a:rPr>
                        <a:t>Transportation Data</a:t>
                      </a:r>
                      <a:endParaRPr lang="en-US" sz="1600" dirty="0">
                        <a:effectLst/>
                        <a:latin typeface="Avenir Next LT Pro Light" panose="020B0304020202020204" pitchFamily="34" charset="0"/>
                        <a:ea typeface="Times New Roman" panose="02020603050405020304" pitchFamily="18" charset="0"/>
                      </a:endParaRPr>
                    </a:p>
                    <a:p>
                      <a:pPr marL="0" marR="0">
                        <a:buNone/>
                      </a:pPr>
                      <a:r>
                        <a:rPr lang="en-US" sz="1600" u="sng" dirty="0">
                          <a:effectLst/>
                          <a:latin typeface="Avenir Next LT Pro Light" panose="020B0304020202020204" pitchFamily="34" charset="0"/>
                          <a:ea typeface="Times New Roman" panose="02020603050405020304" pitchFamily="18" charset="0"/>
                          <a:cs typeface="Times New Roman" panose="02020603050405020304" pitchFamily="18" charset="0"/>
                        </a:rPr>
                        <a:t>Distribution/location data:</a:t>
                      </a:r>
                      <a:endParaRPr lang="en-US" sz="1600" dirty="0">
                        <a:effectLst/>
                        <a:latin typeface="Avenir Next LT Pro Light" panose="020B0304020202020204" pitchFamily="34" charset="0"/>
                        <a:ea typeface="Times New Roman" panose="02020603050405020304" pitchFamily="18" charset="0"/>
                      </a:endParaRPr>
                    </a:p>
                    <a:p>
                      <a:pPr marL="0" marR="0">
                        <a:buNone/>
                      </a:pPr>
                      <a:r>
                        <a:rPr lang="en-US" sz="1600" dirty="0">
                          <a:solidFill>
                            <a:srgbClr val="7030A0"/>
                          </a:solidFill>
                          <a:effectLst/>
                          <a:latin typeface="Avenir Next LT Pro Light" panose="020B0304020202020204" pitchFamily="34" charset="0"/>
                          <a:ea typeface="Times New Roman" panose="02020603050405020304" pitchFamily="18" charset="0"/>
                          <a:cs typeface="Times New Roman" panose="02020603050405020304" pitchFamily="18" charset="0"/>
                        </a:rPr>
                        <a:t>Large ships distribution (AIS)</a:t>
                      </a:r>
                      <a:endParaRPr lang="en-US" sz="1600" dirty="0">
                        <a:effectLst/>
                        <a:latin typeface="Avenir Next LT Pro Light" panose="020B0304020202020204" pitchFamily="34" charset="0"/>
                        <a:ea typeface="Times New Roman" panose="02020603050405020304" pitchFamily="18" charset="0"/>
                      </a:endParaRPr>
                    </a:p>
                    <a:p>
                      <a:pPr marL="0" marR="0">
                        <a:buNone/>
                      </a:pPr>
                      <a:r>
                        <a:rPr lang="en-US" sz="1600" dirty="0">
                          <a:solidFill>
                            <a:srgbClr val="7030A0"/>
                          </a:solidFill>
                          <a:effectLst/>
                          <a:latin typeface="Avenir Next LT Pro Light" panose="020B0304020202020204" pitchFamily="34" charset="0"/>
                          <a:ea typeface="Times New Roman" panose="02020603050405020304" pitchFamily="18" charset="0"/>
                          <a:cs typeface="Times New Roman" panose="02020603050405020304" pitchFamily="18" charset="0"/>
                        </a:rPr>
                        <a:t>Port locations</a:t>
                      </a:r>
                      <a:endParaRPr lang="en-US" sz="1600" dirty="0">
                        <a:effectLst/>
                        <a:latin typeface="Avenir Next LT Pro Light" panose="020B0304020202020204" pitchFamily="34" charset="0"/>
                        <a:ea typeface="Times New Roman" panose="02020603050405020304" pitchFamily="18" charset="0"/>
                      </a:endParaRPr>
                    </a:p>
                    <a:p>
                      <a:pPr marL="0" marR="0">
                        <a:buNone/>
                      </a:pPr>
                      <a:r>
                        <a:rPr lang="en-US" sz="1600" dirty="0">
                          <a:solidFill>
                            <a:srgbClr val="7030A0"/>
                          </a:solidFill>
                          <a:effectLst/>
                          <a:latin typeface="Avenir Next LT Pro Light" panose="020B0304020202020204" pitchFamily="34" charset="0"/>
                          <a:ea typeface="Times New Roman" panose="02020603050405020304" pitchFamily="18" charset="0"/>
                          <a:cs typeface="Times New Roman" panose="02020603050405020304" pitchFamily="18" charset="0"/>
                        </a:rPr>
                        <a:t>Aids to navigation</a:t>
                      </a:r>
                      <a:endParaRPr lang="en-US" sz="1600" dirty="0">
                        <a:effectLst/>
                        <a:latin typeface="Avenir Next LT Pro Light" panose="020B0304020202020204" pitchFamily="34" charset="0"/>
                        <a:ea typeface="Times New Roman" panose="02020603050405020304" pitchFamily="18" charset="0"/>
                      </a:endParaRPr>
                    </a:p>
                    <a:p>
                      <a:pPr marL="0" marR="0">
                        <a:buNone/>
                      </a:pPr>
                      <a:r>
                        <a:rPr lang="en-US" sz="1600" dirty="0">
                          <a:solidFill>
                            <a:srgbClr val="7030A0"/>
                          </a:solidFill>
                          <a:effectLst/>
                          <a:latin typeface="Avenir Next LT Pro Light" panose="020B0304020202020204" pitchFamily="34" charset="0"/>
                          <a:ea typeface="Times New Roman" panose="02020603050405020304" pitchFamily="18" charset="0"/>
                          <a:cs typeface="Times New Roman" panose="02020603050405020304" pitchFamily="18" charset="0"/>
                        </a:rPr>
                        <a:t>Buoys </a:t>
                      </a:r>
                      <a:endParaRPr lang="en-US" sz="1600" dirty="0">
                        <a:effectLst/>
                        <a:latin typeface="Avenir Next LT Pro Light" panose="020B0304020202020204" pitchFamily="34" charset="0"/>
                        <a:ea typeface="Times New Roman" panose="02020603050405020304" pitchFamily="18" charset="0"/>
                      </a:endParaRPr>
                    </a:p>
                    <a:p>
                      <a:pPr marL="0" marR="0">
                        <a:spcAft>
                          <a:spcPts val="600"/>
                        </a:spcAft>
                        <a:buNone/>
                      </a:pPr>
                      <a:r>
                        <a:rPr lang="en-US" sz="1600" dirty="0">
                          <a:solidFill>
                            <a:srgbClr val="7030A0"/>
                          </a:solidFill>
                          <a:effectLst/>
                          <a:latin typeface="Avenir Next LT Pro Light" panose="020B0304020202020204" pitchFamily="34" charset="0"/>
                          <a:ea typeface="Times New Roman" panose="02020603050405020304" pitchFamily="18" charset="0"/>
                          <a:cs typeface="Times New Roman" panose="02020603050405020304" pitchFamily="18" charset="0"/>
                        </a:rPr>
                        <a:t>Obstacles and wrecks</a:t>
                      </a:r>
                      <a:endParaRPr lang="en-US" sz="1600" dirty="0">
                        <a:effectLst/>
                        <a:latin typeface="Avenir Next LT Pro Light" panose="020B0304020202020204" pitchFamily="34" charset="0"/>
                        <a:ea typeface="Times New Roman" panose="02020603050405020304" pitchFamily="18" charset="0"/>
                      </a:endParaRPr>
                    </a:p>
                    <a:p>
                      <a:pPr marL="0" marR="0">
                        <a:buNone/>
                      </a:pPr>
                      <a:r>
                        <a:rPr lang="en-US" sz="1200" dirty="0">
                          <a:effectLst/>
                          <a:latin typeface="Avenir Next LT Pro Light" panose="020B0304020202020204" pitchFamily="34" charset="0"/>
                          <a:ea typeface="Times New Roman" panose="02020603050405020304" pitchFamily="18" charset="0"/>
                        </a:rPr>
                        <a:t>Different font colors indicate the priority of data collection: </a:t>
                      </a:r>
                      <a:r>
                        <a:rPr lang="en-US" sz="1200" dirty="0">
                          <a:solidFill>
                            <a:srgbClr val="FF0000"/>
                          </a:solidFill>
                          <a:effectLst/>
                          <a:latin typeface="Avenir Next LT Pro Light" panose="020B0304020202020204" pitchFamily="34" charset="0"/>
                          <a:ea typeface="Times New Roman" panose="02020603050405020304" pitchFamily="18" charset="0"/>
                        </a:rPr>
                        <a:t>High priority is red</a:t>
                      </a:r>
                      <a:r>
                        <a:rPr lang="en-US" sz="1200" dirty="0">
                          <a:effectLst/>
                          <a:latin typeface="Avenir Next LT Pro Light" panose="020B0304020202020204" pitchFamily="34" charset="0"/>
                          <a:ea typeface="Times New Roman" panose="02020603050405020304" pitchFamily="18" charset="0"/>
                        </a:rPr>
                        <a:t>, </a:t>
                      </a:r>
                      <a:r>
                        <a:rPr lang="en-US" sz="1200" dirty="0">
                          <a:solidFill>
                            <a:srgbClr val="275317"/>
                          </a:solidFill>
                          <a:effectLst/>
                          <a:latin typeface="Avenir Next LT Pro Light" panose="020B0304020202020204" pitchFamily="34" charset="0"/>
                          <a:ea typeface="Times New Roman" panose="02020603050405020304" pitchFamily="18" charset="0"/>
                        </a:rPr>
                        <a:t>medium priority is green</a:t>
                      </a:r>
                      <a:r>
                        <a:rPr lang="en-US" sz="1200" dirty="0">
                          <a:effectLst/>
                          <a:latin typeface="Avenir Next LT Pro Light" panose="020B0304020202020204" pitchFamily="34" charset="0"/>
                          <a:ea typeface="Times New Roman" panose="02020603050405020304" pitchFamily="18" charset="0"/>
                        </a:rPr>
                        <a:t>, and </a:t>
                      </a:r>
                      <a:r>
                        <a:rPr lang="en-US" sz="1200" dirty="0">
                          <a:solidFill>
                            <a:srgbClr val="7030A0"/>
                          </a:solidFill>
                          <a:effectLst/>
                          <a:latin typeface="Avenir Next LT Pro Light" panose="020B0304020202020204" pitchFamily="34" charset="0"/>
                          <a:ea typeface="Times New Roman" panose="02020603050405020304" pitchFamily="18" charset="0"/>
                        </a:rPr>
                        <a:t>low priority is purple</a:t>
                      </a:r>
                      <a:r>
                        <a:rPr lang="en-US" sz="1200" dirty="0">
                          <a:effectLst/>
                          <a:latin typeface="Avenir Next LT Pro Light" panose="020B0304020202020204" pitchFamily="34" charset="0"/>
                          <a:ea typeface="Times New Roman" panose="02020603050405020304" pitchFamily="18" charset="0"/>
                        </a:rPr>
                        <a:t>.</a:t>
                      </a:r>
                    </a:p>
                  </a:txBody>
                  <a:tcPr marL="68580" marR="68580" marT="0" marB="0"/>
                </a:tc>
                <a:tc>
                  <a:txBody>
                    <a:bodyPr/>
                    <a:lstStyle/>
                    <a:p>
                      <a:pPr marL="0" marR="0">
                        <a:buNone/>
                      </a:pPr>
                      <a:r>
                        <a:rPr lang="en-US" sz="1600" u="sng" dirty="0">
                          <a:effectLst/>
                          <a:latin typeface="Avenir Next LT Pro Light" panose="020B0304020202020204" pitchFamily="34" charset="0"/>
                          <a:ea typeface="Times New Roman" panose="02020603050405020304" pitchFamily="18" charset="0"/>
                          <a:cs typeface="Times New Roman" panose="02020603050405020304" pitchFamily="18" charset="0"/>
                        </a:rPr>
                        <a:t>Current/existing data situation:</a:t>
                      </a:r>
                      <a:endParaRPr lang="en-US" sz="1600" dirty="0">
                        <a:effectLst/>
                        <a:latin typeface="Avenir Next LT Pro Light" panose="020B0304020202020204" pitchFamily="34" charset="0"/>
                        <a:ea typeface="Times New Roman" panose="02020603050405020304" pitchFamily="18" charset="0"/>
                      </a:endParaRPr>
                    </a:p>
                    <a:p>
                      <a:pPr marL="0" marR="0">
                        <a:buNone/>
                      </a:pPr>
                      <a:r>
                        <a:rPr lang="en-US" sz="1600" dirty="0">
                          <a:effectLst/>
                          <a:latin typeface="Avenir Next LT Pro Light" panose="020B0304020202020204" pitchFamily="34" charset="0"/>
                          <a:ea typeface="Times New Roman" panose="02020603050405020304" pitchFamily="18" charset="0"/>
                        </a:rPr>
                        <a:t>The AIS of large vessels provides some information. Current data (e.g., aids to navigation, buoys, etc.) needs updating and verification. </a:t>
                      </a:r>
                    </a:p>
                    <a:p>
                      <a:pPr marL="0" marR="0">
                        <a:buNone/>
                      </a:pPr>
                      <a:r>
                        <a:rPr lang="en-US" sz="1600" dirty="0">
                          <a:effectLst/>
                          <a:latin typeface="Avenir Next LT Pro Light" panose="020B0304020202020204" pitchFamily="34" charset="0"/>
                          <a:ea typeface="Times New Roman" panose="02020603050405020304" pitchFamily="18" charset="0"/>
                          <a:cs typeface="Times New Roman" panose="02020603050405020304" pitchFamily="18" charset="0"/>
                        </a:rPr>
                        <a:t> </a:t>
                      </a:r>
                      <a:endParaRPr lang="en-US" sz="1600" dirty="0">
                        <a:effectLst/>
                        <a:latin typeface="Avenir Next LT Pro Light" panose="020B0304020202020204" pitchFamily="34" charset="0"/>
                        <a:ea typeface="Times New Roman" panose="02020603050405020304" pitchFamily="18" charset="0"/>
                      </a:endParaRPr>
                    </a:p>
                    <a:p>
                      <a:pPr marL="0" marR="0">
                        <a:buNone/>
                      </a:pPr>
                      <a:r>
                        <a:rPr lang="en-US" sz="1600" u="sng" dirty="0">
                          <a:effectLst/>
                          <a:latin typeface="Avenir Next LT Pro Light" panose="020B0304020202020204" pitchFamily="34" charset="0"/>
                          <a:ea typeface="Times New Roman" panose="02020603050405020304" pitchFamily="18" charset="0"/>
                          <a:cs typeface="Times New Roman" panose="02020603050405020304" pitchFamily="18" charset="0"/>
                        </a:rPr>
                        <a:t>Data collection methods:</a:t>
                      </a:r>
                      <a:endParaRPr lang="en-US" sz="1600" dirty="0">
                        <a:effectLst/>
                        <a:latin typeface="Avenir Next LT Pro Light" panose="020B0304020202020204" pitchFamily="34" charset="0"/>
                        <a:ea typeface="Times New Roman" panose="02020603050405020304" pitchFamily="18" charset="0"/>
                      </a:endParaRPr>
                    </a:p>
                    <a:p>
                      <a:pPr marL="0" marR="0">
                        <a:spcAft>
                          <a:spcPts val="200"/>
                        </a:spcAft>
                        <a:buNone/>
                      </a:pPr>
                      <a:r>
                        <a:rPr lang="en-US" sz="1600" dirty="0">
                          <a:effectLst/>
                          <a:latin typeface="Avenir Next LT Pro Light" panose="020B0304020202020204" pitchFamily="34" charset="0"/>
                          <a:ea typeface="Times New Roman" panose="02020603050405020304" pitchFamily="18" charset="0"/>
                          <a:cs typeface="Times New Roman" panose="02020603050405020304" pitchFamily="18" charset="0"/>
                        </a:rPr>
                        <a:t>Vessel tracking system (AIS).</a:t>
                      </a:r>
                      <a:endParaRPr lang="en-US" sz="1600" dirty="0">
                        <a:effectLst/>
                        <a:latin typeface="Avenir Next LT Pro Light" panose="020B0304020202020204" pitchFamily="34" charset="0"/>
                        <a:ea typeface="Times New Roman" panose="02020603050405020304" pitchFamily="18" charset="0"/>
                      </a:endParaRPr>
                    </a:p>
                    <a:p>
                      <a:pPr marL="0" marR="0">
                        <a:spcAft>
                          <a:spcPts val="200"/>
                        </a:spcAft>
                        <a:buNone/>
                      </a:pPr>
                      <a:r>
                        <a:rPr lang="en-US" sz="1600" dirty="0">
                          <a:effectLst/>
                          <a:latin typeface="Avenir Next LT Pro Light" panose="020B0304020202020204" pitchFamily="34" charset="0"/>
                          <a:ea typeface="Times New Roman" panose="02020603050405020304" pitchFamily="18" charset="0"/>
                          <a:cs typeface="Times New Roman" panose="02020603050405020304" pitchFamily="18" charset="0"/>
                        </a:rPr>
                        <a:t>This information is already available. However, it is important to verify and keep up to date by ground truthing it.</a:t>
                      </a:r>
                      <a:endParaRPr lang="en-US" sz="1600" dirty="0">
                        <a:effectLst/>
                        <a:latin typeface="Avenir Next LT Pro Light" panose="020B0304020202020204" pitchFamily="34" charset="0"/>
                        <a:ea typeface="Times New Roman" panose="02020603050405020304" pitchFamily="18" charset="0"/>
                      </a:endParaRPr>
                    </a:p>
                    <a:p>
                      <a:pPr marL="0" marR="0">
                        <a:spcAft>
                          <a:spcPts val="200"/>
                        </a:spcAft>
                        <a:buNone/>
                      </a:pPr>
                      <a:r>
                        <a:rPr lang="en-US" sz="1600" dirty="0">
                          <a:effectLst/>
                          <a:latin typeface="Avenir Next LT Pro Light" panose="020B0304020202020204" pitchFamily="34" charset="0"/>
                          <a:ea typeface="Times New Roman" panose="02020603050405020304" pitchFamily="18" charset="0"/>
                          <a:cs typeface="Times New Roman" panose="02020603050405020304" pitchFamily="18" charset="0"/>
                        </a:rPr>
                        <a:t> </a:t>
                      </a:r>
                      <a:endParaRPr lang="en-US" sz="1600" dirty="0">
                        <a:effectLst/>
                        <a:latin typeface="Avenir Next LT Pro Light" panose="020B0304020202020204" pitchFamily="34" charset="0"/>
                        <a:ea typeface="Times New Roman" panose="02020603050405020304" pitchFamily="18" charset="0"/>
                      </a:endParaRPr>
                    </a:p>
                    <a:p>
                      <a:pPr marL="0" marR="0">
                        <a:spcAft>
                          <a:spcPts val="200"/>
                        </a:spcAft>
                        <a:buNone/>
                      </a:pPr>
                      <a:r>
                        <a:rPr lang="en-US" sz="1600" u="sng" dirty="0">
                          <a:effectLst/>
                          <a:latin typeface="Avenir Next LT Pro Light" panose="020B0304020202020204" pitchFamily="34" charset="0"/>
                          <a:ea typeface="Times New Roman" panose="02020603050405020304" pitchFamily="18" charset="0"/>
                          <a:cs typeface="Times New Roman" panose="02020603050405020304" pitchFamily="18" charset="0"/>
                        </a:rPr>
                        <a:t>Partners for data collection:</a:t>
                      </a:r>
                      <a:endParaRPr lang="en-US" sz="1600" dirty="0">
                        <a:effectLst/>
                        <a:latin typeface="Avenir Next LT Pro Light" panose="020B0304020202020204" pitchFamily="34" charset="0"/>
                        <a:ea typeface="Times New Roman" panose="02020603050405020304" pitchFamily="18" charset="0"/>
                      </a:endParaRPr>
                    </a:p>
                    <a:p>
                      <a:pPr marL="0" marR="0">
                        <a:buNone/>
                      </a:pPr>
                      <a:r>
                        <a:rPr lang="en-US" sz="1600" dirty="0">
                          <a:effectLst/>
                          <a:latin typeface="Avenir Next LT Pro Light" panose="020B0304020202020204" pitchFamily="34" charset="0"/>
                          <a:ea typeface="Times New Roman" panose="02020603050405020304" pitchFamily="18" charset="0"/>
                          <a:cs typeface="Times New Roman" panose="02020603050405020304" pitchFamily="18" charset="0"/>
                        </a:rPr>
                        <a:t>MiAmbiente</a:t>
                      </a:r>
                      <a:endParaRPr lang="en-US" sz="1600" dirty="0">
                        <a:effectLst/>
                        <a:latin typeface="Avenir Next LT Pro Light" panose="020B0304020202020204" pitchFamily="34" charset="0"/>
                        <a:ea typeface="Times New Roman" panose="02020603050405020304" pitchFamily="18" charset="0"/>
                      </a:endParaRPr>
                    </a:p>
                    <a:p>
                      <a:pPr marL="0" marR="0">
                        <a:buNone/>
                      </a:pPr>
                      <a:r>
                        <a:rPr lang="en-US" sz="1600" dirty="0">
                          <a:effectLst/>
                          <a:latin typeface="Avenir Next LT Pro Light" panose="020B0304020202020204" pitchFamily="34" charset="0"/>
                          <a:ea typeface="Times New Roman" panose="02020603050405020304" pitchFamily="18" charset="0"/>
                          <a:cs typeface="Times New Roman" panose="02020603050405020304" pitchFamily="18" charset="0"/>
                        </a:rPr>
                        <a:t>SINIA</a:t>
                      </a:r>
                      <a:endParaRPr lang="en-US" sz="1600" dirty="0">
                        <a:effectLst/>
                        <a:latin typeface="Avenir Next LT Pro Light" panose="020B0304020202020204" pitchFamily="34" charset="0"/>
                        <a:ea typeface="Times New Roman" panose="02020603050405020304" pitchFamily="18" charset="0"/>
                      </a:endParaRPr>
                    </a:p>
                    <a:p>
                      <a:pPr marL="0" marR="0">
                        <a:buNone/>
                      </a:pPr>
                      <a:r>
                        <a:rPr lang="en-US" sz="1600" dirty="0">
                          <a:effectLst/>
                          <a:latin typeface="Avenir Next LT Pro Light" panose="020B0304020202020204" pitchFamily="34" charset="0"/>
                          <a:ea typeface="Times New Roman" panose="02020603050405020304" pitchFamily="18" charset="0"/>
                          <a:cs typeface="Times New Roman" panose="02020603050405020304" pitchFamily="18" charset="0"/>
                        </a:rPr>
                        <a:t>AMP</a:t>
                      </a:r>
                      <a:endParaRPr lang="en-US" sz="1600" dirty="0">
                        <a:effectLst/>
                        <a:latin typeface="Avenir Next LT Pro Light" panose="020B0304020202020204" pitchFamily="34" charset="0"/>
                        <a:ea typeface="Times New Roman" panose="02020603050405020304" pitchFamily="18" charset="0"/>
                      </a:endParaRPr>
                    </a:p>
                  </a:txBody>
                  <a:tcPr marL="68580" marR="68580" marT="0" marB="0"/>
                </a:tc>
                <a:extLst>
                  <a:ext uri="{0D108BD9-81ED-4DB2-BD59-A6C34878D82A}">
                    <a16:rowId xmlns:a16="http://schemas.microsoft.com/office/drawing/2014/main" val="999666967"/>
                  </a:ext>
                </a:extLst>
              </a:tr>
            </a:tbl>
          </a:graphicData>
        </a:graphic>
      </p:graphicFrame>
      <p:sp>
        <p:nvSpPr>
          <p:cNvPr id="2" name="TextBox 1">
            <a:extLst>
              <a:ext uri="{FF2B5EF4-FFF2-40B4-BE49-F238E27FC236}">
                <a16:creationId xmlns:a16="http://schemas.microsoft.com/office/drawing/2014/main" id="{DDE6ED8E-780D-E999-97FA-5841E00944AA}"/>
              </a:ext>
            </a:extLst>
          </p:cNvPr>
          <p:cNvSpPr txBox="1"/>
          <p:nvPr/>
        </p:nvSpPr>
        <p:spPr>
          <a:xfrm>
            <a:off x="-12032" y="83143"/>
            <a:ext cx="12242494" cy="52322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schemeClr val="bg1"/>
                </a:solidFill>
                <a:effectLst>
                  <a:outerShdw blurRad="38100" dist="38100" dir="2700000" algn="tl">
                    <a:srgbClr val="000000">
                      <a:alpha val="43137"/>
                    </a:srgbClr>
                  </a:outerShdw>
                </a:effectLst>
                <a:uLnTx/>
                <a:uFillTx/>
                <a:latin typeface="Avenir Next LT Pro Demi" panose="020B0704020202020204" pitchFamily="34" charset="0"/>
                <a:ea typeface="+mn-ea"/>
                <a:cs typeface="+mn-cs"/>
              </a:rPr>
              <a:t>Results  — Data needs for MSP</a:t>
            </a:r>
          </a:p>
        </p:txBody>
      </p:sp>
    </p:spTree>
    <p:extLst>
      <p:ext uri="{BB962C8B-B14F-4D97-AF65-F5344CB8AC3E}">
        <p14:creationId xmlns:p14="http://schemas.microsoft.com/office/powerpoint/2010/main" val="1529969398"/>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102900E-D7BA-CC11-2753-67DA7929F913}"/>
            </a:ext>
          </a:extLst>
        </p:cNvPr>
        <p:cNvGrpSpPr/>
        <p:nvPr/>
      </p:nvGrpSpPr>
      <p:grpSpPr>
        <a:xfrm>
          <a:off x="0" y="0"/>
          <a:ext cx="0" cy="0"/>
          <a:chOff x="0" y="0"/>
          <a:chExt cx="0" cy="0"/>
        </a:xfrm>
      </p:grpSpPr>
      <p:pic>
        <p:nvPicPr>
          <p:cNvPr id="32" name="Picture 31">
            <a:extLst>
              <a:ext uri="{FF2B5EF4-FFF2-40B4-BE49-F238E27FC236}">
                <a16:creationId xmlns:a16="http://schemas.microsoft.com/office/drawing/2014/main" id="{9F94D563-FA90-02B8-3D18-66DFCD77E3F2}"/>
              </a:ext>
            </a:extLst>
          </p:cNvPr>
          <p:cNvPicPr>
            <a:picLocks noChangeAspect="1"/>
          </p:cNvPicPr>
          <p:nvPr/>
        </p:nvPicPr>
        <p:blipFill>
          <a:blip r:embed="rId3"/>
          <a:srcRect r="1791"/>
          <a:stretch/>
        </p:blipFill>
        <p:spPr>
          <a:xfrm>
            <a:off x="0" y="0"/>
            <a:ext cx="12192000" cy="6858000"/>
          </a:xfrm>
          <a:prstGeom prst="rect">
            <a:avLst/>
          </a:prstGeom>
        </p:spPr>
      </p:pic>
      <p:pic>
        <p:nvPicPr>
          <p:cNvPr id="11" name="Picture 10">
            <a:extLst>
              <a:ext uri="{FF2B5EF4-FFF2-40B4-BE49-F238E27FC236}">
                <a16:creationId xmlns:a16="http://schemas.microsoft.com/office/drawing/2014/main" id="{B4892921-3E57-F7B2-7581-D41A472DBCF8}"/>
              </a:ext>
            </a:extLst>
          </p:cNvPr>
          <p:cNvPicPr>
            <a:picLocks noChangeAspect="1"/>
          </p:cNvPicPr>
          <p:nvPr/>
        </p:nvPicPr>
        <p:blipFill>
          <a:blip r:embed="rId4"/>
          <a:srcRect l="23279" b="28070"/>
          <a:stretch/>
        </p:blipFill>
        <p:spPr>
          <a:xfrm>
            <a:off x="-12031" y="0"/>
            <a:ext cx="12230462" cy="6858000"/>
          </a:xfrm>
          <a:prstGeom prst="rect">
            <a:avLst/>
          </a:prstGeom>
        </p:spPr>
      </p:pic>
      <p:sp>
        <p:nvSpPr>
          <p:cNvPr id="5" name="Rectangle 4">
            <a:extLst>
              <a:ext uri="{FF2B5EF4-FFF2-40B4-BE49-F238E27FC236}">
                <a16:creationId xmlns:a16="http://schemas.microsoft.com/office/drawing/2014/main" id="{FDCC6F4C-5924-CFC5-8B9B-99CA211520AF}"/>
              </a:ext>
            </a:extLst>
          </p:cNvPr>
          <p:cNvSpPr/>
          <p:nvPr/>
        </p:nvSpPr>
        <p:spPr>
          <a:xfrm>
            <a:off x="-38462" y="689505"/>
            <a:ext cx="12045978" cy="6168496"/>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3" name="Table 2">
            <a:extLst>
              <a:ext uri="{FF2B5EF4-FFF2-40B4-BE49-F238E27FC236}">
                <a16:creationId xmlns:a16="http://schemas.microsoft.com/office/drawing/2014/main" id="{2F7E1117-5504-4EA0-D772-000732A17517}"/>
              </a:ext>
            </a:extLst>
          </p:cNvPr>
          <p:cNvGraphicFramePr>
            <a:graphicFrameLocks noGrp="1"/>
          </p:cNvGraphicFramePr>
          <p:nvPr>
            <p:extLst>
              <p:ext uri="{D42A27DB-BD31-4B8C-83A1-F6EECF244321}">
                <p14:modId xmlns:p14="http://schemas.microsoft.com/office/powerpoint/2010/main" val="3281229920"/>
              </p:ext>
            </p:extLst>
          </p:nvPr>
        </p:nvGraphicFramePr>
        <p:xfrm>
          <a:off x="134715" y="878304"/>
          <a:ext cx="11899232" cy="5290191"/>
        </p:xfrm>
        <a:graphic>
          <a:graphicData uri="http://schemas.openxmlformats.org/drawingml/2006/table">
            <a:tbl>
              <a:tblPr firstRow="1" firstCol="1" bandRow="1">
                <a:tableStyleId>{2D5ABB26-0587-4C30-8999-92F81FD0307C}</a:tableStyleId>
              </a:tblPr>
              <a:tblGrid>
                <a:gridCol w="5949616">
                  <a:extLst>
                    <a:ext uri="{9D8B030D-6E8A-4147-A177-3AD203B41FA5}">
                      <a16:colId xmlns:a16="http://schemas.microsoft.com/office/drawing/2014/main" val="2562893227"/>
                    </a:ext>
                  </a:extLst>
                </a:gridCol>
                <a:gridCol w="5949616">
                  <a:extLst>
                    <a:ext uri="{9D8B030D-6E8A-4147-A177-3AD203B41FA5}">
                      <a16:colId xmlns:a16="http://schemas.microsoft.com/office/drawing/2014/main" val="2402381615"/>
                    </a:ext>
                  </a:extLst>
                </a:gridCol>
              </a:tblGrid>
              <a:tr h="5290191">
                <a:tc>
                  <a:txBody>
                    <a:bodyPr/>
                    <a:lstStyle/>
                    <a:p>
                      <a:pPr marL="0" marR="0">
                        <a:buNone/>
                      </a:pPr>
                      <a:r>
                        <a:rPr lang="en-US" sz="1600" b="1" dirty="0">
                          <a:effectLst/>
                          <a:latin typeface="Avenir Next LT Pro Light" panose="020B0304020202020204" pitchFamily="34" charset="0"/>
                          <a:ea typeface="Times New Roman" panose="02020603050405020304" pitchFamily="18" charset="0"/>
                          <a:cs typeface="Times New Roman" panose="02020603050405020304" pitchFamily="18" charset="0"/>
                        </a:rPr>
                        <a:t>Other Data</a:t>
                      </a:r>
                      <a:endParaRPr lang="en-US" sz="1600" dirty="0">
                        <a:effectLst/>
                        <a:latin typeface="Avenir Next LT Pro Light" panose="020B0304020202020204" pitchFamily="34" charset="0"/>
                        <a:ea typeface="Times New Roman" panose="02020603050405020304" pitchFamily="18" charset="0"/>
                      </a:endParaRPr>
                    </a:p>
                    <a:p>
                      <a:pPr marL="0" marR="0">
                        <a:buNone/>
                      </a:pPr>
                      <a:r>
                        <a:rPr lang="en-US" sz="1600" u="sng" dirty="0">
                          <a:effectLst/>
                          <a:latin typeface="Avenir Next LT Pro Light" panose="020B0304020202020204" pitchFamily="34" charset="0"/>
                          <a:ea typeface="Times New Roman" panose="02020603050405020304" pitchFamily="18" charset="0"/>
                          <a:cs typeface="Times New Roman" panose="02020603050405020304" pitchFamily="18" charset="0"/>
                        </a:rPr>
                        <a:t>Distribution data:</a:t>
                      </a:r>
                      <a:endParaRPr lang="en-US" sz="1600" dirty="0">
                        <a:effectLst/>
                        <a:latin typeface="Avenir Next LT Pro Light" panose="020B0304020202020204" pitchFamily="34" charset="0"/>
                        <a:ea typeface="Times New Roman" panose="02020603050405020304" pitchFamily="18" charset="0"/>
                      </a:endParaRPr>
                    </a:p>
                    <a:p>
                      <a:pPr marL="0" marR="0">
                        <a:buNone/>
                      </a:pPr>
                      <a:r>
                        <a:rPr lang="en-US" sz="1600" dirty="0">
                          <a:solidFill>
                            <a:srgbClr val="196B24"/>
                          </a:solidFill>
                          <a:effectLst/>
                          <a:latin typeface="Avenir Next LT Pro Light" panose="020B0304020202020204" pitchFamily="34" charset="0"/>
                          <a:ea typeface="Times New Roman" panose="02020603050405020304" pitchFamily="18" charset="0"/>
                          <a:cs typeface="Times New Roman" panose="02020603050405020304" pitchFamily="18" charset="0"/>
                        </a:rPr>
                        <a:t>Seafloor infrastructure (cables, pipes, etc.)/ Infrastructure marina (cables, pipas, etc.)</a:t>
                      </a:r>
                      <a:endParaRPr lang="en-US" sz="1600" dirty="0">
                        <a:effectLst/>
                        <a:latin typeface="Avenir Next LT Pro Light" panose="020B0304020202020204" pitchFamily="34" charset="0"/>
                        <a:ea typeface="Times New Roman" panose="02020603050405020304" pitchFamily="18" charset="0"/>
                      </a:endParaRPr>
                    </a:p>
                    <a:p>
                      <a:pPr marL="0" marR="0">
                        <a:buNone/>
                      </a:pPr>
                      <a:r>
                        <a:rPr lang="en-US" sz="1600" dirty="0">
                          <a:solidFill>
                            <a:srgbClr val="196B24"/>
                          </a:solidFill>
                          <a:effectLst/>
                          <a:latin typeface="Avenir Next LT Pro Light" panose="020B0304020202020204" pitchFamily="34" charset="0"/>
                          <a:ea typeface="Times New Roman" panose="02020603050405020304" pitchFamily="18" charset="0"/>
                          <a:cs typeface="Times New Roman" panose="02020603050405020304" pitchFamily="18" charset="0"/>
                        </a:rPr>
                        <a:t>Pollution (agricultural discharge, plastic and solid waste, etc.) </a:t>
                      </a:r>
                      <a:endParaRPr lang="en-US" sz="1600" dirty="0">
                        <a:effectLst/>
                        <a:latin typeface="Avenir Next LT Pro Light" panose="020B0304020202020204" pitchFamily="34" charset="0"/>
                        <a:ea typeface="Times New Roman" panose="02020603050405020304" pitchFamily="18" charset="0"/>
                      </a:endParaRPr>
                    </a:p>
                    <a:p>
                      <a:pPr marL="0" marR="0">
                        <a:buNone/>
                      </a:pPr>
                      <a:r>
                        <a:rPr lang="en-US" sz="1600" dirty="0">
                          <a:solidFill>
                            <a:srgbClr val="196B24"/>
                          </a:solidFill>
                          <a:effectLst/>
                          <a:latin typeface="Avenir Next LT Pro Light" panose="020B0304020202020204" pitchFamily="34" charset="0"/>
                          <a:ea typeface="Times New Roman" panose="02020603050405020304" pitchFamily="18" charset="0"/>
                          <a:cs typeface="Times New Roman" panose="02020603050405020304" pitchFamily="18" charset="0"/>
                        </a:rPr>
                        <a:t>Hazard risk coastal areas (vulnerability assessments) </a:t>
                      </a:r>
                      <a:endParaRPr lang="en-US" sz="1600" dirty="0">
                        <a:effectLst/>
                        <a:latin typeface="Avenir Next LT Pro Light" panose="020B0304020202020204" pitchFamily="34" charset="0"/>
                        <a:ea typeface="Times New Roman" panose="02020603050405020304" pitchFamily="18" charset="0"/>
                      </a:endParaRPr>
                    </a:p>
                    <a:p>
                      <a:pPr marL="0" marR="0">
                        <a:buNone/>
                      </a:pPr>
                      <a:r>
                        <a:rPr lang="en-US" sz="1600" dirty="0">
                          <a:solidFill>
                            <a:srgbClr val="196B24"/>
                          </a:solidFill>
                          <a:effectLst/>
                          <a:latin typeface="Avenir Next LT Pro Light" panose="020B0304020202020204" pitchFamily="34" charset="0"/>
                          <a:ea typeface="Times New Roman" panose="02020603050405020304" pitchFamily="18" charset="0"/>
                          <a:cs typeface="Times New Roman" panose="02020603050405020304" pitchFamily="18" charset="0"/>
                        </a:rPr>
                        <a:t> </a:t>
                      </a:r>
                      <a:endParaRPr lang="en-US" sz="1600" dirty="0">
                        <a:effectLst/>
                        <a:latin typeface="Avenir Next LT Pro Light" panose="020B0304020202020204" pitchFamily="34" charset="0"/>
                        <a:ea typeface="Times New Roman" panose="02020603050405020304" pitchFamily="18" charset="0"/>
                      </a:endParaRPr>
                    </a:p>
                    <a:p>
                      <a:pPr marL="0" marR="0">
                        <a:buNone/>
                      </a:pPr>
                      <a:r>
                        <a:rPr lang="en-US" sz="1200" dirty="0">
                          <a:effectLst/>
                          <a:latin typeface="Avenir Next LT Pro Light" panose="020B0304020202020204" pitchFamily="34" charset="0"/>
                          <a:ea typeface="Times New Roman" panose="02020603050405020304" pitchFamily="18" charset="0"/>
                        </a:rPr>
                        <a:t>Different font colors indicate the priority of data collection: </a:t>
                      </a:r>
                      <a:r>
                        <a:rPr lang="en-US" sz="1200" dirty="0">
                          <a:solidFill>
                            <a:srgbClr val="FF0000"/>
                          </a:solidFill>
                          <a:effectLst/>
                          <a:latin typeface="Avenir Next LT Pro Light" panose="020B0304020202020204" pitchFamily="34" charset="0"/>
                          <a:ea typeface="Times New Roman" panose="02020603050405020304" pitchFamily="18" charset="0"/>
                        </a:rPr>
                        <a:t>High priority is red</a:t>
                      </a:r>
                      <a:r>
                        <a:rPr lang="en-US" sz="1200" dirty="0">
                          <a:effectLst/>
                          <a:latin typeface="Avenir Next LT Pro Light" panose="020B0304020202020204" pitchFamily="34" charset="0"/>
                          <a:ea typeface="Times New Roman" panose="02020603050405020304" pitchFamily="18" charset="0"/>
                        </a:rPr>
                        <a:t>, </a:t>
                      </a:r>
                      <a:r>
                        <a:rPr lang="en-US" sz="1200" dirty="0">
                          <a:solidFill>
                            <a:srgbClr val="275317"/>
                          </a:solidFill>
                          <a:effectLst/>
                          <a:latin typeface="Avenir Next LT Pro Light" panose="020B0304020202020204" pitchFamily="34" charset="0"/>
                          <a:ea typeface="Times New Roman" panose="02020603050405020304" pitchFamily="18" charset="0"/>
                        </a:rPr>
                        <a:t>medium priority is green</a:t>
                      </a:r>
                      <a:r>
                        <a:rPr lang="en-US" sz="1200" dirty="0">
                          <a:effectLst/>
                          <a:latin typeface="Avenir Next LT Pro Light" panose="020B0304020202020204" pitchFamily="34" charset="0"/>
                          <a:ea typeface="Times New Roman" panose="02020603050405020304" pitchFamily="18" charset="0"/>
                        </a:rPr>
                        <a:t>, and </a:t>
                      </a:r>
                      <a:r>
                        <a:rPr lang="en-US" sz="1200" dirty="0">
                          <a:solidFill>
                            <a:srgbClr val="7030A0"/>
                          </a:solidFill>
                          <a:effectLst/>
                          <a:latin typeface="Avenir Next LT Pro Light" panose="020B0304020202020204" pitchFamily="34" charset="0"/>
                          <a:ea typeface="Times New Roman" panose="02020603050405020304" pitchFamily="18" charset="0"/>
                        </a:rPr>
                        <a:t>low priority is purple</a:t>
                      </a:r>
                      <a:r>
                        <a:rPr lang="en-US" sz="1200" dirty="0">
                          <a:effectLst/>
                          <a:latin typeface="Avenir Next LT Pro Light" panose="020B0304020202020204" pitchFamily="34" charset="0"/>
                          <a:ea typeface="Times New Roman" panose="02020603050405020304" pitchFamily="18" charset="0"/>
                        </a:rPr>
                        <a:t>.</a:t>
                      </a:r>
                    </a:p>
                  </a:txBody>
                  <a:tcPr marL="68580" marR="68580" marT="0" marB="0"/>
                </a:tc>
                <a:tc>
                  <a:txBody>
                    <a:bodyPr/>
                    <a:lstStyle/>
                    <a:p>
                      <a:pPr marL="0" marR="0">
                        <a:buNone/>
                      </a:pPr>
                      <a:r>
                        <a:rPr lang="en-US" sz="1600" u="sng" dirty="0">
                          <a:effectLst/>
                          <a:latin typeface="Avenir Next LT Pro Light" panose="020B0304020202020204" pitchFamily="34" charset="0"/>
                          <a:ea typeface="Times New Roman" panose="02020603050405020304" pitchFamily="18" charset="0"/>
                          <a:cs typeface="Times New Roman" panose="02020603050405020304" pitchFamily="18" charset="0"/>
                        </a:rPr>
                        <a:t>Current/existing data situation:</a:t>
                      </a:r>
                      <a:endParaRPr lang="en-US" sz="1600" dirty="0">
                        <a:effectLst/>
                        <a:latin typeface="Avenir Next LT Pro Light" panose="020B0304020202020204" pitchFamily="34" charset="0"/>
                        <a:ea typeface="Times New Roman" panose="02020603050405020304" pitchFamily="18" charset="0"/>
                      </a:endParaRPr>
                    </a:p>
                    <a:p>
                      <a:pPr marL="0" marR="0">
                        <a:buNone/>
                      </a:pPr>
                      <a:r>
                        <a:rPr lang="en-US" sz="1600" dirty="0">
                          <a:effectLst/>
                          <a:latin typeface="Avenir Next LT Pro Light" panose="020B0304020202020204" pitchFamily="34" charset="0"/>
                          <a:ea typeface="Times New Roman" panose="02020603050405020304" pitchFamily="18" charset="0"/>
                        </a:rPr>
                        <a:t>Outdated site-specific data is available. </a:t>
                      </a:r>
                    </a:p>
                    <a:p>
                      <a:pPr marL="0" marR="0">
                        <a:buNone/>
                      </a:pPr>
                      <a:r>
                        <a:rPr lang="en-US" sz="1600" u="none" strike="noStrike" dirty="0">
                          <a:effectLst/>
                          <a:latin typeface="Avenir Next LT Pro Light" panose="020B0304020202020204" pitchFamily="34" charset="0"/>
                          <a:ea typeface="Times New Roman" panose="02020603050405020304" pitchFamily="18" charset="0"/>
                          <a:cs typeface="Times New Roman" panose="02020603050405020304" pitchFamily="18" charset="0"/>
                        </a:rPr>
                        <a:t> </a:t>
                      </a:r>
                      <a:endParaRPr lang="en-US" sz="1600" dirty="0">
                        <a:effectLst/>
                        <a:latin typeface="Avenir Next LT Pro Light" panose="020B0304020202020204" pitchFamily="34" charset="0"/>
                        <a:ea typeface="Times New Roman" panose="02020603050405020304" pitchFamily="18" charset="0"/>
                      </a:endParaRPr>
                    </a:p>
                    <a:p>
                      <a:pPr marL="0" marR="0">
                        <a:buNone/>
                      </a:pPr>
                      <a:r>
                        <a:rPr lang="en-US" sz="1600" u="sng" dirty="0">
                          <a:effectLst/>
                          <a:latin typeface="Avenir Next LT Pro Light" panose="020B0304020202020204" pitchFamily="34" charset="0"/>
                          <a:ea typeface="Times New Roman" panose="02020603050405020304" pitchFamily="18" charset="0"/>
                          <a:cs typeface="Times New Roman" panose="02020603050405020304" pitchFamily="18" charset="0"/>
                        </a:rPr>
                        <a:t>Data collection methods:</a:t>
                      </a:r>
                      <a:endParaRPr lang="en-US" sz="1600" dirty="0">
                        <a:effectLst/>
                        <a:latin typeface="Avenir Next LT Pro Light" panose="020B0304020202020204" pitchFamily="34" charset="0"/>
                        <a:ea typeface="Times New Roman" panose="02020603050405020304" pitchFamily="18" charset="0"/>
                      </a:endParaRPr>
                    </a:p>
                    <a:p>
                      <a:pPr marL="0" marR="0">
                        <a:spcAft>
                          <a:spcPts val="400"/>
                        </a:spcAft>
                        <a:buNone/>
                      </a:pPr>
                      <a:r>
                        <a:rPr lang="en-US" sz="1600" dirty="0">
                          <a:effectLst/>
                          <a:latin typeface="Avenir Next LT Pro Light" panose="020B0304020202020204" pitchFamily="34" charset="0"/>
                          <a:ea typeface="Times New Roman" panose="02020603050405020304" pitchFamily="18" charset="0"/>
                          <a:cs typeface="Times New Roman" panose="02020603050405020304" pitchFamily="18" charset="0"/>
                        </a:rPr>
                        <a:t>Implementation of specific studies.</a:t>
                      </a:r>
                      <a:endParaRPr lang="en-US" sz="1600" dirty="0">
                        <a:effectLst/>
                        <a:latin typeface="Avenir Next LT Pro Light" panose="020B0304020202020204" pitchFamily="34" charset="0"/>
                        <a:ea typeface="Times New Roman" panose="02020603050405020304" pitchFamily="18" charset="0"/>
                      </a:endParaRPr>
                    </a:p>
                    <a:p>
                      <a:pPr marL="0" marR="0">
                        <a:spcAft>
                          <a:spcPts val="200"/>
                        </a:spcAft>
                        <a:buNone/>
                      </a:pPr>
                      <a:r>
                        <a:rPr lang="en-US" sz="1600" dirty="0">
                          <a:effectLst/>
                          <a:latin typeface="Avenir Next LT Pro Light" panose="020B0304020202020204" pitchFamily="34" charset="0"/>
                          <a:ea typeface="Times New Roman" panose="02020603050405020304" pitchFamily="18" charset="0"/>
                          <a:cs typeface="Times New Roman" panose="02020603050405020304" pitchFamily="18" charset="0"/>
                        </a:rPr>
                        <a:t>Improve agencies internally communication and data sharing mechanisms related to military operations and infrastructure related to coastal defense and maritime law enforcement, as allowed by national security policies.</a:t>
                      </a:r>
                      <a:endParaRPr lang="en-US" sz="1600" dirty="0">
                        <a:effectLst/>
                        <a:latin typeface="Avenir Next LT Pro Light" panose="020B0304020202020204" pitchFamily="34" charset="0"/>
                        <a:ea typeface="Times New Roman" panose="02020603050405020304" pitchFamily="18" charset="0"/>
                      </a:endParaRPr>
                    </a:p>
                    <a:p>
                      <a:pPr marL="0" marR="0">
                        <a:spcAft>
                          <a:spcPts val="200"/>
                        </a:spcAft>
                        <a:buNone/>
                      </a:pPr>
                      <a:r>
                        <a:rPr lang="en-US" sz="1600" u="sng" dirty="0">
                          <a:effectLst/>
                          <a:latin typeface="Avenir Next LT Pro Light" panose="020B0304020202020204" pitchFamily="34" charset="0"/>
                          <a:ea typeface="Times New Roman" panose="02020603050405020304" pitchFamily="18" charset="0"/>
                          <a:cs typeface="Times New Roman" panose="02020603050405020304" pitchFamily="18" charset="0"/>
                        </a:rPr>
                        <a:t>Partners for data collection:</a:t>
                      </a:r>
                      <a:endParaRPr lang="en-US" sz="1600" dirty="0">
                        <a:effectLst/>
                        <a:latin typeface="Avenir Next LT Pro Light" panose="020B0304020202020204" pitchFamily="34" charset="0"/>
                        <a:ea typeface="Times New Roman" panose="02020603050405020304" pitchFamily="18" charset="0"/>
                      </a:endParaRPr>
                    </a:p>
                    <a:p>
                      <a:pPr marL="0" marR="0">
                        <a:spcAft>
                          <a:spcPts val="200"/>
                        </a:spcAft>
                        <a:buNone/>
                      </a:pPr>
                      <a:r>
                        <a:rPr lang="en-US" sz="1600" dirty="0">
                          <a:effectLst/>
                          <a:latin typeface="Avenir Next LT Pro Light" panose="020B0304020202020204" pitchFamily="34" charset="0"/>
                          <a:ea typeface="Times New Roman" panose="02020603050405020304" pitchFamily="18" charset="0"/>
                          <a:cs typeface="Times New Roman" panose="02020603050405020304" pitchFamily="18" charset="0"/>
                        </a:rPr>
                        <a:t>MiAmbiente</a:t>
                      </a:r>
                      <a:endParaRPr lang="en-US" sz="1600" dirty="0">
                        <a:effectLst/>
                        <a:latin typeface="Avenir Next LT Pro Light" panose="020B0304020202020204" pitchFamily="34" charset="0"/>
                        <a:ea typeface="Times New Roman" panose="02020603050405020304" pitchFamily="18" charset="0"/>
                      </a:endParaRPr>
                    </a:p>
                    <a:p>
                      <a:pPr marL="0" marR="0">
                        <a:buNone/>
                      </a:pPr>
                      <a:r>
                        <a:rPr lang="en-US" sz="1600" dirty="0">
                          <a:effectLst/>
                          <a:latin typeface="Avenir Next LT Pro Light" panose="020B0304020202020204" pitchFamily="34" charset="0"/>
                          <a:ea typeface="Times New Roman" panose="02020603050405020304" pitchFamily="18" charset="0"/>
                          <a:cs typeface="Times New Roman" panose="02020603050405020304" pitchFamily="18" charset="0"/>
                        </a:rPr>
                        <a:t>SINIA</a:t>
                      </a:r>
                      <a:endParaRPr lang="en-US" sz="1600" dirty="0">
                        <a:effectLst/>
                        <a:latin typeface="Avenir Next LT Pro Light" panose="020B0304020202020204" pitchFamily="34" charset="0"/>
                        <a:ea typeface="Times New Roman" panose="02020603050405020304" pitchFamily="18" charset="0"/>
                      </a:endParaRPr>
                    </a:p>
                    <a:p>
                      <a:pPr marL="0" marR="0">
                        <a:buNone/>
                      </a:pPr>
                      <a:r>
                        <a:rPr lang="en-US" sz="1600" dirty="0">
                          <a:effectLst/>
                          <a:latin typeface="Avenir Next LT Pro Light" panose="020B0304020202020204" pitchFamily="34" charset="0"/>
                          <a:ea typeface="Times New Roman" panose="02020603050405020304" pitchFamily="18" charset="0"/>
                          <a:cs typeface="Times New Roman" panose="02020603050405020304" pitchFamily="18" charset="0"/>
                        </a:rPr>
                        <a:t>AMP</a:t>
                      </a:r>
                      <a:endParaRPr lang="en-US" sz="1600" dirty="0">
                        <a:effectLst/>
                        <a:latin typeface="Avenir Next LT Pro Light" panose="020B0304020202020204" pitchFamily="34" charset="0"/>
                        <a:ea typeface="Times New Roman" panose="02020603050405020304" pitchFamily="18" charset="0"/>
                      </a:endParaRPr>
                    </a:p>
                    <a:p>
                      <a:pPr marL="0" marR="0">
                        <a:buNone/>
                      </a:pPr>
                      <a:r>
                        <a:rPr lang="en-US" sz="1600" dirty="0">
                          <a:effectLst/>
                          <a:latin typeface="Avenir Next LT Pro Light" panose="020B0304020202020204" pitchFamily="34" charset="0"/>
                          <a:ea typeface="Times New Roman" panose="02020603050405020304" pitchFamily="18" charset="0"/>
                          <a:cs typeface="Times New Roman" panose="02020603050405020304" pitchFamily="18" charset="0"/>
                        </a:rPr>
                        <a:t>Climate Change Directorate</a:t>
                      </a:r>
                      <a:endParaRPr lang="en-US" sz="1600" dirty="0">
                        <a:effectLst/>
                        <a:latin typeface="Avenir Next LT Pro Light" panose="020B0304020202020204" pitchFamily="34" charset="0"/>
                        <a:ea typeface="Times New Roman" panose="02020603050405020304" pitchFamily="18" charset="0"/>
                      </a:endParaRPr>
                    </a:p>
                  </a:txBody>
                  <a:tcPr marL="68580" marR="68580" marT="0" marB="0"/>
                </a:tc>
                <a:extLst>
                  <a:ext uri="{0D108BD9-81ED-4DB2-BD59-A6C34878D82A}">
                    <a16:rowId xmlns:a16="http://schemas.microsoft.com/office/drawing/2014/main" val="999666967"/>
                  </a:ext>
                </a:extLst>
              </a:tr>
            </a:tbl>
          </a:graphicData>
        </a:graphic>
      </p:graphicFrame>
      <p:sp>
        <p:nvSpPr>
          <p:cNvPr id="2" name="TextBox 1">
            <a:extLst>
              <a:ext uri="{FF2B5EF4-FFF2-40B4-BE49-F238E27FC236}">
                <a16:creationId xmlns:a16="http://schemas.microsoft.com/office/drawing/2014/main" id="{DB908EA1-792E-268B-53E2-C5F987267329}"/>
              </a:ext>
            </a:extLst>
          </p:cNvPr>
          <p:cNvSpPr txBox="1"/>
          <p:nvPr/>
        </p:nvSpPr>
        <p:spPr>
          <a:xfrm>
            <a:off x="-12032" y="83143"/>
            <a:ext cx="12242494" cy="52322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schemeClr val="bg1"/>
                </a:solidFill>
                <a:effectLst>
                  <a:outerShdw blurRad="38100" dist="38100" dir="2700000" algn="tl">
                    <a:srgbClr val="000000">
                      <a:alpha val="43137"/>
                    </a:srgbClr>
                  </a:outerShdw>
                </a:effectLst>
                <a:uLnTx/>
                <a:uFillTx/>
                <a:latin typeface="Avenir Next LT Pro Demi" panose="020B0704020202020204" pitchFamily="34" charset="0"/>
                <a:ea typeface="+mn-ea"/>
                <a:cs typeface="+mn-cs"/>
              </a:rPr>
              <a:t>Results  — Data needs for MSP</a:t>
            </a:r>
          </a:p>
        </p:txBody>
      </p:sp>
    </p:spTree>
    <p:extLst>
      <p:ext uri="{BB962C8B-B14F-4D97-AF65-F5344CB8AC3E}">
        <p14:creationId xmlns:p14="http://schemas.microsoft.com/office/powerpoint/2010/main" val="2693380165"/>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5F358A5-EFD5-92B9-923A-F178F4ED0827}"/>
            </a:ext>
          </a:extLst>
        </p:cNvPr>
        <p:cNvGrpSpPr/>
        <p:nvPr/>
      </p:nvGrpSpPr>
      <p:grpSpPr>
        <a:xfrm>
          <a:off x="0" y="0"/>
          <a:ext cx="0" cy="0"/>
          <a:chOff x="0" y="0"/>
          <a:chExt cx="0" cy="0"/>
        </a:xfrm>
      </p:grpSpPr>
      <p:pic>
        <p:nvPicPr>
          <p:cNvPr id="32" name="Picture 31">
            <a:extLst>
              <a:ext uri="{FF2B5EF4-FFF2-40B4-BE49-F238E27FC236}">
                <a16:creationId xmlns:a16="http://schemas.microsoft.com/office/drawing/2014/main" id="{6CD0E2D3-68CF-D311-C9E0-E744978C9433}"/>
              </a:ext>
            </a:extLst>
          </p:cNvPr>
          <p:cNvPicPr>
            <a:picLocks noChangeAspect="1"/>
          </p:cNvPicPr>
          <p:nvPr/>
        </p:nvPicPr>
        <p:blipFill>
          <a:blip r:embed="rId2"/>
          <a:srcRect r="1791"/>
          <a:stretch/>
        </p:blipFill>
        <p:spPr>
          <a:xfrm>
            <a:off x="0" y="0"/>
            <a:ext cx="12192000" cy="6858000"/>
          </a:xfrm>
          <a:prstGeom prst="rect">
            <a:avLst/>
          </a:prstGeom>
        </p:spPr>
      </p:pic>
      <p:pic>
        <p:nvPicPr>
          <p:cNvPr id="11" name="Picture 10">
            <a:extLst>
              <a:ext uri="{FF2B5EF4-FFF2-40B4-BE49-F238E27FC236}">
                <a16:creationId xmlns:a16="http://schemas.microsoft.com/office/drawing/2014/main" id="{55AFB588-CC77-9F60-A275-A764763285E5}"/>
              </a:ext>
            </a:extLst>
          </p:cNvPr>
          <p:cNvPicPr>
            <a:picLocks noChangeAspect="1"/>
          </p:cNvPicPr>
          <p:nvPr/>
        </p:nvPicPr>
        <p:blipFill>
          <a:blip r:embed="rId3"/>
          <a:srcRect l="23279" b="28070"/>
          <a:stretch/>
        </p:blipFill>
        <p:spPr>
          <a:xfrm>
            <a:off x="-12031" y="0"/>
            <a:ext cx="12230462" cy="6858000"/>
          </a:xfrm>
          <a:prstGeom prst="rect">
            <a:avLst/>
          </a:prstGeom>
        </p:spPr>
      </p:pic>
      <p:sp>
        <p:nvSpPr>
          <p:cNvPr id="3" name="TextBox 2">
            <a:extLst>
              <a:ext uri="{FF2B5EF4-FFF2-40B4-BE49-F238E27FC236}">
                <a16:creationId xmlns:a16="http://schemas.microsoft.com/office/drawing/2014/main" id="{DFB5B6C2-8EB2-67CB-F67E-5F71C11DBFC2}"/>
              </a:ext>
            </a:extLst>
          </p:cNvPr>
          <p:cNvSpPr txBox="1"/>
          <p:nvPr/>
        </p:nvSpPr>
        <p:spPr>
          <a:xfrm>
            <a:off x="5450303" y="265807"/>
            <a:ext cx="6581276"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dirty="0">
                <a:solidFill>
                  <a:schemeClr val="bg1"/>
                </a:solidFill>
                <a:effectLst>
                  <a:outerShdw blurRad="38100" dist="38100" dir="2700000" algn="tl">
                    <a:srgbClr val="000000">
                      <a:alpha val="43137"/>
                    </a:srgbClr>
                  </a:outerShdw>
                </a:effectLst>
                <a:latin typeface="Avenir Next LT Pro Demi" panose="020B0704020202020204" pitchFamily="34" charset="0"/>
              </a:rPr>
              <a:t>MSP Trainings</a:t>
            </a:r>
            <a:endParaRPr kumimoji="0" lang="en-US" sz="2400" b="0" i="0" u="none" strike="noStrike" kern="1200" cap="none" spc="0" normalizeH="0" baseline="0" noProof="0" dirty="0">
              <a:ln>
                <a:noFill/>
              </a:ln>
              <a:solidFill>
                <a:schemeClr val="bg1"/>
              </a:solidFill>
              <a:effectLst>
                <a:outerShdw blurRad="38100" dist="38100" dir="2700000" algn="tl">
                  <a:srgbClr val="000000">
                    <a:alpha val="43137"/>
                  </a:srgbClr>
                </a:outerShdw>
              </a:effectLst>
              <a:uLnTx/>
              <a:uFillTx/>
              <a:latin typeface="Avenir Next LT Pro Demi" panose="020B0704020202020204" pitchFamily="34" charset="0"/>
              <a:ea typeface="+mn-ea"/>
              <a:cs typeface="+mn-cs"/>
            </a:endParaRPr>
          </a:p>
        </p:txBody>
      </p:sp>
      <p:sp>
        <p:nvSpPr>
          <p:cNvPr id="6" name="TextBox 5">
            <a:extLst>
              <a:ext uri="{FF2B5EF4-FFF2-40B4-BE49-F238E27FC236}">
                <a16:creationId xmlns:a16="http://schemas.microsoft.com/office/drawing/2014/main" id="{58B8A4B9-C75A-3978-1B2B-A1A244281461}"/>
              </a:ext>
            </a:extLst>
          </p:cNvPr>
          <p:cNvSpPr txBox="1"/>
          <p:nvPr/>
        </p:nvSpPr>
        <p:spPr>
          <a:xfrm>
            <a:off x="5835316" y="1182231"/>
            <a:ext cx="6038935" cy="1815882"/>
          </a:xfrm>
          <a:prstGeom prst="rect">
            <a:avLst/>
          </a:prstGeom>
          <a:noFill/>
        </p:spPr>
        <p:txBody>
          <a:bodyPr wrap="square">
            <a:spAutoFit/>
          </a:bodyPr>
          <a:lstStyle/>
          <a:p>
            <a:pPr marL="0" indent="0" algn="ctr" rtl="0" eaLnBrk="1" latinLnBrk="0" hangingPunct="1">
              <a:buNone/>
            </a:pPr>
            <a:r>
              <a:rPr lang="en-US" sz="2800" b="1" noProof="0" dirty="0">
                <a:solidFill>
                  <a:srgbClr val="FFFF00"/>
                </a:solidFill>
                <a:effectLst/>
                <a:latin typeface="Avenir Next LT Pro Light" panose="020B0304020202020204" pitchFamily="34" charset="0"/>
              </a:rPr>
              <a:t>Activity 3</a:t>
            </a:r>
            <a:endParaRPr lang="en-US" sz="2800" noProof="0" dirty="0">
              <a:solidFill>
                <a:srgbClr val="FFFF00"/>
              </a:solidFill>
              <a:effectLst/>
              <a:latin typeface="Avenir Next LT Pro Light" panose="020B0304020202020204" pitchFamily="34" charset="0"/>
            </a:endParaRPr>
          </a:p>
          <a:p>
            <a:pPr marL="0" indent="0" algn="l" rtl="0" eaLnBrk="1" latinLnBrk="0" hangingPunct="1">
              <a:buNone/>
            </a:pPr>
            <a:br>
              <a:rPr lang="en-US" sz="2800" noProof="0" dirty="0">
                <a:solidFill>
                  <a:srgbClr val="FFFFFF"/>
                </a:solidFill>
                <a:effectLst/>
                <a:latin typeface="Avenir Next LT Pro Light" panose="020B0304020202020204" pitchFamily="34" charset="0"/>
              </a:rPr>
            </a:br>
            <a:r>
              <a:rPr lang="en-US" sz="2800" noProof="0" dirty="0">
                <a:solidFill>
                  <a:srgbClr val="FFFFFF"/>
                </a:solidFill>
                <a:effectLst/>
                <a:latin typeface="Avenir Next LT Pro Light" panose="020B0304020202020204" pitchFamily="34" charset="0"/>
              </a:rPr>
              <a:t>Do you have any recommendations for training courses about PEM?</a:t>
            </a:r>
            <a:endParaRPr kumimoji="0" lang="en-US" sz="2800" b="0" i="1" u="none" strike="noStrike" kern="1200" cap="none" spc="0" normalizeH="0" baseline="0" noProof="0" dirty="0">
              <a:ln>
                <a:noFill/>
              </a:ln>
              <a:solidFill>
                <a:schemeClr val="bg1"/>
              </a:solidFill>
              <a:effectLst/>
              <a:uLnTx/>
              <a:uFillTx/>
              <a:latin typeface="Avenir Next LT Pro Light" panose="020B0304020202020204" pitchFamily="34" charset="0"/>
              <a:ea typeface="+mn-ea"/>
              <a:cs typeface="+mn-cs"/>
            </a:endParaRPr>
          </a:p>
        </p:txBody>
      </p:sp>
      <p:sp>
        <p:nvSpPr>
          <p:cNvPr id="7" name="TextBox 6">
            <a:extLst>
              <a:ext uri="{FF2B5EF4-FFF2-40B4-BE49-F238E27FC236}">
                <a16:creationId xmlns:a16="http://schemas.microsoft.com/office/drawing/2014/main" id="{E9187E4B-5AD3-DE51-BD21-D711BF2029DF}"/>
              </a:ext>
            </a:extLst>
          </p:cNvPr>
          <p:cNvSpPr txBox="1"/>
          <p:nvPr/>
        </p:nvSpPr>
        <p:spPr>
          <a:xfrm>
            <a:off x="5835315" y="3429000"/>
            <a:ext cx="6038935" cy="523220"/>
          </a:xfrm>
          <a:prstGeom prst="rect">
            <a:avLst/>
          </a:prstGeom>
          <a:noFill/>
        </p:spPr>
        <p:txBody>
          <a:bodyPr wrap="square">
            <a:spAutoFit/>
          </a:bodyPr>
          <a:lstStyle/>
          <a:p>
            <a:pPr marL="457200" indent="-457200" rtl="0" eaLnBrk="1" latinLnBrk="0" hangingPunct="1">
              <a:buFont typeface="Arial" panose="020B0604020202020204" pitchFamily="34" charset="0"/>
              <a:buChar char="•"/>
            </a:pPr>
            <a:r>
              <a:rPr kumimoji="0" lang="es-GT" sz="2800" b="0" i="1" u="none" strike="noStrike" kern="1200" cap="none" spc="0" normalizeH="0" baseline="0" noProof="0" dirty="0">
                <a:ln>
                  <a:noFill/>
                </a:ln>
                <a:solidFill>
                  <a:schemeClr val="bg1"/>
                </a:solidFill>
                <a:effectLst/>
                <a:uLnTx/>
                <a:uFillTx/>
                <a:latin typeface="Avenir Next LT Pro Light" panose="020B0304020202020204" pitchFamily="34" charset="0"/>
                <a:ea typeface="+mn-ea"/>
                <a:cs typeface="+mn-cs"/>
              </a:rPr>
              <a:t>1.</a:t>
            </a:r>
          </a:p>
        </p:txBody>
      </p:sp>
      <p:pic>
        <p:nvPicPr>
          <p:cNvPr id="10" name="Picture 9">
            <a:extLst>
              <a:ext uri="{FF2B5EF4-FFF2-40B4-BE49-F238E27FC236}">
                <a16:creationId xmlns:a16="http://schemas.microsoft.com/office/drawing/2014/main" id="{A25E3358-C62E-1FD0-BE67-D81D5FB37609}"/>
              </a:ext>
            </a:extLst>
          </p:cNvPr>
          <p:cNvPicPr>
            <a:picLocks noChangeAspect="1"/>
          </p:cNvPicPr>
          <p:nvPr/>
        </p:nvPicPr>
        <p:blipFill>
          <a:blip r:embed="rId4"/>
          <a:stretch>
            <a:fillRect/>
          </a:stretch>
        </p:blipFill>
        <p:spPr>
          <a:xfrm>
            <a:off x="306955" y="63168"/>
            <a:ext cx="4825598" cy="6731663"/>
          </a:xfrm>
          <a:prstGeom prst="rect">
            <a:avLst/>
          </a:prstGeom>
        </p:spPr>
      </p:pic>
    </p:spTree>
    <p:extLst>
      <p:ext uri="{BB962C8B-B14F-4D97-AF65-F5344CB8AC3E}">
        <p14:creationId xmlns:p14="http://schemas.microsoft.com/office/powerpoint/2010/main" val="3345397336"/>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AA9DF9C-098C-64E8-9AC5-2319745385DE}"/>
            </a:ext>
          </a:extLst>
        </p:cNvPr>
        <p:cNvGrpSpPr/>
        <p:nvPr/>
      </p:nvGrpSpPr>
      <p:grpSpPr>
        <a:xfrm>
          <a:off x="0" y="0"/>
          <a:ext cx="0" cy="0"/>
          <a:chOff x="0" y="0"/>
          <a:chExt cx="0" cy="0"/>
        </a:xfrm>
      </p:grpSpPr>
      <p:pic>
        <p:nvPicPr>
          <p:cNvPr id="32" name="Picture 31">
            <a:extLst>
              <a:ext uri="{FF2B5EF4-FFF2-40B4-BE49-F238E27FC236}">
                <a16:creationId xmlns:a16="http://schemas.microsoft.com/office/drawing/2014/main" id="{15EAC1DB-CA4D-D47D-A595-9E7F4E689BC9}"/>
              </a:ext>
            </a:extLst>
          </p:cNvPr>
          <p:cNvPicPr>
            <a:picLocks noChangeAspect="1"/>
          </p:cNvPicPr>
          <p:nvPr/>
        </p:nvPicPr>
        <p:blipFill>
          <a:blip r:embed="rId2"/>
          <a:srcRect r="1791"/>
          <a:stretch/>
        </p:blipFill>
        <p:spPr>
          <a:xfrm>
            <a:off x="0" y="0"/>
            <a:ext cx="12192000" cy="6858000"/>
          </a:xfrm>
          <a:prstGeom prst="rect">
            <a:avLst/>
          </a:prstGeom>
        </p:spPr>
      </p:pic>
      <p:pic>
        <p:nvPicPr>
          <p:cNvPr id="11" name="Picture 10">
            <a:extLst>
              <a:ext uri="{FF2B5EF4-FFF2-40B4-BE49-F238E27FC236}">
                <a16:creationId xmlns:a16="http://schemas.microsoft.com/office/drawing/2014/main" id="{7CCC68E8-7BB7-01E3-D690-42A95FC30BA5}"/>
              </a:ext>
            </a:extLst>
          </p:cNvPr>
          <p:cNvPicPr>
            <a:picLocks noChangeAspect="1"/>
          </p:cNvPicPr>
          <p:nvPr/>
        </p:nvPicPr>
        <p:blipFill>
          <a:blip r:embed="rId3"/>
          <a:srcRect l="23279" b="28070"/>
          <a:stretch/>
        </p:blipFill>
        <p:spPr>
          <a:xfrm>
            <a:off x="-12031" y="0"/>
            <a:ext cx="12230462" cy="6858000"/>
          </a:xfrm>
          <a:prstGeom prst="rect">
            <a:avLst/>
          </a:prstGeom>
        </p:spPr>
      </p:pic>
      <p:sp>
        <p:nvSpPr>
          <p:cNvPr id="8" name="Rectangle 7">
            <a:extLst>
              <a:ext uri="{FF2B5EF4-FFF2-40B4-BE49-F238E27FC236}">
                <a16:creationId xmlns:a16="http://schemas.microsoft.com/office/drawing/2014/main" id="{F44CA6FA-820B-DE43-7DE9-28E5D6062D34}"/>
              </a:ext>
            </a:extLst>
          </p:cNvPr>
          <p:cNvSpPr/>
          <p:nvPr/>
        </p:nvSpPr>
        <p:spPr>
          <a:xfrm>
            <a:off x="-38462" y="0"/>
            <a:ext cx="12045978" cy="6858001"/>
          </a:xfrm>
          <a:prstGeom prst="rect">
            <a:avLst/>
          </a:prstGeom>
          <a:solidFill>
            <a:srgbClr val="0870C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TextBox 2">
            <a:extLst>
              <a:ext uri="{FF2B5EF4-FFF2-40B4-BE49-F238E27FC236}">
                <a16:creationId xmlns:a16="http://schemas.microsoft.com/office/drawing/2014/main" id="{23742B40-3CD7-84C9-0FB7-E82743F31F60}"/>
              </a:ext>
            </a:extLst>
          </p:cNvPr>
          <p:cNvSpPr txBox="1"/>
          <p:nvPr/>
        </p:nvSpPr>
        <p:spPr>
          <a:xfrm>
            <a:off x="324853" y="265807"/>
            <a:ext cx="11706726" cy="461665"/>
          </a:xfrm>
          <a:prstGeom prst="rect">
            <a:avLst/>
          </a:prstGeom>
          <a:noFill/>
        </p:spPr>
        <p:txBody>
          <a:bodyPr wrap="square" rtlCol="0">
            <a:spAutoFit/>
          </a:bodyPr>
          <a:lstStyle/>
          <a:p>
            <a:pPr marL="0" marR="0" lvl="0" indent="0"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chemeClr val="bg1"/>
                </a:solidFill>
                <a:effectLst>
                  <a:outerShdw blurRad="38100" dist="38100" dir="2700000" algn="tl">
                    <a:srgbClr val="000000">
                      <a:alpha val="43137"/>
                    </a:srgbClr>
                  </a:outerShdw>
                </a:effectLst>
                <a:uLnTx/>
                <a:uFillTx/>
                <a:latin typeface="Avenir Next LT Pro Demi" panose="020B0704020202020204" pitchFamily="34" charset="0"/>
                <a:ea typeface="+mn-ea"/>
                <a:cs typeface="+mn-cs"/>
              </a:rPr>
              <a:t>RECOMMENDATIONS — Gathering information</a:t>
            </a:r>
          </a:p>
        </p:txBody>
      </p:sp>
      <p:pic>
        <p:nvPicPr>
          <p:cNvPr id="10" name="Picture 9">
            <a:extLst>
              <a:ext uri="{FF2B5EF4-FFF2-40B4-BE49-F238E27FC236}">
                <a16:creationId xmlns:a16="http://schemas.microsoft.com/office/drawing/2014/main" id="{7BA6D418-ABD9-0074-6DFC-4F9746B3A1A4}"/>
              </a:ext>
            </a:extLst>
          </p:cNvPr>
          <p:cNvPicPr>
            <a:picLocks noChangeAspect="1"/>
          </p:cNvPicPr>
          <p:nvPr/>
        </p:nvPicPr>
        <p:blipFill>
          <a:blip r:embed="rId4"/>
          <a:stretch>
            <a:fillRect/>
          </a:stretch>
        </p:blipFill>
        <p:spPr>
          <a:xfrm>
            <a:off x="8918612" y="1343490"/>
            <a:ext cx="2361784" cy="1386896"/>
          </a:xfrm>
          <a:prstGeom prst="rect">
            <a:avLst/>
          </a:prstGeom>
        </p:spPr>
      </p:pic>
      <p:sp>
        <p:nvSpPr>
          <p:cNvPr id="15" name="TextBox 14">
            <a:extLst>
              <a:ext uri="{FF2B5EF4-FFF2-40B4-BE49-F238E27FC236}">
                <a16:creationId xmlns:a16="http://schemas.microsoft.com/office/drawing/2014/main" id="{0A9CB96F-5A7E-54D5-2F64-7D97F5AE6028}"/>
              </a:ext>
            </a:extLst>
          </p:cNvPr>
          <p:cNvSpPr txBox="1"/>
          <p:nvPr/>
        </p:nvSpPr>
        <p:spPr>
          <a:xfrm>
            <a:off x="8786239" y="2742065"/>
            <a:ext cx="2740070" cy="400110"/>
          </a:xfrm>
          <a:prstGeom prst="rect">
            <a:avLst/>
          </a:prstGeom>
          <a:noFill/>
        </p:spPr>
        <p:txBody>
          <a:bodyPr wrap="square">
            <a:spAutoFit/>
          </a:bodyPr>
          <a:lstStyle/>
          <a:p>
            <a:r>
              <a:rPr kumimoji="0" lang="en-US" sz="2000" b="1" i="0" u="none" strike="noStrike" kern="1200" cap="none" spc="0" normalizeH="0" baseline="0" noProof="0" dirty="0">
                <a:ln>
                  <a:noFill/>
                </a:ln>
                <a:solidFill>
                  <a:prstClr val="white"/>
                </a:solidFill>
                <a:effectLst/>
                <a:uLnTx/>
                <a:uFillTx/>
                <a:latin typeface="Avenir Next LT Pro Light" panose="020B0304020202020204" pitchFamily="34" charset="0"/>
                <a:ea typeface="+mn-ea"/>
                <a:cs typeface="+mn-cs"/>
              </a:rPr>
              <a:t>Participatory mapping </a:t>
            </a:r>
            <a:endParaRPr lang="en-US" dirty="0"/>
          </a:p>
        </p:txBody>
      </p:sp>
      <p:sp>
        <p:nvSpPr>
          <p:cNvPr id="17" name="TextBox 16">
            <a:extLst>
              <a:ext uri="{FF2B5EF4-FFF2-40B4-BE49-F238E27FC236}">
                <a16:creationId xmlns:a16="http://schemas.microsoft.com/office/drawing/2014/main" id="{1CE09493-9ED5-7512-6AF5-4EF38F9F125C}"/>
              </a:ext>
            </a:extLst>
          </p:cNvPr>
          <p:cNvSpPr txBox="1"/>
          <p:nvPr/>
        </p:nvSpPr>
        <p:spPr>
          <a:xfrm>
            <a:off x="7900537" y="904712"/>
            <a:ext cx="1304423" cy="338554"/>
          </a:xfrm>
          <a:prstGeom prst="rect">
            <a:avLst/>
          </a:prstGeom>
          <a:noFill/>
        </p:spPr>
        <p:txBody>
          <a:bodyPr wrap="square">
            <a:spAutoFit/>
          </a:bodyPr>
          <a:lstStyle/>
          <a:p>
            <a:r>
              <a:rPr lang="en-US" sz="1600" dirty="0">
                <a:solidFill>
                  <a:schemeClr val="bg1"/>
                </a:solidFill>
                <a:latin typeface="Avenir Next LT Pro Light" panose="020B0304020202020204" pitchFamily="34" charset="0"/>
              </a:rPr>
              <a:t>Scientists</a:t>
            </a:r>
            <a:endParaRPr lang="en-US" sz="1600" dirty="0"/>
          </a:p>
        </p:txBody>
      </p:sp>
      <p:sp>
        <p:nvSpPr>
          <p:cNvPr id="18" name="TextBox 17">
            <a:extLst>
              <a:ext uri="{FF2B5EF4-FFF2-40B4-BE49-F238E27FC236}">
                <a16:creationId xmlns:a16="http://schemas.microsoft.com/office/drawing/2014/main" id="{549855A7-4D61-B2D5-9BBB-01CC9A92790F}"/>
              </a:ext>
            </a:extLst>
          </p:cNvPr>
          <p:cNvSpPr txBox="1"/>
          <p:nvPr/>
        </p:nvSpPr>
        <p:spPr>
          <a:xfrm>
            <a:off x="11029232" y="1277504"/>
            <a:ext cx="1304423" cy="338554"/>
          </a:xfrm>
          <a:prstGeom prst="rect">
            <a:avLst/>
          </a:prstGeom>
          <a:noFill/>
        </p:spPr>
        <p:txBody>
          <a:bodyPr wrap="square">
            <a:spAutoFit/>
          </a:bodyPr>
          <a:lstStyle/>
          <a:p>
            <a:r>
              <a:rPr lang="en-US" sz="1600" dirty="0">
                <a:solidFill>
                  <a:schemeClr val="bg1"/>
                </a:solidFill>
                <a:effectLst/>
                <a:latin typeface="Avenir Next LT Pro Light" panose="020B0304020202020204" pitchFamily="34" charset="0"/>
              </a:rPr>
              <a:t>Technicians</a:t>
            </a:r>
            <a:endParaRPr lang="en-US" sz="1600" dirty="0"/>
          </a:p>
        </p:txBody>
      </p:sp>
      <p:sp>
        <p:nvSpPr>
          <p:cNvPr id="19" name="TextBox 18">
            <a:extLst>
              <a:ext uri="{FF2B5EF4-FFF2-40B4-BE49-F238E27FC236}">
                <a16:creationId xmlns:a16="http://schemas.microsoft.com/office/drawing/2014/main" id="{585CEC60-DF8E-387D-1524-1CDAA93EB289}"/>
              </a:ext>
            </a:extLst>
          </p:cNvPr>
          <p:cNvSpPr txBox="1"/>
          <p:nvPr/>
        </p:nvSpPr>
        <p:spPr>
          <a:xfrm>
            <a:off x="7428516" y="2707234"/>
            <a:ext cx="1426747" cy="338554"/>
          </a:xfrm>
          <a:prstGeom prst="rect">
            <a:avLst/>
          </a:prstGeom>
          <a:noFill/>
        </p:spPr>
        <p:txBody>
          <a:bodyPr wrap="square">
            <a:spAutoFit/>
          </a:bodyPr>
          <a:lstStyle/>
          <a:p>
            <a:r>
              <a:rPr lang="en-US" sz="1600" dirty="0">
                <a:solidFill>
                  <a:schemeClr val="bg1"/>
                </a:solidFill>
                <a:effectLst/>
                <a:latin typeface="Avenir Next LT Pro Light" panose="020B0304020202020204" pitchFamily="34" charset="0"/>
              </a:rPr>
              <a:t>Fisherfolk</a:t>
            </a:r>
            <a:endParaRPr lang="en-US" sz="1600" dirty="0"/>
          </a:p>
        </p:txBody>
      </p:sp>
      <p:sp>
        <p:nvSpPr>
          <p:cNvPr id="20" name="TextBox 19">
            <a:extLst>
              <a:ext uri="{FF2B5EF4-FFF2-40B4-BE49-F238E27FC236}">
                <a16:creationId xmlns:a16="http://schemas.microsoft.com/office/drawing/2014/main" id="{BCE496D2-11D9-DB05-E4ED-C1D89F019A83}"/>
              </a:ext>
            </a:extLst>
          </p:cNvPr>
          <p:cNvSpPr txBox="1"/>
          <p:nvPr/>
        </p:nvSpPr>
        <p:spPr>
          <a:xfrm>
            <a:off x="7150454" y="1936888"/>
            <a:ext cx="1703971" cy="338554"/>
          </a:xfrm>
          <a:prstGeom prst="rect">
            <a:avLst/>
          </a:prstGeom>
          <a:noFill/>
        </p:spPr>
        <p:txBody>
          <a:bodyPr wrap="square">
            <a:spAutoFit/>
          </a:bodyPr>
          <a:lstStyle/>
          <a:p>
            <a:pPr algn="ctr"/>
            <a:r>
              <a:rPr lang="en-US" sz="1600" dirty="0">
                <a:solidFill>
                  <a:schemeClr val="bg1"/>
                </a:solidFill>
                <a:effectLst/>
                <a:latin typeface="Avenir Next LT Pro Light" panose="020B0304020202020204" pitchFamily="34" charset="0"/>
              </a:rPr>
              <a:t>Tour operators</a:t>
            </a:r>
            <a:endParaRPr lang="en-US" sz="1600" dirty="0"/>
          </a:p>
        </p:txBody>
      </p:sp>
      <p:sp>
        <p:nvSpPr>
          <p:cNvPr id="21" name="TextBox 20">
            <a:extLst>
              <a:ext uri="{FF2B5EF4-FFF2-40B4-BE49-F238E27FC236}">
                <a16:creationId xmlns:a16="http://schemas.microsoft.com/office/drawing/2014/main" id="{EC24E5B1-B7B6-F0E0-236D-27B398B93D68}"/>
              </a:ext>
            </a:extLst>
          </p:cNvPr>
          <p:cNvSpPr txBox="1"/>
          <p:nvPr/>
        </p:nvSpPr>
        <p:spPr>
          <a:xfrm>
            <a:off x="10609006" y="687017"/>
            <a:ext cx="1619569" cy="338554"/>
          </a:xfrm>
          <a:prstGeom prst="rect">
            <a:avLst/>
          </a:prstGeom>
          <a:noFill/>
        </p:spPr>
        <p:txBody>
          <a:bodyPr wrap="square">
            <a:spAutoFit/>
          </a:bodyPr>
          <a:lstStyle/>
          <a:p>
            <a:r>
              <a:rPr lang="en-US" sz="1600" noProof="0">
                <a:solidFill>
                  <a:schemeClr val="bg1"/>
                </a:solidFill>
                <a:effectLst/>
                <a:latin typeface="Avenir Next LT Pro Light" panose="020B0304020202020204" pitchFamily="34" charset="0"/>
              </a:rPr>
              <a:t>Maricultors</a:t>
            </a:r>
            <a:endParaRPr lang="en-US" sz="1600" noProof="0" dirty="0"/>
          </a:p>
        </p:txBody>
      </p:sp>
      <p:sp>
        <p:nvSpPr>
          <p:cNvPr id="22" name="TextBox 21">
            <a:extLst>
              <a:ext uri="{FF2B5EF4-FFF2-40B4-BE49-F238E27FC236}">
                <a16:creationId xmlns:a16="http://schemas.microsoft.com/office/drawing/2014/main" id="{BEBA4D78-0C79-4677-D6B9-6814C037589E}"/>
              </a:ext>
            </a:extLst>
          </p:cNvPr>
          <p:cNvSpPr txBox="1"/>
          <p:nvPr/>
        </p:nvSpPr>
        <p:spPr>
          <a:xfrm>
            <a:off x="7038937" y="1445730"/>
            <a:ext cx="1723200" cy="338554"/>
          </a:xfrm>
          <a:prstGeom prst="rect">
            <a:avLst/>
          </a:prstGeom>
          <a:noFill/>
        </p:spPr>
        <p:txBody>
          <a:bodyPr wrap="square">
            <a:spAutoFit/>
          </a:bodyPr>
          <a:lstStyle/>
          <a:p>
            <a:pPr algn="ctr"/>
            <a:r>
              <a:rPr lang="en-US" sz="1600" dirty="0">
                <a:solidFill>
                  <a:schemeClr val="bg1"/>
                </a:solidFill>
                <a:effectLst/>
                <a:latin typeface="Avenir Next LT Pro Light" panose="020B0304020202020204" pitchFamily="34" charset="0"/>
              </a:rPr>
              <a:t>Stakeholders</a:t>
            </a:r>
            <a:endParaRPr lang="en-US" sz="1600" dirty="0"/>
          </a:p>
        </p:txBody>
      </p:sp>
      <p:sp>
        <p:nvSpPr>
          <p:cNvPr id="23" name="TextBox 22">
            <a:extLst>
              <a:ext uri="{FF2B5EF4-FFF2-40B4-BE49-F238E27FC236}">
                <a16:creationId xmlns:a16="http://schemas.microsoft.com/office/drawing/2014/main" id="{F256B9D7-66E9-B00B-2C8D-482F790DBC89}"/>
              </a:ext>
            </a:extLst>
          </p:cNvPr>
          <p:cNvSpPr txBox="1"/>
          <p:nvPr/>
        </p:nvSpPr>
        <p:spPr>
          <a:xfrm>
            <a:off x="7709737" y="3204866"/>
            <a:ext cx="1619569" cy="584775"/>
          </a:xfrm>
          <a:prstGeom prst="rect">
            <a:avLst/>
          </a:prstGeom>
          <a:noFill/>
        </p:spPr>
        <p:txBody>
          <a:bodyPr wrap="square">
            <a:spAutoFit/>
          </a:bodyPr>
          <a:lstStyle/>
          <a:p>
            <a:pPr algn="ctr"/>
            <a:r>
              <a:rPr lang="en-US" sz="1600" dirty="0">
                <a:solidFill>
                  <a:schemeClr val="bg1"/>
                </a:solidFill>
                <a:effectLst/>
                <a:latin typeface="Avenir Next LT Pro Light" panose="020B0304020202020204" pitchFamily="34" charset="0"/>
              </a:rPr>
              <a:t>Maritime transportation</a:t>
            </a:r>
            <a:endParaRPr lang="en-US" sz="1600" dirty="0"/>
          </a:p>
        </p:txBody>
      </p:sp>
      <p:sp>
        <p:nvSpPr>
          <p:cNvPr id="24" name="TextBox 23">
            <a:extLst>
              <a:ext uri="{FF2B5EF4-FFF2-40B4-BE49-F238E27FC236}">
                <a16:creationId xmlns:a16="http://schemas.microsoft.com/office/drawing/2014/main" id="{CFBAB4FE-88EC-ED81-8639-B26CD985EC14}"/>
              </a:ext>
            </a:extLst>
          </p:cNvPr>
          <p:cNvSpPr txBox="1"/>
          <p:nvPr/>
        </p:nvSpPr>
        <p:spPr>
          <a:xfrm>
            <a:off x="9711894" y="3476320"/>
            <a:ext cx="1395035" cy="338554"/>
          </a:xfrm>
          <a:prstGeom prst="rect">
            <a:avLst/>
          </a:prstGeom>
          <a:noFill/>
        </p:spPr>
        <p:txBody>
          <a:bodyPr wrap="square">
            <a:spAutoFit/>
          </a:bodyPr>
          <a:lstStyle/>
          <a:p>
            <a:r>
              <a:rPr lang="en-US" sz="1600" dirty="0">
                <a:solidFill>
                  <a:schemeClr val="bg1"/>
                </a:solidFill>
                <a:effectLst/>
                <a:latin typeface="Avenir Next LT Pro Light" panose="020B0304020202020204" pitchFamily="34" charset="0"/>
              </a:rPr>
              <a:t>Government</a:t>
            </a:r>
            <a:endParaRPr lang="en-US" sz="1600" dirty="0"/>
          </a:p>
        </p:txBody>
      </p:sp>
      <p:sp>
        <p:nvSpPr>
          <p:cNvPr id="25" name="TextBox 24">
            <a:extLst>
              <a:ext uri="{FF2B5EF4-FFF2-40B4-BE49-F238E27FC236}">
                <a16:creationId xmlns:a16="http://schemas.microsoft.com/office/drawing/2014/main" id="{9FBC2B36-6A89-6E24-350D-216FB3432471}"/>
              </a:ext>
            </a:extLst>
          </p:cNvPr>
          <p:cNvSpPr txBox="1"/>
          <p:nvPr/>
        </p:nvSpPr>
        <p:spPr>
          <a:xfrm>
            <a:off x="11106929" y="2192772"/>
            <a:ext cx="1304423" cy="338554"/>
          </a:xfrm>
          <a:prstGeom prst="rect">
            <a:avLst/>
          </a:prstGeom>
          <a:noFill/>
        </p:spPr>
        <p:txBody>
          <a:bodyPr wrap="square">
            <a:spAutoFit/>
          </a:bodyPr>
          <a:lstStyle/>
          <a:p>
            <a:pPr algn="ctr"/>
            <a:r>
              <a:rPr lang="en-US" sz="1600" dirty="0">
                <a:solidFill>
                  <a:schemeClr val="bg1"/>
                </a:solidFill>
                <a:effectLst/>
                <a:latin typeface="Avenir Next LT Pro Light" panose="020B0304020202020204" pitchFamily="34" charset="0"/>
              </a:rPr>
              <a:t>NGOs</a:t>
            </a:r>
            <a:endParaRPr lang="en-US" sz="1600" dirty="0"/>
          </a:p>
        </p:txBody>
      </p:sp>
      <p:sp>
        <p:nvSpPr>
          <p:cNvPr id="26" name="TextBox 25">
            <a:extLst>
              <a:ext uri="{FF2B5EF4-FFF2-40B4-BE49-F238E27FC236}">
                <a16:creationId xmlns:a16="http://schemas.microsoft.com/office/drawing/2014/main" id="{63716FF9-DB04-61E8-5292-66D95170933F}"/>
              </a:ext>
            </a:extLst>
          </p:cNvPr>
          <p:cNvSpPr txBox="1"/>
          <p:nvPr/>
        </p:nvSpPr>
        <p:spPr>
          <a:xfrm>
            <a:off x="8926498" y="379905"/>
            <a:ext cx="1817658" cy="584775"/>
          </a:xfrm>
          <a:prstGeom prst="rect">
            <a:avLst/>
          </a:prstGeom>
          <a:noFill/>
        </p:spPr>
        <p:txBody>
          <a:bodyPr wrap="square">
            <a:spAutoFit/>
          </a:bodyPr>
          <a:lstStyle/>
          <a:p>
            <a:pPr algn="ctr"/>
            <a:r>
              <a:rPr lang="en-US" sz="1600" dirty="0">
                <a:solidFill>
                  <a:schemeClr val="bg1"/>
                </a:solidFill>
                <a:effectLst/>
                <a:latin typeface="Avenir Next LT Pro Light" panose="020B0304020202020204" pitchFamily="34" charset="0"/>
              </a:rPr>
              <a:t>Indigenous communities</a:t>
            </a:r>
            <a:endParaRPr lang="en-US" sz="1600" dirty="0"/>
          </a:p>
        </p:txBody>
      </p:sp>
      <p:sp>
        <p:nvSpPr>
          <p:cNvPr id="27" name="TextBox 26">
            <a:extLst>
              <a:ext uri="{FF2B5EF4-FFF2-40B4-BE49-F238E27FC236}">
                <a16:creationId xmlns:a16="http://schemas.microsoft.com/office/drawing/2014/main" id="{EBFE58D2-1534-15F1-D4D7-9235619712E4}"/>
              </a:ext>
            </a:extLst>
          </p:cNvPr>
          <p:cNvSpPr txBox="1"/>
          <p:nvPr/>
        </p:nvSpPr>
        <p:spPr>
          <a:xfrm>
            <a:off x="11170889" y="3121592"/>
            <a:ext cx="1021111" cy="338554"/>
          </a:xfrm>
          <a:prstGeom prst="rect">
            <a:avLst/>
          </a:prstGeom>
          <a:noFill/>
        </p:spPr>
        <p:txBody>
          <a:bodyPr wrap="square">
            <a:spAutoFit/>
          </a:bodyPr>
          <a:lstStyle/>
          <a:p>
            <a:pPr algn="ctr"/>
            <a:r>
              <a:rPr lang="en-US" sz="1600" dirty="0">
                <a:solidFill>
                  <a:schemeClr val="bg1"/>
                </a:solidFill>
                <a:effectLst/>
                <a:latin typeface="Avenir Next LT Pro Light" panose="020B0304020202020204" pitchFamily="34" charset="0"/>
              </a:rPr>
              <a:t>Other</a:t>
            </a:r>
            <a:endParaRPr lang="en-US" sz="1600" dirty="0"/>
          </a:p>
        </p:txBody>
      </p:sp>
      <p:sp>
        <p:nvSpPr>
          <p:cNvPr id="29" name="TextBox 28">
            <a:extLst>
              <a:ext uri="{FF2B5EF4-FFF2-40B4-BE49-F238E27FC236}">
                <a16:creationId xmlns:a16="http://schemas.microsoft.com/office/drawing/2014/main" id="{F2A9A1F0-2771-6D83-91C7-4DCA348DB886}"/>
              </a:ext>
            </a:extLst>
          </p:cNvPr>
          <p:cNvSpPr txBox="1"/>
          <p:nvPr/>
        </p:nvSpPr>
        <p:spPr>
          <a:xfrm>
            <a:off x="44960" y="925625"/>
            <a:ext cx="6588693" cy="1477328"/>
          </a:xfrm>
          <a:prstGeom prst="rect">
            <a:avLst/>
          </a:prstGeom>
          <a:noFill/>
        </p:spPr>
        <p:txBody>
          <a:bodyPr wrap="square">
            <a:spAutoFit/>
          </a:bodyPr>
          <a:lstStyle/>
          <a:p>
            <a:pPr algn="ctr"/>
            <a:r>
              <a:rPr lang="en-US" i="1" dirty="0">
                <a:solidFill>
                  <a:srgbClr val="FFFF00"/>
                </a:solidFill>
              </a:rPr>
              <a:t>Participatory Mapping: is a methodology that allows local communities to actively participate in the creation of maps that reflect their knowledge, use of the territory, problems and aspirations. This is built from the experience and perspective of the inhabitants of the place themselves.</a:t>
            </a:r>
          </a:p>
        </p:txBody>
      </p:sp>
      <p:sp>
        <p:nvSpPr>
          <p:cNvPr id="31" name="TextBox 30">
            <a:extLst>
              <a:ext uri="{FF2B5EF4-FFF2-40B4-BE49-F238E27FC236}">
                <a16:creationId xmlns:a16="http://schemas.microsoft.com/office/drawing/2014/main" id="{1E7F39AE-408F-A392-BC7C-AB70415C6609}"/>
              </a:ext>
            </a:extLst>
          </p:cNvPr>
          <p:cNvSpPr txBox="1"/>
          <p:nvPr/>
        </p:nvSpPr>
        <p:spPr>
          <a:xfrm>
            <a:off x="141115" y="4375357"/>
            <a:ext cx="11966728" cy="1908215"/>
          </a:xfrm>
          <a:prstGeom prst="rect">
            <a:avLst/>
          </a:prstGeom>
          <a:noFill/>
        </p:spPr>
        <p:txBody>
          <a:bodyPr wrap="square">
            <a:spAutoFit/>
          </a:bodyPr>
          <a:lstStyle/>
          <a:p>
            <a:pPr marL="342900" indent="-342900" algn="l" rtl="0" eaLnBrk="1" latinLnBrk="0" hangingPunct="1">
              <a:spcAft>
                <a:spcPts val="1200"/>
              </a:spcAft>
              <a:buFont typeface="Arial" panose="020B0604020202020204" pitchFamily="34" charset="0"/>
              <a:buChar char="•"/>
            </a:pPr>
            <a:r>
              <a:rPr lang="en-US" sz="1800" dirty="0">
                <a:solidFill>
                  <a:schemeClr val="bg1"/>
                </a:solidFill>
                <a:effectLst/>
                <a:latin typeface="Avenir Next LT Pro Light" panose="020B0304020202020204" pitchFamily="34" charset="0"/>
                <a:ea typeface="Times New Roman" panose="02020603050405020304" pitchFamily="18" charset="0"/>
              </a:rPr>
              <a:t>It is essential to follow the guidelines of social, environmental and gender inclusion, treating fishers and communities as partners in the management of marine resources. Value their traditional knowledge and opinions, clearly communicating interests about biodiversity, and maintain a constant commitment to local participation.</a:t>
            </a:r>
          </a:p>
          <a:p>
            <a:pPr marL="342900" indent="-342900" algn="l" rtl="0" eaLnBrk="1" latinLnBrk="0" hangingPunct="1">
              <a:spcAft>
                <a:spcPts val="1200"/>
              </a:spcAft>
              <a:buFont typeface="Arial" panose="020B0604020202020204" pitchFamily="34" charset="0"/>
              <a:buChar char="•"/>
            </a:pPr>
            <a:r>
              <a:rPr lang="en-US" sz="1800" dirty="0">
                <a:solidFill>
                  <a:schemeClr val="bg1"/>
                </a:solidFill>
                <a:effectLst/>
                <a:latin typeface="Avenir Next LT Pro Light" panose="020B0304020202020204" pitchFamily="34" charset="0"/>
                <a:ea typeface="Times New Roman" panose="02020603050405020304" pitchFamily="18" charset="0"/>
              </a:rPr>
              <a:t>It is recommended to partner with academic centers and NGOs to collect specific data, improving baseline assessment.</a:t>
            </a:r>
            <a:endParaRPr kumimoji="0" lang="en-US" sz="1800" b="0" u="none" strike="noStrike" kern="1200" cap="none" spc="0" normalizeH="0" baseline="0" noProof="0" dirty="0">
              <a:ln>
                <a:noFill/>
              </a:ln>
              <a:solidFill>
                <a:schemeClr val="bg1"/>
              </a:solidFill>
              <a:effectLst/>
              <a:uLnTx/>
              <a:uFillTx/>
              <a:latin typeface="Avenir Next LT Pro Light" panose="020B0304020202020204" pitchFamily="34" charset="0"/>
            </a:endParaRPr>
          </a:p>
        </p:txBody>
      </p:sp>
      <p:sp>
        <p:nvSpPr>
          <p:cNvPr id="34" name="TextBox 33">
            <a:extLst>
              <a:ext uri="{FF2B5EF4-FFF2-40B4-BE49-F238E27FC236}">
                <a16:creationId xmlns:a16="http://schemas.microsoft.com/office/drawing/2014/main" id="{8B88D05C-B670-E4BA-FF65-C56E57EA8FE7}"/>
              </a:ext>
            </a:extLst>
          </p:cNvPr>
          <p:cNvSpPr txBox="1"/>
          <p:nvPr/>
        </p:nvSpPr>
        <p:spPr>
          <a:xfrm>
            <a:off x="124782" y="2764392"/>
            <a:ext cx="6792058" cy="646331"/>
          </a:xfrm>
          <a:prstGeom prst="rect">
            <a:avLst/>
          </a:prstGeom>
          <a:noFill/>
        </p:spPr>
        <p:txBody>
          <a:bodyPr wrap="square">
            <a:spAutoFit/>
          </a:bodyPr>
          <a:lstStyle/>
          <a:p>
            <a:pPr algn="ctr">
              <a:spcAft>
                <a:spcPts val="1200"/>
              </a:spcAft>
            </a:pPr>
            <a:r>
              <a:rPr lang="en-US" dirty="0">
                <a:solidFill>
                  <a:schemeClr val="bg1"/>
                </a:solidFill>
                <a:latin typeface="Avenir Next LT Pro Light" panose="020B0304020202020204" pitchFamily="34" charset="0"/>
                <a:ea typeface="Times New Roman" panose="02020603050405020304" pitchFamily="18" charset="0"/>
              </a:rPr>
              <a:t>Participatory mapping also helps engage stakeholders in the early stages of the PEM process</a:t>
            </a:r>
          </a:p>
        </p:txBody>
      </p:sp>
    </p:spTree>
    <p:extLst>
      <p:ext uri="{BB962C8B-B14F-4D97-AF65-F5344CB8AC3E}">
        <p14:creationId xmlns:p14="http://schemas.microsoft.com/office/powerpoint/2010/main" val="253759566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E89E4A3-6448-7014-0B88-F4F0753F1D6C}"/>
            </a:ext>
          </a:extLst>
        </p:cNvPr>
        <p:cNvGrpSpPr/>
        <p:nvPr/>
      </p:nvGrpSpPr>
      <p:grpSpPr>
        <a:xfrm>
          <a:off x="0" y="0"/>
          <a:ext cx="0" cy="0"/>
          <a:chOff x="0" y="0"/>
          <a:chExt cx="0" cy="0"/>
        </a:xfrm>
      </p:grpSpPr>
      <p:pic>
        <p:nvPicPr>
          <p:cNvPr id="32" name="Picture 31">
            <a:extLst>
              <a:ext uri="{FF2B5EF4-FFF2-40B4-BE49-F238E27FC236}">
                <a16:creationId xmlns:a16="http://schemas.microsoft.com/office/drawing/2014/main" id="{689B48A3-34B6-3851-751C-5B5DA430DA9D}"/>
              </a:ext>
            </a:extLst>
          </p:cNvPr>
          <p:cNvPicPr>
            <a:picLocks noChangeAspect="1"/>
          </p:cNvPicPr>
          <p:nvPr/>
        </p:nvPicPr>
        <p:blipFill>
          <a:blip r:embed="rId2"/>
          <a:srcRect r="1791"/>
          <a:stretch/>
        </p:blipFill>
        <p:spPr>
          <a:xfrm>
            <a:off x="0" y="0"/>
            <a:ext cx="12192000" cy="6858000"/>
          </a:xfrm>
          <a:prstGeom prst="rect">
            <a:avLst/>
          </a:prstGeom>
        </p:spPr>
      </p:pic>
      <p:pic>
        <p:nvPicPr>
          <p:cNvPr id="11" name="Picture 10">
            <a:extLst>
              <a:ext uri="{FF2B5EF4-FFF2-40B4-BE49-F238E27FC236}">
                <a16:creationId xmlns:a16="http://schemas.microsoft.com/office/drawing/2014/main" id="{8BE67506-D144-98F1-435F-2BFA9E5D5DCE}"/>
              </a:ext>
            </a:extLst>
          </p:cNvPr>
          <p:cNvPicPr>
            <a:picLocks noChangeAspect="1"/>
          </p:cNvPicPr>
          <p:nvPr/>
        </p:nvPicPr>
        <p:blipFill>
          <a:blip r:embed="rId3"/>
          <a:srcRect l="23279" b="28070"/>
          <a:stretch/>
        </p:blipFill>
        <p:spPr>
          <a:xfrm>
            <a:off x="-12031" y="0"/>
            <a:ext cx="12230462" cy="6858000"/>
          </a:xfrm>
          <a:prstGeom prst="rect">
            <a:avLst/>
          </a:prstGeom>
        </p:spPr>
      </p:pic>
      <p:sp>
        <p:nvSpPr>
          <p:cNvPr id="35" name="TextBox 34">
            <a:extLst>
              <a:ext uri="{FF2B5EF4-FFF2-40B4-BE49-F238E27FC236}">
                <a16:creationId xmlns:a16="http://schemas.microsoft.com/office/drawing/2014/main" id="{380C74DB-FA95-D5AF-7EFC-CD1FD34B3C37}"/>
              </a:ext>
            </a:extLst>
          </p:cNvPr>
          <p:cNvSpPr txBox="1"/>
          <p:nvPr/>
        </p:nvSpPr>
        <p:spPr>
          <a:xfrm>
            <a:off x="414004" y="711707"/>
            <a:ext cx="4966048" cy="461665"/>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b="0" i="0" dirty="0">
                <a:solidFill>
                  <a:srgbClr val="FFFF00"/>
                </a:solidFill>
                <a:effectLst/>
                <a:latin typeface="Segoe UI Web (West European)"/>
              </a:rPr>
              <a:t>Online information search</a:t>
            </a:r>
            <a:endParaRPr kumimoji="0" lang="en-US" sz="2400" b="0" i="0" u="none" strike="noStrike" kern="1200" cap="none" spc="0" normalizeH="0" baseline="0" noProof="0" dirty="0">
              <a:ln>
                <a:noFill/>
              </a:ln>
              <a:solidFill>
                <a:srgbClr val="FFFF00"/>
              </a:solidFill>
              <a:effectLst/>
              <a:uLnTx/>
              <a:uFillTx/>
              <a:latin typeface="Avenir Next LT Pro" panose="020B0504020202020204" pitchFamily="34" charset="0"/>
              <a:ea typeface="+mn-ea"/>
              <a:cs typeface="+mn-cs"/>
            </a:endParaRPr>
          </a:p>
        </p:txBody>
      </p:sp>
      <p:sp>
        <p:nvSpPr>
          <p:cNvPr id="36" name="TextBox 35">
            <a:extLst>
              <a:ext uri="{FF2B5EF4-FFF2-40B4-BE49-F238E27FC236}">
                <a16:creationId xmlns:a16="http://schemas.microsoft.com/office/drawing/2014/main" id="{8519769F-15A6-1A85-0658-7E6E05BBCAE9}"/>
              </a:ext>
            </a:extLst>
          </p:cNvPr>
          <p:cNvSpPr txBox="1"/>
          <p:nvPr/>
        </p:nvSpPr>
        <p:spPr>
          <a:xfrm>
            <a:off x="1257737" y="265807"/>
            <a:ext cx="9878980"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chemeClr val="bg1"/>
                </a:solidFill>
                <a:effectLst>
                  <a:outerShdw blurRad="38100" dist="38100" dir="2700000" algn="tl">
                    <a:srgbClr val="000000">
                      <a:alpha val="43137"/>
                    </a:srgbClr>
                  </a:outerShdw>
                </a:effectLst>
                <a:uLnTx/>
                <a:uFillTx/>
                <a:latin typeface="Avenir Next LT Pro Demi" panose="020B0704020202020204" pitchFamily="34" charset="0"/>
                <a:ea typeface="+mn-ea"/>
                <a:cs typeface="+mn-cs"/>
              </a:rPr>
              <a:t>Met</a:t>
            </a:r>
            <a:r>
              <a:rPr lang="en-US" sz="2400" dirty="0" err="1">
                <a:solidFill>
                  <a:schemeClr val="bg1"/>
                </a:solidFill>
                <a:effectLst>
                  <a:outerShdw blurRad="38100" dist="38100" dir="2700000" algn="tl">
                    <a:srgbClr val="000000">
                      <a:alpha val="43137"/>
                    </a:srgbClr>
                  </a:outerShdw>
                </a:effectLst>
                <a:latin typeface="Avenir Next LT Pro Demi" panose="020B0704020202020204" pitchFamily="34" charset="0"/>
              </a:rPr>
              <a:t>hodology</a:t>
            </a:r>
            <a:endParaRPr kumimoji="0" lang="en-US" sz="2400" b="0" i="0" u="none" strike="noStrike" kern="1200" cap="none" spc="0" normalizeH="0" baseline="0" noProof="0" dirty="0">
              <a:ln>
                <a:noFill/>
              </a:ln>
              <a:solidFill>
                <a:schemeClr val="bg1"/>
              </a:solidFill>
              <a:effectLst>
                <a:outerShdw blurRad="38100" dist="38100" dir="2700000" algn="tl">
                  <a:srgbClr val="000000">
                    <a:alpha val="43137"/>
                  </a:srgbClr>
                </a:outerShdw>
              </a:effectLst>
              <a:uLnTx/>
              <a:uFillTx/>
              <a:latin typeface="Avenir Next LT Pro Demi" panose="020B0704020202020204" pitchFamily="34" charset="0"/>
              <a:ea typeface="+mn-ea"/>
              <a:cs typeface="+mn-cs"/>
            </a:endParaRPr>
          </a:p>
        </p:txBody>
      </p:sp>
      <p:sp>
        <p:nvSpPr>
          <p:cNvPr id="2" name="TextBox 1">
            <a:extLst>
              <a:ext uri="{FF2B5EF4-FFF2-40B4-BE49-F238E27FC236}">
                <a16:creationId xmlns:a16="http://schemas.microsoft.com/office/drawing/2014/main" id="{6DCA8CA3-2EF6-F1EF-9652-C33955342F0B}"/>
              </a:ext>
            </a:extLst>
          </p:cNvPr>
          <p:cNvSpPr txBox="1"/>
          <p:nvPr/>
        </p:nvSpPr>
        <p:spPr>
          <a:xfrm>
            <a:off x="6811950" y="740825"/>
            <a:ext cx="4966048" cy="461665"/>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b="0" i="0" dirty="0">
                <a:solidFill>
                  <a:srgbClr val="FFFF00"/>
                </a:solidFill>
                <a:effectLst/>
                <a:latin typeface="Segoe UI Web (West European)"/>
              </a:rPr>
              <a:t>Interviews</a:t>
            </a:r>
            <a:endParaRPr kumimoji="0" lang="en-US" sz="2400" b="0" i="0" u="none" strike="noStrike" kern="1200" cap="none" spc="0" normalizeH="0" baseline="0" noProof="0" dirty="0">
              <a:ln>
                <a:noFill/>
              </a:ln>
              <a:solidFill>
                <a:srgbClr val="FFFF00"/>
              </a:solidFill>
              <a:effectLst/>
              <a:uLnTx/>
              <a:uFillTx/>
              <a:latin typeface="Avenir Next LT Pro" panose="020B0504020202020204" pitchFamily="34" charset="0"/>
              <a:ea typeface="+mn-ea"/>
              <a:cs typeface="+mn-cs"/>
            </a:endParaRPr>
          </a:p>
        </p:txBody>
      </p:sp>
      <p:sp>
        <p:nvSpPr>
          <p:cNvPr id="3" name="TextBox 2">
            <a:extLst>
              <a:ext uri="{FF2B5EF4-FFF2-40B4-BE49-F238E27FC236}">
                <a16:creationId xmlns:a16="http://schemas.microsoft.com/office/drawing/2014/main" id="{5D76AC78-C8B4-B6AE-458D-A8BABF8EAC8D}"/>
              </a:ext>
            </a:extLst>
          </p:cNvPr>
          <p:cNvSpPr txBox="1"/>
          <p:nvPr/>
        </p:nvSpPr>
        <p:spPr>
          <a:xfrm>
            <a:off x="744858" y="1202490"/>
            <a:ext cx="4823733" cy="2785378"/>
          </a:xfrm>
          <a:prstGeom prst="rect">
            <a:avLst/>
          </a:prstGeom>
          <a:noFill/>
        </p:spPr>
        <p:txBody>
          <a:bodyPr wrap="square">
            <a:spAutoFit/>
          </a:bodyPr>
          <a:lstStyle/>
          <a:p>
            <a:pPr marL="166688" marR="0" lvl="0" indent="-166688" algn="l" defTabSz="914400" rtl="0" eaLnBrk="1" fontAlgn="auto" latinLnBrk="0" hangingPunct="1">
              <a:lnSpc>
                <a:spcPct val="100000"/>
              </a:lnSpc>
              <a:buClrTx/>
              <a:buSzTx/>
              <a:buFont typeface="Arial" panose="020B0604020202020204" pitchFamily="34" charset="0"/>
              <a:buChar char="•"/>
              <a:tabLst/>
              <a:defRPr/>
            </a:pPr>
            <a:r>
              <a:rPr kumimoji="0" lang="en-US" sz="2000" b="0" i="0" u="none" strike="noStrike" kern="1200" cap="none" spc="0" normalizeH="0" baseline="0" noProof="0" dirty="0">
                <a:ln>
                  <a:noFill/>
                </a:ln>
                <a:solidFill>
                  <a:schemeClr val="bg1"/>
                </a:solidFill>
                <a:effectLst/>
                <a:uLnTx/>
                <a:uFillTx/>
                <a:latin typeface="Avenir Next LT Pro Light" panose="020B0304020202020204" pitchFamily="34" charset="0"/>
                <a:ea typeface="+mn-ea"/>
                <a:cs typeface="+mn-cs"/>
              </a:rPr>
              <a:t>Google Scholar (893 </a:t>
            </a:r>
            <a:r>
              <a:rPr lang="en-US" sz="2000" dirty="0">
                <a:solidFill>
                  <a:schemeClr val="bg1"/>
                </a:solidFill>
                <a:latin typeface="Avenir Next LT Pro Light" panose="020B0304020202020204" pitchFamily="34" charset="0"/>
              </a:rPr>
              <a:t>results)</a:t>
            </a:r>
          </a:p>
          <a:p>
            <a:pPr algn="ctr">
              <a:spcAft>
                <a:spcPts val="600"/>
              </a:spcAft>
              <a:defRPr/>
            </a:pPr>
            <a:r>
              <a:rPr lang="en-US" sz="2000" i="1" dirty="0">
                <a:solidFill>
                  <a:schemeClr val="bg1"/>
                </a:solidFill>
                <a:latin typeface="Avenir Next LT Pro Light" panose="020B0304020202020204" pitchFamily="34" charset="0"/>
              </a:rPr>
              <a:t>   “Bocas del Toro”   “GIS”   “Panamá”</a:t>
            </a:r>
          </a:p>
          <a:p>
            <a:pPr algn="ctr">
              <a:spcAft>
                <a:spcPts val="600"/>
              </a:spcAft>
              <a:defRPr/>
            </a:pPr>
            <a:r>
              <a:rPr lang="en-US" sz="2000" i="1" dirty="0">
                <a:solidFill>
                  <a:schemeClr val="bg1"/>
                </a:solidFill>
                <a:latin typeface="Avenir Next LT Pro Light" panose="020B0304020202020204" pitchFamily="34" charset="0"/>
              </a:rPr>
              <a:t>“PEM”  ”</a:t>
            </a:r>
            <a:r>
              <a:rPr lang="en-US" sz="2000" i="1" dirty="0" err="1">
                <a:solidFill>
                  <a:schemeClr val="bg1"/>
                </a:solidFill>
                <a:latin typeface="Avenir Next LT Pro Light" panose="020B0304020202020204" pitchFamily="34" charset="0"/>
              </a:rPr>
              <a:t>Mapeo</a:t>
            </a:r>
            <a:r>
              <a:rPr lang="en-US" sz="2000" i="1" dirty="0">
                <a:solidFill>
                  <a:schemeClr val="bg1"/>
                </a:solidFill>
                <a:latin typeface="Avenir Next LT Pro Light" panose="020B0304020202020204" pitchFamily="34" charset="0"/>
              </a:rPr>
              <a:t> </a:t>
            </a:r>
            <a:r>
              <a:rPr lang="en-US" sz="2000" i="1" dirty="0" err="1">
                <a:solidFill>
                  <a:schemeClr val="bg1"/>
                </a:solidFill>
                <a:latin typeface="Avenir Next LT Pro Light" panose="020B0304020202020204" pitchFamily="34" charset="0"/>
              </a:rPr>
              <a:t>participativo</a:t>
            </a:r>
            <a:r>
              <a:rPr lang="en-US" sz="2000" i="1" dirty="0">
                <a:solidFill>
                  <a:schemeClr val="bg1"/>
                </a:solidFill>
                <a:latin typeface="Avenir Next LT Pro Light" panose="020B0304020202020204" pitchFamily="34" charset="0"/>
              </a:rPr>
              <a:t>”</a:t>
            </a:r>
          </a:p>
          <a:p>
            <a:pPr marL="166688" marR="0" lvl="0" indent="-166688" algn="l" defTabSz="914400" rtl="0" eaLnBrk="1" fontAlgn="auto" latinLnBrk="0" hangingPunct="1">
              <a:lnSpc>
                <a:spcPct val="100000"/>
              </a:lnSpc>
              <a:spcBef>
                <a:spcPts val="600"/>
              </a:spcBef>
              <a:spcAft>
                <a:spcPts val="600"/>
              </a:spcAft>
              <a:buClrTx/>
              <a:buSzTx/>
              <a:buFont typeface="Arial" panose="020B0604020202020204" pitchFamily="34" charset="0"/>
              <a:buChar char="•"/>
              <a:tabLst/>
              <a:defRPr/>
            </a:pPr>
            <a:r>
              <a:rPr lang="en-US" sz="2000" b="0" i="0" dirty="0">
                <a:solidFill>
                  <a:schemeClr val="bg1"/>
                </a:solidFill>
                <a:effectLst/>
                <a:latin typeface="Avenir Next LT Pro Light" panose="020B0304020202020204" pitchFamily="34" charset="0"/>
              </a:rPr>
              <a:t>Following information from found documents </a:t>
            </a:r>
          </a:p>
          <a:p>
            <a:pPr marL="166688" marR="0" lvl="0" indent="-166688" algn="l" defTabSz="914400" rtl="0" eaLnBrk="1" fontAlgn="auto" latinLnBrk="0" hangingPunct="1">
              <a:lnSpc>
                <a:spcPct val="100000"/>
              </a:lnSpc>
              <a:spcBef>
                <a:spcPts val="600"/>
              </a:spcBef>
              <a:spcAft>
                <a:spcPts val="600"/>
              </a:spcAft>
              <a:buClrTx/>
              <a:buSzTx/>
              <a:buFont typeface="Arial" panose="020B0604020202020204" pitchFamily="34" charset="0"/>
              <a:buChar char="•"/>
              <a:tabLst/>
              <a:defRPr/>
            </a:pPr>
            <a:r>
              <a:rPr lang="en-US" sz="2000" b="0" i="0" dirty="0">
                <a:solidFill>
                  <a:schemeClr val="bg1"/>
                </a:solidFill>
                <a:effectLst/>
                <a:latin typeface="Avenir Next LT Pro Light" panose="020B0304020202020204" pitchFamily="34" charset="0"/>
              </a:rPr>
              <a:t>Suggestions from interviewees </a:t>
            </a:r>
          </a:p>
          <a:p>
            <a:pPr marL="166688" marR="0" lvl="0" indent="-166688" algn="l" defTabSz="914400" rtl="0" eaLnBrk="1" fontAlgn="auto" latinLnBrk="0" hangingPunct="1">
              <a:lnSpc>
                <a:spcPct val="100000"/>
              </a:lnSpc>
              <a:spcBef>
                <a:spcPts val="600"/>
              </a:spcBef>
              <a:spcAft>
                <a:spcPts val="600"/>
              </a:spcAft>
              <a:buClrTx/>
              <a:buSzTx/>
              <a:buFont typeface="Arial" panose="020B0604020202020204" pitchFamily="34" charset="0"/>
              <a:buChar char="•"/>
              <a:tabLst/>
              <a:defRPr/>
            </a:pPr>
            <a:r>
              <a:rPr lang="en-US" sz="2000" b="0" i="0" dirty="0">
                <a:solidFill>
                  <a:schemeClr val="bg1"/>
                </a:solidFill>
                <a:effectLst/>
                <a:latin typeface="Avenir Next LT Pro Light" panose="020B0304020202020204" pitchFamily="34" charset="0"/>
              </a:rPr>
              <a:t>Atlas and online space platforms</a:t>
            </a:r>
            <a:endParaRPr kumimoji="0" lang="en-US" sz="2000" b="0" i="0" u="none" strike="noStrike" kern="1200" cap="none" spc="0" normalizeH="0" baseline="0" noProof="0" dirty="0">
              <a:ln>
                <a:noFill/>
              </a:ln>
              <a:solidFill>
                <a:schemeClr val="bg1"/>
              </a:solidFill>
              <a:effectLst/>
              <a:uLnTx/>
              <a:uFillTx/>
              <a:latin typeface="Avenir Next LT Pro Light" panose="020B0304020202020204" pitchFamily="34" charset="0"/>
            </a:endParaRPr>
          </a:p>
        </p:txBody>
      </p:sp>
      <p:sp>
        <p:nvSpPr>
          <p:cNvPr id="9" name="TextBox 8">
            <a:extLst>
              <a:ext uri="{FF2B5EF4-FFF2-40B4-BE49-F238E27FC236}">
                <a16:creationId xmlns:a16="http://schemas.microsoft.com/office/drawing/2014/main" id="{923086B8-080F-2C21-5FC8-59098B1B5FAB}"/>
              </a:ext>
            </a:extLst>
          </p:cNvPr>
          <p:cNvSpPr txBox="1"/>
          <p:nvPr/>
        </p:nvSpPr>
        <p:spPr>
          <a:xfrm>
            <a:off x="6313449" y="1173372"/>
            <a:ext cx="5855274" cy="5170646"/>
          </a:xfrm>
          <a:prstGeom prst="rect">
            <a:avLst/>
          </a:prstGeom>
          <a:noFill/>
        </p:spPr>
        <p:txBody>
          <a:bodyPr wrap="square">
            <a:spAutoFit/>
          </a:bodyPr>
          <a:lstStyle/>
          <a:p>
            <a:pPr marR="0" lvl="0" algn="l" defTabSz="914400" rtl="0" eaLnBrk="1" fontAlgn="auto" latinLnBrk="0" hangingPunct="1">
              <a:lnSpc>
                <a:spcPct val="100000"/>
              </a:lnSpc>
              <a:spcBef>
                <a:spcPts val="0"/>
              </a:spcBef>
              <a:spcAft>
                <a:spcPts val="600"/>
              </a:spcAft>
              <a:buClrTx/>
              <a:buSzTx/>
              <a:tabLst/>
              <a:defRPr/>
            </a:pPr>
            <a:r>
              <a:rPr lang="en-US" sz="2000" b="0" i="0" dirty="0">
                <a:solidFill>
                  <a:schemeClr val="bg1"/>
                </a:solidFill>
                <a:effectLst/>
                <a:latin typeface="Avenir Next LT Pro Light" panose="020B0304020202020204" pitchFamily="34" charset="0"/>
              </a:rPr>
              <a:t>The objective was to collect information on:</a:t>
            </a:r>
          </a:p>
          <a:p>
            <a:pPr marL="342900" marR="0" lvl="0" indent="-342900"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lang="en-US" sz="2000" b="0" i="0" dirty="0">
                <a:solidFill>
                  <a:schemeClr val="bg1"/>
                </a:solidFill>
                <a:effectLst/>
                <a:latin typeface="Avenir Next LT Pro Light" panose="020B0304020202020204" pitchFamily="34" charset="0"/>
              </a:rPr>
              <a:t> </a:t>
            </a:r>
            <a:r>
              <a:rPr lang="en-US" sz="2000" b="1" i="0" dirty="0">
                <a:solidFill>
                  <a:srgbClr val="00FFFF"/>
                </a:solidFill>
                <a:effectLst/>
                <a:latin typeface="Avenir Next LT Pro Light" panose="020B0304020202020204" pitchFamily="34" charset="0"/>
              </a:rPr>
              <a:t>Knowledge/perception </a:t>
            </a:r>
            <a:r>
              <a:rPr lang="en-US" sz="2000" b="0" i="0" dirty="0">
                <a:solidFill>
                  <a:schemeClr val="bg1"/>
                </a:solidFill>
                <a:effectLst/>
                <a:latin typeface="Avenir Next LT Pro Light" panose="020B0304020202020204" pitchFamily="34" charset="0"/>
              </a:rPr>
              <a:t>of the interviewees about spatial information in the area </a:t>
            </a:r>
          </a:p>
          <a:p>
            <a:pPr marL="342900" marR="0" lvl="0" indent="-342900"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lang="en-US" sz="2000" b="0" i="0" dirty="0">
                <a:solidFill>
                  <a:schemeClr val="bg1"/>
                </a:solidFill>
                <a:effectLst/>
                <a:latin typeface="Avenir Next LT Pro Light" panose="020B0304020202020204" pitchFamily="34" charset="0"/>
              </a:rPr>
              <a:t>Find relevant </a:t>
            </a:r>
            <a:r>
              <a:rPr lang="en-US" sz="2000" b="1" i="0" dirty="0">
                <a:solidFill>
                  <a:srgbClr val="00FFFF"/>
                </a:solidFill>
                <a:effectLst/>
                <a:latin typeface="Avenir Next LT Pro Light" panose="020B0304020202020204" pitchFamily="34" charset="0"/>
              </a:rPr>
              <a:t>documents</a:t>
            </a:r>
            <a:r>
              <a:rPr lang="en-US" sz="2000" b="0" i="0" dirty="0">
                <a:solidFill>
                  <a:schemeClr val="bg1"/>
                </a:solidFill>
                <a:effectLst/>
                <a:latin typeface="Avenir Next LT Pro Light" panose="020B0304020202020204" pitchFamily="34" charset="0"/>
              </a:rPr>
              <a:t>, </a:t>
            </a:r>
          </a:p>
          <a:p>
            <a:pPr marL="342900" marR="0" lvl="0" indent="-342900"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lang="en-US" sz="2000" b="0" i="0" dirty="0">
                <a:solidFill>
                  <a:schemeClr val="bg1"/>
                </a:solidFill>
                <a:effectLst/>
                <a:latin typeface="Avenir Next LT Pro Light" panose="020B0304020202020204" pitchFamily="34" charset="0"/>
              </a:rPr>
              <a:t>Understand the </a:t>
            </a:r>
            <a:r>
              <a:rPr lang="en-US" sz="2000" b="1" i="0" dirty="0">
                <a:solidFill>
                  <a:srgbClr val="00FFFF"/>
                </a:solidFill>
                <a:effectLst/>
                <a:latin typeface="Avenir Next LT Pro Light" panose="020B0304020202020204" pitchFamily="34" charset="0"/>
              </a:rPr>
              <a:t>level of expertise </a:t>
            </a:r>
            <a:r>
              <a:rPr lang="en-US" sz="2000" b="0" i="0" dirty="0">
                <a:solidFill>
                  <a:schemeClr val="bg1"/>
                </a:solidFill>
                <a:effectLst/>
                <a:latin typeface="Avenir Next LT Pro Light" panose="020B0304020202020204" pitchFamily="34" charset="0"/>
              </a:rPr>
              <a:t>in GIS and spatial analysis, as well as other technical areas relevant to the EMP process </a:t>
            </a:r>
          </a:p>
          <a:p>
            <a:pPr marL="342900" marR="0" lvl="0" indent="-342900"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lang="en-US" sz="2000" b="0" i="0" dirty="0">
                <a:solidFill>
                  <a:schemeClr val="bg1"/>
                </a:solidFill>
                <a:effectLst/>
                <a:latin typeface="Avenir Next LT Pro Light" panose="020B0304020202020204" pitchFamily="34" charset="0"/>
              </a:rPr>
              <a:t>Obtain suggestions and prioritization of information </a:t>
            </a:r>
            <a:r>
              <a:rPr lang="en-US" sz="2000" b="1" i="0" dirty="0">
                <a:solidFill>
                  <a:srgbClr val="00FFFF"/>
                </a:solidFill>
                <a:effectLst/>
                <a:latin typeface="Avenir Next LT Pro Light" panose="020B0304020202020204" pitchFamily="34" charset="0"/>
              </a:rPr>
              <a:t>needs</a:t>
            </a:r>
            <a:r>
              <a:rPr lang="en-US" sz="2000" b="0" i="0" dirty="0">
                <a:solidFill>
                  <a:schemeClr val="bg1"/>
                </a:solidFill>
                <a:effectLst/>
                <a:latin typeface="Avenir Next LT Pro Light" panose="020B0304020202020204" pitchFamily="34" charset="0"/>
              </a:rPr>
              <a:t> to inform the MSP in Bocas del Toro. </a:t>
            </a:r>
          </a:p>
          <a:p>
            <a:pPr marR="0" lvl="0" algn="l" defTabSz="914400" rtl="0" eaLnBrk="1" fontAlgn="auto" latinLnBrk="0" hangingPunct="1">
              <a:lnSpc>
                <a:spcPct val="100000"/>
              </a:lnSpc>
              <a:spcBef>
                <a:spcPts val="0"/>
              </a:spcBef>
              <a:spcAft>
                <a:spcPts val="600"/>
              </a:spcAft>
              <a:buClrTx/>
              <a:buSzTx/>
              <a:tabLst/>
              <a:defRPr/>
            </a:pPr>
            <a:endParaRPr lang="en-US" sz="2000" dirty="0">
              <a:solidFill>
                <a:schemeClr val="bg1"/>
              </a:solidFill>
              <a:latin typeface="Avenir Next LT Pro Light" panose="020B0304020202020204" pitchFamily="34" charset="0"/>
            </a:endParaRPr>
          </a:p>
          <a:p>
            <a:pPr marR="0" lvl="0" algn="l" defTabSz="914400" rtl="0" eaLnBrk="1" fontAlgn="auto" latinLnBrk="0" hangingPunct="1">
              <a:lnSpc>
                <a:spcPct val="100000"/>
              </a:lnSpc>
              <a:spcBef>
                <a:spcPts val="0"/>
              </a:spcBef>
              <a:spcAft>
                <a:spcPts val="600"/>
              </a:spcAft>
              <a:buClrTx/>
              <a:buSzTx/>
              <a:tabLst/>
              <a:defRPr/>
            </a:pPr>
            <a:r>
              <a:rPr lang="en-US" sz="2000" b="0" i="0" dirty="0">
                <a:solidFill>
                  <a:schemeClr val="bg1"/>
                </a:solidFill>
                <a:effectLst/>
                <a:latin typeface="Avenir Next LT Pro Light" panose="020B0304020202020204" pitchFamily="34" charset="0"/>
              </a:rPr>
              <a:t>The list of actors invited to participate in these meetings was developed in coordination with the Directorate of Coasts and Seas of MiAmbiente and ARAP.</a:t>
            </a:r>
            <a:endParaRPr kumimoji="0" lang="en-US" sz="2000" b="0" u="none" strike="noStrike" kern="1200" cap="none" spc="0" normalizeH="0" baseline="0" noProof="0" dirty="0">
              <a:ln>
                <a:noFill/>
              </a:ln>
              <a:solidFill>
                <a:schemeClr val="bg1"/>
              </a:solidFill>
              <a:effectLst/>
              <a:uLnTx/>
              <a:uFillTx/>
              <a:latin typeface="Avenir Next LT Pro Light" panose="020B0304020202020204" pitchFamily="34" charset="0"/>
            </a:endParaRPr>
          </a:p>
        </p:txBody>
      </p:sp>
      <p:cxnSp>
        <p:nvCxnSpPr>
          <p:cNvPr id="12" name="Straight Connector 11">
            <a:extLst>
              <a:ext uri="{FF2B5EF4-FFF2-40B4-BE49-F238E27FC236}">
                <a16:creationId xmlns:a16="http://schemas.microsoft.com/office/drawing/2014/main" id="{884EC9E0-547D-FD16-8E22-5DAF1E35E0CC}"/>
              </a:ext>
            </a:extLst>
          </p:cNvPr>
          <p:cNvCxnSpPr>
            <a:cxnSpLocks/>
          </p:cNvCxnSpPr>
          <p:nvPr/>
        </p:nvCxnSpPr>
        <p:spPr>
          <a:xfrm rot="10800000">
            <a:off x="6148188" y="1038771"/>
            <a:ext cx="0" cy="4114800"/>
          </a:xfrm>
          <a:prstGeom prst="line">
            <a:avLst/>
          </a:prstGeom>
          <a:ln w="38100">
            <a:solidFill>
              <a:srgbClr val="00E6D0"/>
            </a:solidFill>
            <a:prstDash val="sysDot"/>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86067687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9EBFD8A-BC14-7B90-7969-CAF978EFC231}"/>
            </a:ext>
          </a:extLst>
        </p:cNvPr>
        <p:cNvGrpSpPr/>
        <p:nvPr/>
      </p:nvGrpSpPr>
      <p:grpSpPr>
        <a:xfrm>
          <a:off x="0" y="0"/>
          <a:ext cx="0" cy="0"/>
          <a:chOff x="0" y="0"/>
          <a:chExt cx="0" cy="0"/>
        </a:xfrm>
      </p:grpSpPr>
      <p:pic>
        <p:nvPicPr>
          <p:cNvPr id="32" name="Picture 31">
            <a:extLst>
              <a:ext uri="{FF2B5EF4-FFF2-40B4-BE49-F238E27FC236}">
                <a16:creationId xmlns:a16="http://schemas.microsoft.com/office/drawing/2014/main" id="{0D04CCBB-DAFB-607D-EB54-D7057208D61F}"/>
              </a:ext>
            </a:extLst>
          </p:cNvPr>
          <p:cNvPicPr>
            <a:picLocks noChangeAspect="1"/>
          </p:cNvPicPr>
          <p:nvPr/>
        </p:nvPicPr>
        <p:blipFill>
          <a:blip r:embed="rId3"/>
          <a:srcRect r="1791"/>
          <a:stretch/>
        </p:blipFill>
        <p:spPr>
          <a:xfrm>
            <a:off x="0" y="0"/>
            <a:ext cx="12192000" cy="6858000"/>
          </a:xfrm>
          <a:prstGeom prst="rect">
            <a:avLst/>
          </a:prstGeom>
        </p:spPr>
      </p:pic>
      <p:pic>
        <p:nvPicPr>
          <p:cNvPr id="11" name="Picture 10">
            <a:extLst>
              <a:ext uri="{FF2B5EF4-FFF2-40B4-BE49-F238E27FC236}">
                <a16:creationId xmlns:a16="http://schemas.microsoft.com/office/drawing/2014/main" id="{962DAFB8-D27B-84FB-D72A-D04D335BF2D8}"/>
              </a:ext>
            </a:extLst>
          </p:cNvPr>
          <p:cNvPicPr>
            <a:picLocks noChangeAspect="1"/>
          </p:cNvPicPr>
          <p:nvPr/>
        </p:nvPicPr>
        <p:blipFill>
          <a:blip r:embed="rId4"/>
          <a:srcRect l="23279" b="28070"/>
          <a:stretch/>
        </p:blipFill>
        <p:spPr>
          <a:xfrm>
            <a:off x="-12031" y="0"/>
            <a:ext cx="12230462" cy="6858000"/>
          </a:xfrm>
          <a:prstGeom prst="rect">
            <a:avLst/>
          </a:prstGeom>
        </p:spPr>
      </p:pic>
      <p:sp>
        <p:nvSpPr>
          <p:cNvPr id="8" name="Rectangle 7">
            <a:extLst>
              <a:ext uri="{FF2B5EF4-FFF2-40B4-BE49-F238E27FC236}">
                <a16:creationId xmlns:a16="http://schemas.microsoft.com/office/drawing/2014/main" id="{A73A3B41-26BC-0E91-A6C8-363B0663981F}"/>
              </a:ext>
            </a:extLst>
          </p:cNvPr>
          <p:cNvSpPr/>
          <p:nvPr/>
        </p:nvSpPr>
        <p:spPr>
          <a:xfrm>
            <a:off x="-32556" y="9359"/>
            <a:ext cx="12045978" cy="6858001"/>
          </a:xfrm>
          <a:prstGeom prst="rect">
            <a:avLst/>
          </a:prstGeom>
          <a:solidFill>
            <a:srgbClr val="0870C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TextBox 2">
            <a:extLst>
              <a:ext uri="{FF2B5EF4-FFF2-40B4-BE49-F238E27FC236}">
                <a16:creationId xmlns:a16="http://schemas.microsoft.com/office/drawing/2014/main" id="{3D407A9F-3B1B-02B3-679A-6F469542D4AD}"/>
              </a:ext>
            </a:extLst>
          </p:cNvPr>
          <p:cNvSpPr txBox="1"/>
          <p:nvPr/>
        </p:nvSpPr>
        <p:spPr>
          <a:xfrm>
            <a:off x="178578" y="265807"/>
            <a:ext cx="11706726" cy="461665"/>
          </a:xfrm>
          <a:prstGeom prst="rect">
            <a:avLst/>
          </a:prstGeom>
          <a:noFill/>
        </p:spPr>
        <p:txBody>
          <a:bodyPr wrap="square" rtlCol="0">
            <a:spAutoFit/>
          </a:bodyPr>
          <a:lstStyle/>
          <a:p>
            <a:pPr marL="0" marR="0" lvl="0" indent="0" defTabSz="914400" rtl="0" eaLnBrk="1" fontAlgn="auto" latinLnBrk="0" hangingPunct="1">
              <a:lnSpc>
                <a:spcPct val="100000"/>
              </a:lnSpc>
              <a:spcBef>
                <a:spcPts val="0"/>
              </a:spcBef>
              <a:spcAft>
                <a:spcPts val="0"/>
              </a:spcAft>
              <a:buClrTx/>
              <a:buSzTx/>
              <a:buFontTx/>
              <a:buNone/>
              <a:tabLst/>
              <a:defRPr/>
            </a:pPr>
            <a:r>
              <a:rPr kumimoji="0" lang="es-GT" sz="2400" b="0" i="0" u="none" strike="noStrike" kern="1200" cap="none" spc="0" normalizeH="0" baseline="0" noProof="0" dirty="0">
                <a:ln>
                  <a:noFill/>
                </a:ln>
                <a:solidFill>
                  <a:schemeClr val="bg1"/>
                </a:solidFill>
                <a:effectLst>
                  <a:outerShdw blurRad="38100" dist="38100" dir="2700000" algn="tl">
                    <a:srgbClr val="000000">
                      <a:alpha val="43137"/>
                    </a:srgbClr>
                  </a:outerShdw>
                </a:effectLst>
                <a:uLnTx/>
                <a:uFillTx/>
                <a:latin typeface="Avenir Next LT Pro Demi" panose="020B0704020202020204" pitchFamily="34" charset="0"/>
                <a:ea typeface="+mn-ea"/>
                <a:cs typeface="+mn-cs"/>
              </a:rPr>
              <a:t>RECOMMENDATIONS — PEM </a:t>
            </a:r>
            <a:r>
              <a:rPr kumimoji="0" lang="en-US" sz="2400" b="0" i="0" u="none" strike="noStrike" kern="1200" cap="none" spc="0" normalizeH="0" baseline="0" noProof="0" dirty="0">
                <a:ln>
                  <a:noFill/>
                </a:ln>
                <a:solidFill>
                  <a:schemeClr val="bg1"/>
                </a:solidFill>
                <a:effectLst>
                  <a:outerShdw blurRad="38100" dist="38100" dir="2700000" algn="tl">
                    <a:srgbClr val="000000">
                      <a:alpha val="43137"/>
                    </a:srgbClr>
                  </a:outerShdw>
                </a:effectLst>
                <a:uLnTx/>
                <a:uFillTx/>
                <a:latin typeface="Avenir Next LT Pro Demi" panose="020B0704020202020204" pitchFamily="34" charset="0"/>
                <a:ea typeface="+mn-ea"/>
                <a:cs typeface="+mn-cs"/>
              </a:rPr>
              <a:t>Analyses</a:t>
            </a:r>
            <a:endParaRPr kumimoji="0" lang="es-GT" sz="2400" b="0" i="0" u="none" strike="noStrike" kern="1200" cap="none" spc="0" normalizeH="0" baseline="0" noProof="0" dirty="0">
              <a:ln>
                <a:noFill/>
              </a:ln>
              <a:solidFill>
                <a:schemeClr val="bg1"/>
              </a:solidFill>
              <a:effectLst>
                <a:outerShdw blurRad="38100" dist="38100" dir="2700000" algn="tl">
                  <a:srgbClr val="000000">
                    <a:alpha val="43137"/>
                  </a:srgbClr>
                </a:outerShdw>
              </a:effectLst>
              <a:uLnTx/>
              <a:uFillTx/>
              <a:latin typeface="Avenir Next LT Pro Demi" panose="020B0704020202020204" pitchFamily="34" charset="0"/>
              <a:ea typeface="+mn-ea"/>
              <a:cs typeface="+mn-cs"/>
            </a:endParaRPr>
          </a:p>
        </p:txBody>
      </p:sp>
      <p:sp>
        <p:nvSpPr>
          <p:cNvPr id="31" name="TextBox 30">
            <a:extLst>
              <a:ext uri="{FF2B5EF4-FFF2-40B4-BE49-F238E27FC236}">
                <a16:creationId xmlns:a16="http://schemas.microsoft.com/office/drawing/2014/main" id="{D906076F-3DC7-2AC3-6447-D83AEAAB7B62}"/>
              </a:ext>
            </a:extLst>
          </p:cNvPr>
          <p:cNvSpPr txBox="1"/>
          <p:nvPr/>
        </p:nvSpPr>
        <p:spPr>
          <a:xfrm>
            <a:off x="3313804" y="855505"/>
            <a:ext cx="4765361" cy="1938992"/>
          </a:xfrm>
          <a:prstGeom prst="rect">
            <a:avLst/>
          </a:prstGeom>
          <a:noFill/>
        </p:spPr>
        <p:txBody>
          <a:bodyPr wrap="square">
            <a:spAutoFit/>
          </a:bodyPr>
          <a:lstStyle/>
          <a:p>
            <a:pPr algn="l" rtl="0" eaLnBrk="1" latinLnBrk="0" hangingPunct="1">
              <a:spcAft>
                <a:spcPts val="1800"/>
              </a:spcAft>
            </a:pPr>
            <a:r>
              <a:rPr lang="en-US" sz="2400" dirty="0">
                <a:solidFill>
                  <a:srgbClr val="FFFFFF"/>
                </a:solidFill>
                <a:effectLst/>
                <a:latin typeface="Avenir Next LT Pro Light" panose="020B0304020202020204" pitchFamily="34" charset="0"/>
              </a:rPr>
              <a:t>The government of Panama should look to negotiate access to the ESRI license (e.g., ArcGIS, dahsboards, etc.)for its main agencies in PEM.</a:t>
            </a:r>
            <a:endParaRPr lang="es-ES" sz="2400" dirty="0">
              <a:solidFill>
                <a:srgbClr val="FFFFFF"/>
              </a:solidFill>
              <a:effectLst/>
              <a:latin typeface="Avenir Next LT Pro Light" panose="020B0304020202020204" pitchFamily="34" charset="0"/>
            </a:endParaRPr>
          </a:p>
        </p:txBody>
      </p:sp>
      <p:sp>
        <p:nvSpPr>
          <p:cNvPr id="2" name="TextBox 1">
            <a:extLst>
              <a:ext uri="{FF2B5EF4-FFF2-40B4-BE49-F238E27FC236}">
                <a16:creationId xmlns:a16="http://schemas.microsoft.com/office/drawing/2014/main" id="{88846B50-D402-FE10-14BA-067752A2D8C3}"/>
              </a:ext>
            </a:extLst>
          </p:cNvPr>
          <p:cNvSpPr txBox="1"/>
          <p:nvPr/>
        </p:nvSpPr>
        <p:spPr>
          <a:xfrm>
            <a:off x="7834204" y="277242"/>
            <a:ext cx="4357796" cy="1754326"/>
          </a:xfrm>
          <a:prstGeom prst="rect">
            <a:avLst/>
          </a:prstGeom>
          <a:noFill/>
        </p:spPr>
        <p:txBody>
          <a:bodyPr wrap="square">
            <a:spAutoFit/>
          </a:bodyPr>
          <a:lstStyle/>
          <a:p>
            <a:pPr algn="ctr"/>
            <a:r>
              <a:rPr lang="en-US" i="1" dirty="0">
                <a:solidFill>
                  <a:srgbClr val="FFFF00"/>
                </a:solidFill>
                <a:latin typeface="Avenir Next LT Pro Light" panose="020B0304020202020204" pitchFamily="34" charset="0"/>
              </a:rPr>
              <a:t>ESRI has the leading software that allows you to capture, manage, analyze, visualize, and share geospatial information, i.e., data related to locations on the Earth's surface. Many organizations already use their products.</a:t>
            </a:r>
          </a:p>
        </p:txBody>
      </p:sp>
      <p:pic>
        <p:nvPicPr>
          <p:cNvPr id="154" name="Picture 153">
            <a:extLst>
              <a:ext uri="{FF2B5EF4-FFF2-40B4-BE49-F238E27FC236}">
                <a16:creationId xmlns:a16="http://schemas.microsoft.com/office/drawing/2014/main" id="{2634A6CF-6B63-57B5-F12D-A2F435CBFF63}"/>
              </a:ext>
            </a:extLst>
          </p:cNvPr>
          <p:cNvPicPr>
            <a:picLocks noChangeAspect="1"/>
          </p:cNvPicPr>
          <p:nvPr/>
        </p:nvPicPr>
        <p:blipFill>
          <a:blip r:embed="rId5"/>
          <a:stretch>
            <a:fillRect/>
          </a:stretch>
        </p:blipFill>
        <p:spPr>
          <a:xfrm>
            <a:off x="5437751" y="2963759"/>
            <a:ext cx="3859102" cy="3724979"/>
          </a:xfrm>
          <a:prstGeom prst="rect">
            <a:avLst/>
          </a:prstGeom>
        </p:spPr>
      </p:pic>
      <p:sp>
        <p:nvSpPr>
          <p:cNvPr id="6" name="TextBox 5">
            <a:extLst>
              <a:ext uri="{FF2B5EF4-FFF2-40B4-BE49-F238E27FC236}">
                <a16:creationId xmlns:a16="http://schemas.microsoft.com/office/drawing/2014/main" id="{C7BC1893-1D01-CC14-BB27-368B0733E543}"/>
              </a:ext>
            </a:extLst>
          </p:cNvPr>
          <p:cNvSpPr txBox="1"/>
          <p:nvPr/>
        </p:nvSpPr>
        <p:spPr>
          <a:xfrm>
            <a:off x="9290131" y="5391864"/>
            <a:ext cx="1475693" cy="1200329"/>
          </a:xfrm>
          <a:prstGeom prst="rect">
            <a:avLst/>
          </a:prstGeom>
          <a:noFill/>
        </p:spPr>
        <p:txBody>
          <a:bodyPr wrap="square">
            <a:spAutoFit/>
          </a:bodyPr>
          <a:lstStyle/>
          <a:p>
            <a:pPr algn="l" rtl="0" eaLnBrk="1" latinLnBrk="0" hangingPunct="1"/>
            <a:r>
              <a:rPr kumimoji="0" lang="en-US" sz="1200" b="0" u="none" strike="noStrike" kern="1200" cap="none" spc="0" normalizeH="0" baseline="0" noProof="0" dirty="0">
                <a:ln>
                  <a:noFill/>
                </a:ln>
                <a:solidFill>
                  <a:schemeClr val="bg1"/>
                </a:solidFill>
                <a:effectLst/>
                <a:uLnTx/>
                <a:uFillTx/>
                <a:latin typeface="Avenir Next LT Pro Light" panose="020B0304020202020204" pitchFamily="34" charset="0"/>
              </a:rPr>
              <a:t>Count: 113</a:t>
            </a:r>
          </a:p>
          <a:p>
            <a:pPr algn="l" rtl="0" eaLnBrk="1" latinLnBrk="0" hangingPunct="1"/>
            <a:r>
              <a:rPr lang="en-US" sz="1200" dirty="0">
                <a:solidFill>
                  <a:schemeClr val="bg1"/>
                </a:solidFill>
                <a:latin typeface="Avenir Next LT Pro Light" panose="020B0304020202020204" pitchFamily="34" charset="0"/>
              </a:rPr>
              <a:t>Min: 0.002</a:t>
            </a:r>
          </a:p>
          <a:p>
            <a:pPr algn="l" rtl="0" eaLnBrk="1" latinLnBrk="0" hangingPunct="1"/>
            <a:r>
              <a:rPr kumimoji="0" lang="en-US" sz="1200" b="0" u="none" strike="noStrike" kern="1200" cap="none" spc="0" normalizeH="0" baseline="0" noProof="0" dirty="0">
                <a:ln>
                  <a:noFill/>
                </a:ln>
                <a:solidFill>
                  <a:schemeClr val="bg1"/>
                </a:solidFill>
                <a:effectLst/>
                <a:uLnTx/>
                <a:uFillTx/>
                <a:latin typeface="Avenir Next LT Pro Light" panose="020B0304020202020204" pitchFamily="34" charset="0"/>
              </a:rPr>
              <a:t>Max:94.08</a:t>
            </a:r>
          </a:p>
          <a:p>
            <a:pPr algn="l" rtl="0" eaLnBrk="1" latinLnBrk="0" hangingPunct="1"/>
            <a:r>
              <a:rPr lang="en-US" sz="1200" dirty="0">
                <a:solidFill>
                  <a:schemeClr val="bg1"/>
                </a:solidFill>
                <a:latin typeface="Avenir Next LT Pro Light" panose="020B0304020202020204" pitchFamily="34" charset="0"/>
              </a:rPr>
              <a:t>Sum:1418</a:t>
            </a:r>
          </a:p>
          <a:p>
            <a:pPr algn="l" rtl="0" eaLnBrk="1" latinLnBrk="0" hangingPunct="1"/>
            <a:r>
              <a:rPr kumimoji="0" lang="en-US" sz="1200" b="0" u="none" strike="noStrike" kern="1200" cap="none" spc="0" normalizeH="0" baseline="0" noProof="0" dirty="0">
                <a:ln>
                  <a:noFill/>
                </a:ln>
                <a:solidFill>
                  <a:schemeClr val="bg1"/>
                </a:solidFill>
                <a:effectLst/>
                <a:uLnTx/>
                <a:uFillTx/>
                <a:latin typeface="Avenir Next LT Pro Light" panose="020B0304020202020204" pitchFamily="34" charset="0"/>
              </a:rPr>
              <a:t>Mean:12.56</a:t>
            </a:r>
          </a:p>
          <a:p>
            <a:pPr algn="l" rtl="0" eaLnBrk="1" latinLnBrk="0" hangingPunct="1"/>
            <a:r>
              <a:rPr lang="en-US" sz="1200" dirty="0">
                <a:solidFill>
                  <a:schemeClr val="bg1"/>
                </a:solidFill>
                <a:latin typeface="Avenir Next LT Pro Light" panose="020B0304020202020204" pitchFamily="34" charset="0"/>
              </a:rPr>
              <a:t>Std. Dev:16.04</a:t>
            </a:r>
            <a:endParaRPr kumimoji="0" lang="en-US" sz="1200" b="0" u="none" strike="noStrike" kern="1200" cap="none" spc="0" normalizeH="0" baseline="0" noProof="0" dirty="0">
              <a:ln>
                <a:noFill/>
              </a:ln>
              <a:solidFill>
                <a:schemeClr val="bg1"/>
              </a:solidFill>
              <a:effectLst/>
              <a:uLnTx/>
              <a:uFillTx/>
              <a:latin typeface="Avenir Next LT Pro Light" panose="020B0304020202020204" pitchFamily="34" charset="0"/>
            </a:endParaRPr>
          </a:p>
        </p:txBody>
      </p:sp>
      <p:sp>
        <p:nvSpPr>
          <p:cNvPr id="7" name="TextBox 6">
            <a:extLst>
              <a:ext uri="{FF2B5EF4-FFF2-40B4-BE49-F238E27FC236}">
                <a16:creationId xmlns:a16="http://schemas.microsoft.com/office/drawing/2014/main" id="{0082AE0E-7AD8-B62E-1A2E-9DF6134E2817}"/>
              </a:ext>
            </a:extLst>
          </p:cNvPr>
          <p:cNvSpPr txBox="1"/>
          <p:nvPr/>
        </p:nvSpPr>
        <p:spPr>
          <a:xfrm>
            <a:off x="7485239" y="3258430"/>
            <a:ext cx="2568100" cy="400110"/>
          </a:xfrm>
          <a:prstGeom prst="rect">
            <a:avLst/>
          </a:prstGeom>
          <a:noFill/>
        </p:spPr>
        <p:txBody>
          <a:bodyPr wrap="square">
            <a:spAutoFit/>
          </a:bodyPr>
          <a:lstStyle/>
          <a:p>
            <a:pPr algn="ctr" rtl="0" eaLnBrk="1" latinLnBrk="0" hangingPunct="1"/>
            <a:r>
              <a:rPr lang="en-US" sz="2000" b="1" dirty="0">
                <a:solidFill>
                  <a:schemeClr val="bg1"/>
                </a:solidFill>
                <a:latin typeface="Avenir Next LT Pro Light" panose="020B0304020202020204" pitchFamily="34" charset="0"/>
              </a:rPr>
              <a:t>Average Risk: 12.55</a:t>
            </a:r>
            <a:endParaRPr kumimoji="0" lang="en-US" sz="2000" b="1" u="none" strike="noStrike" kern="1200" cap="none" spc="0" normalizeH="0" baseline="0" noProof="0" dirty="0">
              <a:ln>
                <a:noFill/>
              </a:ln>
              <a:solidFill>
                <a:schemeClr val="bg1"/>
              </a:solidFill>
              <a:effectLst/>
              <a:uLnTx/>
              <a:uFillTx/>
              <a:latin typeface="Avenir Next LT Pro Light" panose="020B0304020202020204" pitchFamily="34" charset="0"/>
            </a:endParaRPr>
          </a:p>
        </p:txBody>
      </p:sp>
      <p:grpSp>
        <p:nvGrpSpPr>
          <p:cNvPr id="155" name="Group 154">
            <a:extLst>
              <a:ext uri="{FF2B5EF4-FFF2-40B4-BE49-F238E27FC236}">
                <a16:creationId xmlns:a16="http://schemas.microsoft.com/office/drawing/2014/main" id="{97980229-C331-8009-C5C8-CA4C5FA4677E}"/>
              </a:ext>
            </a:extLst>
          </p:cNvPr>
          <p:cNvGrpSpPr/>
          <p:nvPr/>
        </p:nvGrpSpPr>
        <p:grpSpPr>
          <a:xfrm>
            <a:off x="10498504" y="3511667"/>
            <a:ext cx="1325278" cy="1736572"/>
            <a:chOff x="9551050" y="3511667"/>
            <a:chExt cx="1325278" cy="1736572"/>
          </a:xfrm>
        </p:grpSpPr>
        <p:sp>
          <p:nvSpPr>
            <p:cNvPr id="143" name="Rectangle 142">
              <a:extLst>
                <a:ext uri="{FF2B5EF4-FFF2-40B4-BE49-F238E27FC236}">
                  <a16:creationId xmlns:a16="http://schemas.microsoft.com/office/drawing/2014/main" id="{B25FA54E-4FA4-6850-CC4A-A55FAA25A1DF}"/>
                </a:ext>
              </a:extLst>
            </p:cNvPr>
            <p:cNvSpPr/>
            <p:nvPr/>
          </p:nvSpPr>
          <p:spPr>
            <a:xfrm>
              <a:off x="9955529" y="4078384"/>
              <a:ext cx="310205" cy="187488"/>
            </a:xfrm>
            <a:prstGeom prst="rect">
              <a:avLst/>
            </a:prstGeom>
            <a:solidFill>
              <a:srgbClr val="92D050"/>
            </a:solidFill>
            <a:ln w="3175">
              <a:solidFill>
                <a:schemeClr val="tx1">
                  <a:lumMod val="50000"/>
                  <a:lumOff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144" name="Rectangle 143">
              <a:extLst>
                <a:ext uri="{FF2B5EF4-FFF2-40B4-BE49-F238E27FC236}">
                  <a16:creationId xmlns:a16="http://schemas.microsoft.com/office/drawing/2014/main" id="{E2B0F5A6-09D5-5B67-E199-7D039E283268}"/>
                </a:ext>
              </a:extLst>
            </p:cNvPr>
            <p:cNvSpPr/>
            <p:nvPr/>
          </p:nvSpPr>
          <p:spPr>
            <a:xfrm>
              <a:off x="9955529" y="4292989"/>
              <a:ext cx="310205" cy="187488"/>
            </a:xfrm>
            <a:prstGeom prst="rect">
              <a:avLst/>
            </a:prstGeom>
            <a:solidFill>
              <a:schemeClr val="accent6"/>
            </a:solidFill>
            <a:ln w="3175">
              <a:solidFill>
                <a:schemeClr val="tx1">
                  <a:lumMod val="50000"/>
                  <a:lumOff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145" name="Rectangle 144">
              <a:extLst>
                <a:ext uri="{FF2B5EF4-FFF2-40B4-BE49-F238E27FC236}">
                  <a16:creationId xmlns:a16="http://schemas.microsoft.com/office/drawing/2014/main" id="{BE646E1C-52F7-4FF8-4A38-FDC39652671B}"/>
                </a:ext>
              </a:extLst>
            </p:cNvPr>
            <p:cNvSpPr/>
            <p:nvPr/>
          </p:nvSpPr>
          <p:spPr>
            <a:xfrm>
              <a:off x="9955529" y="3863779"/>
              <a:ext cx="310205" cy="187488"/>
            </a:xfrm>
            <a:prstGeom prst="rect">
              <a:avLst/>
            </a:prstGeom>
            <a:solidFill>
              <a:srgbClr val="FFFF00"/>
            </a:solidFill>
            <a:ln w="3175">
              <a:solidFill>
                <a:schemeClr val="tx1">
                  <a:lumMod val="50000"/>
                  <a:lumOff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146" name="Rectangle 145">
              <a:extLst>
                <a:ext uri="{FF2B5EF4-FFF2-40B4-BE49-F238E27FC236}">
                  <a16:creationId xmlns:a16="http://schemas.microsoft.com/office/drawing/2014/main" id="{A77A77BE-768D-618F-9E3F-0EC672BDBC3F}"/>
                </a:ext>
              </a:extLst>
            </p:cNvPr>
            <p:cNvSpPr/>
            <p:nvPr/>
          </p:nvSpPr>
          <p:spPr>
            <a:xfrm>
              <a:off x="9955529" y="4507594"/>
              <a:ext cx="310205" cy="187488"/>
            </a:xfrm>
            <a:prstGeom prst="rect">
              <a:avLst/>
            </a:prstGeom>
            <a:solidFill>
              <a:schemeClr val="accent2"/>
            </a:solidFill>
            <a:ln w="3175">
              <a:solidFill>
                <a:schemeClr val="tx1">
                  <a:lumMod val="50000"/>
                  <a:lumOff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147" name="Rectangle 146">
              <a:extLst>
                <a:ext uri="{FF2B5EF4-FFF2-40B4-BE49-F238E27FC236}">
                  <a16:creationId xmlns:a16="http://schemas.microsoft.com/office/drawing/2014/main" id="{74696DC5-892D-98B1-0390-1FDC35782FC6}"/>
                </a:ext>
              </a:extLst>
            </p:cNvPr>
            <p:cNvSpPr/>
            <p:nvPr/>
          </p:nvSpPr>
          <p:spPr>
            <a:xfrm>
              <a:off x="9955529" y="4722197"/>
              <a:ext cx="310205" cy="187488"/>
            </a:xfrm>
            <a:prstGeom prst="rect">
              <a:avLst/>
            </a:prstGeom>
            <a:solidFill>
              <a:srgbClr val="FF0000"/>
            </a:solidFill>
            <a:ln w="3175">
              <a:solidFill>
                <a:schemeClr val="tx1">
                  <a:lumMod val="50000"/>
                  <a:lumOff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148" name="TextBox 147">
              <a:extLst>
                <a:ext uri="{FF2B5EF4-FFF2-40B4-BE49-F238E27FC236}">
                  <a16:creationId xmlns:a16="http://schemas.microsoft.com/office/drawing/2014/main" id="{D60A981D-0336-24CF-5697-E28C57D344F5}"/>
                </a:ext>
              </a:extLst>
            </p:cNvPr>
            <p:cNvSpPr txBox="1"/>
            <p:nvPr/>
          </p:nvSpPr>
          <p:spPr>
            <a:xfrm>
              <a:off x="9563985" y="4909685"/>
              <a:ext cx="1312343" cy="338554"/>
            </a:xfrm>
            <a:prstGeom prst="rect">
              <a:avLst/>
            </a:prstGeom>
            <a:noFill/>
          </p:spPr>
          <p:txBody>
            <a:bodyPr wrap="square">
              <a:spAutoFit/>
            </a:bodyPr>
            <a:lstStyle/>
            <a:p>
              <a:pPr algn="l" rtl="0" eaLnBrk="1" latinLnBrk="0" hangingPunct="1"/>
              <a:r>
                <a:rPr lang="en-US" sz="1600" noProof="0" dirty="0">
                  <a:solidFill>
                    <a:schemeClr val="bg1"/>
                  </a:solidFill>
                  <a:latin typeface="Avenir Next LT Pro Light" panose="020B0304020202020204" pitchFamily="34" charset="0"/>
                </a:rPr>
                <a:t>High risk</a:t>
              </a:r>
              <a:endParaRPr kumimoji="0" lang="en-US" sz="1600" u="none" strike="noStrike" kern="1200" cap="none" spc="0" normalizeH="0" baseline="0" noProof="0" dirty="0">
                <a:ln>
                  <a:noFill/>
                </a:ln>
                <a:solidFill>
                  <a:schemeClr val="bg1"/>
                </a:solidFill>
                <a:effectLst/>
                <a:uLnTx/>
                <a:uFillTx/>
                <a:latin typeface="Avenir Next LT Pro Light" panose="020B0304020202020204" pitchFamily="34" charset="0"/>
              </a:endParaRPr>
            </a:p>
          </p:txBody>
        </p:sp>
        <p:sp>
          <p:nvSpPr>
            <p:cNvPr id="149" name="TextBox 148">
              <a:extLst>
                <a:ext uri="{FF2B5EF4-FFF2-40B4-BE49-F238E27FC236}">
                  <a16:creationId xmlns:a16="http://schemas.microsoft.com/office/drawing/2014/main" id="{DC31B222-B063-7401-81F8-1E0D9242AE3A}"/>
                </a:ext>
              </a:extLst>
            </p:cNvPr>
            <p:cNvSpPr txBox="1"/>
            <p:nvPr/>
          </p:nvSpPr>
          <p:spPr>
            <a:xfrm>
              <a:off x="9551050" y="3511667"/>
              <a:ext cx="1312343" cy="338554"/>
            </a:xfrm>
            <a:prstGeom prst="rect">
              <a:avLst/>
            </a:prstGeom>
            <a:noFill/>
          </p:spPr>
          <p:txBody>
            <a:bodyPr wrap="square">
              <a:spAutoFit/>
            </a:bodyPr>
            <a:lstStyle/>
            <a:p>
              <a:pPr algn="l" rtl="0" eaLnBrk="1" latinLnBrk="0" hangingPunct="1"/>
              <a:r>
                <a:rPr lang="en-US" sz="1600" noProof="0" dirty="0">
                  <a:solidFill>
                    <a:schemeClr val="bg1"/>
                  </a:solidFill>
                  <a:latin typeface="Avenir Next LT Pro Light" panose="020B0304020202020204" pitchFamily="34" charset="0"/>
                </a:rPr>
                <a:t>Low risk</a:t>
              </a:r>
              <a:endParaRPr kumimoji="0" lang="en-US" sz="1600" u="none" strike="noStrike" kern="1200" cap="none" spc="0" normalizeH="0" baseline="0" noProof="0" dirty="0">
                <a:ln>
                  <a:noFill/>
                </a:ln>
                <a:solidFill>
                  <a:schemeClr val="bg1"/>
                </a:solidFill>
                <a:effectLst/>
                <a:uLnTx/>
                <a:uFillTx/>
                <a:latin typeface="Avenir Next LT Pro Light" panose="020B0304020202020204" pitchFamily="34" charset="0"/>
              </a:endParaRPr>
            </a:p>
          </p:txBody>
        </p:sp>
      </p:grpSp>
      <p:sp>
        <p:nvSpPr>
          <p:cNvPr id="150" name="TextBox 149">
            <a:extLst>
              <a:ext uri="{FF2B5EF4-FFF2-40B4-BE49-F238E27FC236}">
                <a16:creationId xmlns:a16="http://schemas.microsoft.com/office/drawing/2014/main" id="{7744472F-CDD0-8CB1-CFA9-11889749B0AF}"/>
              </a:ext>
            </a:extLst>
          </p:cNvPr>
          <p:cNvSpPr txBox="1"/>
          <p:nvPr/>
        </p:nvSpPr>
        <p:spPr>
          <a:xfrm>
            <a:off x="150705" y="3377926"/>
            <a:ext cx="5064464" cy="2446824"/>
          </a:xfrm>
          <a:prstGeom prst="rect">
            <a:avLst/>
          </a:prstGeom>
          <a:noFill/>
        </p:spPr>
        <p:txBody>
          <a:bodyPr wrap="square">
            <a:spAutoFit/>
          </a:bodyPr>
          <a:lstStyle/>
          <a:p>
            <a:pPr algn="l" rtl="0" eaLnBrk="1" latinLnBrk="0" hangingPunct="1">
              <a:spcAft>
                <a:spcPts val="1800"/>
              </a:spcAft>
            </a:pPr>
            <a:r>
              <a:rPr lang="en-US" sz="2400" dirty="0">
                <a:solidFill>
                  <a:srgbClr val="FFFFFF"/>
                </a:solidFill>
                <a:effectLst/>
                <a:latin typeface="Avenir Next LT Pro Light" panose="020B0304020202020204" pitchFamily="34" charset="0"/>
              </a:rPr>
              <a:t>The use of specialized software such as Marxan is suggested.</a:t>
            </a:r>
          </a:p>
          <a:p>
            <a:pPr algn="l" rtl="0" eaLnBrk="1" latinLnBrk="0" hangingPunct="1">
              <a:spcAft>
                <a:spcPts val="1800"/>
              </a:spcAft>
            </a:pPr>
            <a:r>
              <a:rPr lang="en-US" sz="1800" i="1" dirty="0">
                <a:solidFill>
                  <a:srgbClr val="FFFF00"/>
                </a:solidFill>
                <a:effectLst/>
                <a:latin typeface="Avenir Next LT Pro Light" panose="020B0304020202020204" pitchFamily="34" charset="0"/>
              </a:rPr>
              <a:t>This program, used worldwide, manages complex planning solutions and evaluates the impact of different scenarios, complemented by spatial analysis in GIS software such as ArcGIS Pro and QGIS.</a:t>
            </a:r>
            <a:endParaRPr kumimoji="0" lang="es-GT" sz="1800" b="0" i="1" u="none" strike="noStrike" kern="1200" cap="none" spc="0" normalizeH="0" baseline="0" noProof="0" dirty="0">
              <a:ln>
                <a:noFill/>
              </a:ln>
              <a:solidFill>
                <a:srgbClr val="FFFF00"/>
              </a:solidFill>
              <a:effectLst/>
              <a:uLnTx/>
              <a:uFillTx/>
              <a:latin typeface="Avenir Next LT Pro Light" panose="020B0304020202020204" pitchFamily="34" charset="0"/>
            </a:endParaRPr>
          </a:p>
        </p:txBody>
      </p:sp>
      <p:sp>
        <p:nvSpPr>
          <p:cNvPr id="151" name="TextBox 150">
            <a:extLst>
              <a:ext uri="{FF2B5EF4-FFF2-40B4-BE49-F238E27FC236}">
                <a16:creationId xmlns:a16="http://schemas.microsoft.com/office/drawing/2014/main" id="{9637AEA4-0ECD-A662-3BD6-D1D57D5EEF6E}"/>
              </a:ext>
            </a:extLst>
          </p:cNvPr>
          <p:cNvSpPr txBox="1"/>
          <p:nvPr/>
        </p:nvSpPr>
        <p:spPr>
          <a:xfrm>
            <a:off x="4681265" y="5906613"/>
            <a:ext cx="1587336" cy="646331"/>
          </a:xfrm>
          <a:prstGeom prst="rect">
            <a:avLst/>
          </a:prstGeom>
          <a:noFill/>
        </p:spPr>
        <p:txBody>
          <a:bodyPr wrap="square">
            <a:spAutoFit/>
          </a:bodyPr>
          <a:lstStyle/>
          <a:p>
            <a:pPr algn="l" rtl="0" eaLnBrk="1" latinLnBrk="0" hangingPunct="1">
              <a:spcAft>
                <a:spcPts val="1800"/>
              </a:spcAft>
            </a:pPr>
            <a:r>
              <a:rPr kumimoji="0" lang="en-US" b="0" u="none" strike="noStrike" kern="1200" cap="none" spc="0" normalizeH="0" baseline="0" noProof="0">
                <a:ln>
                  <a:noFill/>
                </a:ln>
                <a:solidFill>
                  <a:srgbClr val="FFFFFF"/>
                </a:solidFill>
                <a:uLnTx/>
                <a:uFillTx/>
                <a:latin typeface="Avenir Next LT Pro Light" panose="020B0304020202020204" pitchFamily="34" charset="0"/>
              </a:rPr>
              <a:t>Planning Units</a:t>
            </a:r>
            <a:endParaRPr kumimoji="0" lang="en-US" sz="1800" b="0" u="none" strike="noStrike" kern="1200" cap="none" spc="0" normalizeH="0" baseline="0" noProof="0">
              <a:ln>
                <a:noFill/>
              </a:ln>
              <a:solidFill>
                <a:schemeClr val="bg1"/>
              </a:solidFill>
              <a:effectLst/>
              <a:uLnTx/>
              <a:uFillTx/>
              <a:latin typeface="Avenir Next LT Pro Light" panose="020B0304020202020204" pitchFamily="34" charset="0"/>
            </a:endParaRPr>
          </a:p>
        </p:txBody>
      </p:sp>
      <p:pic>
        <p:nvPicPr>
          <p:cNvPr id="4098" name="Picture 2" descr="Location Analytics Software | ArcGIS Insights">
            <a:extLst>
              <a:ext uri="{FF2B5EF4-FFF2-40B4-BE49-F238E27FC236}">
                <a16:creationId xmlns:a16="http://schemas.microsoft.com/office/drawing/2014/main" id="{194CA8C1-B04C-30A3-110F-293F210EF6C7}"/>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7609" y="880852"/>
            <a:ext cx="3123195" cy="1591711"/>
          </a:xfrm>
          <a:prstGeom prst="rect">
            <a:avLst/>
          </a:prstGeom>
          <a:noFill/>
          <a:extLst>
            <a:ext uri="{909E8E84-426E-40DD-AFC4-6F175D3DCCD1}">
              <a14:hiddenFill xmlns:a14="http://schemas.microsoft.com/office/drawing/2010/main">
                <a:solidFill>
                  <a:srgbClr val="FFFFFF"/>
                </a:solidFill>
              </a14:hiddenFill>
            </a:ext>
          </a:extLst>
        </p:spPr>
      </p:pic>
      <p:cxnSp>
        <p:nvCxnSpPr>
          <p:cNvPr id="153" name="Straight Arrow Connector 152">
            <a:extLst>
              <a:ext uri="{FF2B5EF4-FFF2-40B4-BE49-F238E27FC236}">
                <a16:creationId xmlns:a16="http://schemas.microsoft.com/office/drawing/2014/main" id="{3AC81289-2523-B6EE-91FB-6D2E78DA22E8}"/>
              </a:ext>
            </a:extLst>
          </p:cNvPr>
          <p:cNvCxnSpPr>
            <a:stCxn id="151" idx="0"/>
          </p:cNvCxnSpPr>
          <p:nvPr/>
        </p:nvCxnSpPr>
        <p:spPr>
          <a:xfrm flipV="1">
            <a:off x="5474933" y="5651653"/>
            <a:ext cx="386044" cy="254960"/>
          </a:xfrm>
          <a:prstGeom prst="straightConnector1">
            <a:avLst/>
          </a:prstGeom>
          <a:ln>
            <a:solidFill>
              <a:schemeClr val="tx1"/>
            </a:solidFill>
            <a:tailEnd type="triangle"/>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385828313"/>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549F595-5EB7-90F3-2D5B-A9046AD85B3A}"/>
            </a:ext>
          </a:extLst>
        </p:cNvPr>
        <p:cNvGrpSpPr/>
        <p:nvPr/>
      </p:nvGrpSpPr>
      <p:grpSpPr>
        <a:xfrm>
          <a:off x="0" y="0"/>
          <a:ext cx="0" cy="0"/>
          <a:chOff x="0" y="0"/>
          <a:chExt cx="0" cy="0"/>
        </a:xfrm>
      </p:grpSpPr>
      <p:pic>
        <p:nvPicPr>
          <p:cNvPr id="32" name="Picture 31">
            <a:extLst>
              <a:ext uri="{FF2B5EF4-FFF2-40B4-BE49-F238E27FC236}">
                <a16:creationId xmlns:a16="http://schemas.microsoft.com/office/drawing/2014/main" id="{CD4B610C-53CF-B209-694B-9E14F77D3FCA}"/>
              </a:ext>
            </a:extLst>
          </p:cNvPr>
          <p:cNvPicPr>
            <a:picLocks noChangeAspect="1"/>
          </p:cNvPicPr>
          <p:nvPr/>
        </p:nvPicPr>
        <p:blipFill>
          <a:blip r:embed="rId3"/>
          <a:srcRect r="1791"/>
          <a:stretch/>
        </p:blipFill>
        <p:spPr>
          <a:xfrm>
            <a:off x="0" y="0"/>
            <a:ext cx="12192000" cy="6858000"/>
          </a:xfrm>
          <a:prstGeom prst="rect">
            <a:avLst/>
          </a:prstGeom>
        </p:spPr>
      </p:pic>
      <p:pic>
        <p:nvPicPr>
          <p:cNvPr id="11" name="Picture 10">
            <a:extLst>
              <a:ext uri="{FF2B5EF4-FFF2-40B4-BE49-F238E27FC236}">
                <a16:creationId xmlns:a16="http://schemas.microsoft.com/office/drawing/2014/main" id="{24F35B9B-3F1D-A04C-BD4E-C4210AD5622C}"/>
              </a:ext>
            </a:extLst>
          </p:cNvPr>
          <p:cNvPicPr>
            <a:picLocks noChangeAspect="1"/>
          </p:cNvPicPr>
          <p:nvPr/>
        </p:nvPicPr>
        <p:blipFill>
          <a:blip r:embed="rId4"/>
          <a:srcRect l="23279" b="28070"/>
          <a:stretch/>
        </p:blipFill>
        <p:spPr>
          <a:xfrm>
            <a:off x="-12031" y="0"/>
            <a:ext cx="12230462" cy="6858000"/>
          </a:xfrm>
          <a:prstGeom prst="rect">
            <a:avLst/>
          </a:prstGeom>
        </p:spPr>
      </p:pic>
      <p:sp>
        <p:nvSpPr>
          <p:cNvPr id="8" name="Rectangle 7">
            <a:extLst>
              <a:ext uri="{FF2B5EF4-FFF2-40B4-BE49-F238E27FC236}">
                <a16:creationId xmlns:a16="http://schemas.microsoft.com/office/drawing/2014/main" id="{8C510E0A-884C-6766-E1FE-1CE60D731106}"/>
              </a:ext>
            </a:extLst>
          </p:cNvPr>
          <p:cNvSpPr/>
          <p:nvPr/>
        </p:nvSpPr>
        <p:spPr>
          <a:xfrm>
            <a:off x="-32556" y="9359"/>
            <a:ext cx="12045978" cy="6858001"/>
          </a:xfrm>
          <a:prstGeom prst="rect">
            <a:avLst/>
          </a:prstGeom>
          <a:solidFill>
            <a:srgbClr val="0870C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TextBox 2">
            <a:extLst>
              <a:ext uri="{FF2B5EF4-FFF2-40B4-BE49-F238E27FC236}">
                <a16:creationId xmlns:a16="http://schemas.microsoft.com/office/drawing/2014/main" id="{FCF25B48-2D76-FCD2-7F16-0E2F4B7955A6}"/>
              </a:ext>
            </a:extLst>
          </p:cNvPr>
          <p:cNvSpPr txBox="1"/>
          <p:nvPr/>
        </p:nvSpPr>
        <p:spPr>
          <a:xfrm>
            <a:off x="178578" y="265807"/>
            <a:ext cx="11706726" cy="461665"/>
          </a:xfrm>
          <a:prstGeom prst="rect">
            <a:avLst/>
          </a:prstGeom>
          <a:noFill/>
        </p:spPr>
        <p:txBody>
          <a:bodyPr wrap="square" rtlCol="0">
            <a:spAutoFit/>
          </a:bodyPr>
          <a:lstStyle/>
          <a:p>
            <a:pPr marL="0" marR="0" lvl="0" indent="0"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chemeClr val="bg1"/>
                </a:solidFill>
                <a:effectLst>
                  <a:outerShdw blurRad="38100" dist="38100" dir="2700000" algn="tl">
                    <a:srgbClr val="000000">
                      <a:alpha val="43137"/>
                    </a:srgbClr>
                  </a:outerShdw>
                </a:effectLst>
                <a:uLnTx/>
                <a:uFillTx/>
                <a:latin typeface="Avenir Next LT Pro Demi" panose="020B0704020202020204" pitchFamily="34" charset="0"/>
                <a:ea typeface="+mn-ea"/>
                <a:cs typeface="+mn-cs"/>
              </a:rPr>
              <a:t>RECOMMENDATIONS — Capacity building and information exchange</a:t>
            </a:r>
          </a:p>
        </p:txBody>
      </p:sp>
      <p:sp>
        <p:nvSpPr>
          <p:cNvPr id="31" name="TextBox 30">
            <a:extLst>
              <a:ext uri="{FF2B5EF4-FFF2-40B4-BE49-F238E27FC236}">
                <a16:creationId xmlns:a16="http://schemas.microsoft.com/office/drawing/2014/main" id="{70744E9A-2418-6FB0-5517-B9D60BCABB0B}"/>
              </a:ext>
            </a:extLst>
          </p:cNvPr>
          <p:cNvSpPr txBox="1"/>
          <p:nvPr/>
        </p:nvSpPr>
        <p:spPr>
          <a:xfrm>
            <a:off x="178579" y="855505"/>
            <a:ext cx="11855368" cy="3247043"/>
          </a:xfrm>
          <a:prstGeom prst="rect">
            <a:avLst/>
          </a:prstGeom>
          <a:noFill/>
        </p:spPr>
        <p:txBody>
          <a:bodyPr wrap="square">
            <a:spAutoFit/>
          </a:bodyPr>
          <a:lstStyle/>
          <a:p>
            <a:pPr marL="342900" indent="-342900" algn="l" rtl="0" eaLnBrk="1" latinLnBrk="0" hangingPunct="1">
              <a:spcAft>
                <a:spcPts val="1800"/>
              </a:spcAft>
              <a:buFont typeface="Arial" panose="020B0604020202020204" pitchFamily="34" charset="0"/>
              <a:buChar char="•"/>
            </a:pPr>
            <a:r>
              <a:rPr lang="en-US" sz="2000" noProof="0" dirty="0">
                <a:solidFill>
                  <a:srgbClr val="FFFFFF"/>
                </a:solidFill>
                <a:effectLst/>
                <a:latin typeface="Avenir Next LT Pro Light" panose="020B0304020202020204" pitchFamily="34" charset="0"/>
              </a:rPr>
              <a:t>Panama has </a:t>
            </a:r>
            <a:r>
              <a:rPr lang="en-US" sz="2000" b="1" noProof="0" dirty="0">
                <a:solidFill>
                  <a:srgbClr val="FFFF00"/>
                </a:solidFill>
                <a:effectLst/>
                <a:latin typeface="Avenir Next LT Pro Light" panose="020B0304020202020204" pitchFamily="34" charset="0"/>
              </a:rPr>
              <a:t>experience</a:t>
            </a:r>
            <a:r>
              <a:rPr lang="en-US" sz="2000" noProof="0" dirty="0">
                <a:solidFill>
                  <a:srgbClr val="FFFFFF"/>
                </a:solidFill>
                <a:effectLst/>
                <a:latin typeface="Avenir Next LT Pro Light" panose="020B0304020202020204" pitchFamily="34" charset="0"/>
              </a:rPr>
              <a:t> in the development of onshore projects and government agencies have qualified technicians and necessary resources such as computer equipment and software.</a:t>
            </a:r>
          </a:p>
          <a:p>
            <a:pPr marL="342900" indent="-342900" algn="l" rtl="0" eaLnBrk="1" latinLnBrk="0" hangingPunct="1">
              <a:spcAft>
                <a:spcPts val="1800"/>
              </a:spcAft>
              <a:buFont typeface="Arial" panose="020B0604020202020204" pitchFamily="34" charset="0"/>
              <a:buChar char="•"/>
            </a:pPr>
            <a:r>
              <a:rPr lang="en-US" sz="2000" noProof="0" dirty="0">
                <a:solidFill>
                  <a:srgbClr val="FFFFFF"/>
                </a:solidFill>
                <a:effectLst/>
                <a:latin typeface="Avenir Next LT Pro Light" panose="020B0304020202020204" pitchFamily="34" charset="0"/>
              </a:rPr>
              <a:t>Staff at most agencies is </a:t>
            </a:r>
            <a:r>
              <a:rPr lang="en-US" sz="2000" b="1" noProof="0" dirty="0">
                <a:solidFill>
                  <a:srgbClr val="FFFF00"/>
                </a:solidFill>
                <a:effectLst/>
                <a:latin typeface="Avenir Next LT Pro Light" panose="020B0304020202020204" pitchFamily="34" charset="0"/>
              </a:rPr>
              <a:t>limited</a:t>
            </a:r>
            <a:r>
              <a:rPr lang="en-US" sz="2000" noProof="0" dirty="0">
                <a:solidFill>
                  <a:srgbClr val="FFFFFF"/>
                </a:solidFill>
                <a:effectLst/>
                <a:latin typeface="Avenir Next LT Pro Light" panose="020B0304020202020204" pitchFamily="34" charset="0"/>
              </a:rPr>
              <a:t> and manages multiple projects. </a:t>
            </a:r>
          </a:p>
          <a:p>
            <a:pPr marL="342900" indent="-342900" algn="l" rtl="0" eaLnBrk="1" latinLnBrk="0" hangingPunct="1">
              <a:spcAft>
                <a:spcPts val="1800"/>
              </a:spcAft>
              <a:buFont typeface="Arial" panose="020B0604020202020204" pitchFamily="34" charset="0"/>
              <a:buChar char="•"/>
            </a:pPr>
            <a:r>
              <a:rPr lang="en-US" sz="2000" noProof="0" dirty="0">
                <a:solidFill>
                  <a:srgbClr val="FFFFFF"/>
                </a:solidFill>
                <a:effectLst/>
                <a:latin typeface="Avenir Next LT Pro Light" panose="020B0304020202020204" pitchFamily="34" charset="0"/>
              </a:rPr>
              <a:t>Ideally, an </a:t>
            </a:r>
            <a:r>
              <a:rPr lang="en-US" sz="2000" b="1" noProof="0" dirty="0">
                <a:solidFill>
                  <a:srgbClr val="FFFF00"/>
                </a:solidFill>
                <a:effectLst/>
                <a:latin typeface="Avenir Next LT Pro Light" panose="020B0304020202020204" pitchFamily="34" charset="0"/>
              </a:rPr>
              <a:t>MSP team </a:t>
            </a:r>
            <a:r>
              <a:rPr lang="en-US" sz="2000" noProof="0" dirty="0">
                <a:solidFill>
                  <a:srgbClr val="FFFFFF"/>
                </a:solidFill>
                <a:effectLst/>
                <a:latin typeface="Avenir Next LT Pro Light" panose="020B0304020202020204" pitchFamily="34" charset="0"/>
              </a:rPr>
              <a:t>would include a project manager, a GIS specialist, a marine ecologist, a stakeholder engagement and communications specialist, a policy and legal expert, an information technology specialist, an economist, and field technicians or data collectors. </a:t>
            </a:r>
          </a:p>
          <a:p>
            <a:pPr marL="342900" indent="-342900" algn="l" rtl="0" eaLnBrk="1" latinLnBrk="0" hangingPunct="1">
              <a:buFont typeface="Arial" panose="020B0604020202020204" pitchFamily="34" charset="0"/>
              <a:buChar char="•"/>
            </a:pPr>
            <a:r>
              <a:rPr lang="en-US" sz="2000" noProof="0" dirty="0">
                <a:solidFill>
                  <a:srgbClr val="FFFFFF"/>
                </a:solidFill>
                <a:effectLst/>
                <a:latin typeface="Avenir Next LT Pro Light" panose="020B0304020202020204" pitchFamily="34" charset="0"/>
              </a:rPr>
              <a:t>The MSP process should be designed and implemented with the </a:t>
            </a:r>
          </a:p>
          <a:p>
            <a:pPr marL="339725" algn="l" rtl="0" eaLnBrk="1" latinLnBrk="0" hangingPunct="1">
              <a:spcAft>
                <a:spcPts val="1800"/>
              </a:spcAft>
            </a:pPr>
            <a:r>
              <a:rPr lang="en-US" sz="2000" noProof="0" dirty="0">
                <a:solidFill>
                  <a:srgbClr val="FFFFFF"/>
                </a:solidFill>
                <a:effectLst/>
                <a:latin typeface="Avenir Next LT Pro Light" panose="020B0304020202020204" pitchFamily="34" charset="0"/>
              </a:rPr>
              <a:t>assistance of a </a:t>
            </a:r>
            <a:r>
              <a:rPr lang="en-US" sz="2000" b="1" noProof="0" dirty="0">
                <a:solidFill>
                  <a:srgbClr val="FFFF00"/>
                </a:solidFill>
                <a:effectLst/>
                <a:latin typeface="Avenir Next LT Pro Light" panose="020B0304020202020204" pitchFamily="34" charset="0"/>
              </a:rPr>
              <a:t>multisectoral </a:t>
            </a:r>
            <a:r>
              <a:rPr lang="en-US" sz="2000" noProof="0" dirty="0">
                <a:solidFill>
                  <a:srgbClr val="FFFFFF"/>
                </a:solidFill>
                <a:effectLst/>
                <a:latin typeface="Avenir Next LT Pro Light" panose="020B0304020202020204" pitchFamily="34" charset="0"/>
              </a:rPr>
              <a:t>technical advisory committee.</a:t>
            </a:r>
          </a:p>
        </p:txBody>
      </p:sp>
      <p:sp>
        <p:nvSpPr>
          <p:cNvPr id="51" name="TextBox 50">
            <a:extLst>
              <a:ext uri="{FF2B5EF4-FFF2-40B4-BE49-F238E27FC236}">
                <a16:creationId xmlns:a16="http://schemas.microsoft.com/office/drawing/2014/main" id="{994A4BE9-626D-5A18-1F5D-059E0739E647}"/>
              </a:ext>
            </a:extLst>
          </p:cNvPr>
          <p:cNvSpPr txBox="1"/>
          <p:nvPr/>
        </p:nvSpPr>
        <p:spPr>
          <a:xfrm>
            <a:off x="178578" y="4440848"/>
            <a:ext cx="6780518" cy="2246769"/>
          </a:xfrm>
          <a:prstGeom prst="rect">
            <a:avLst/>
          </a:prstGeom>
          <a:noFill/>
        </p:spPr>
        <p:txBody>
          <a:bodyPr wrap="square">
            <a:spAutoFit/>
          </a:bodyPr>
          <a:lstStyle/>
          <a:p>
            <a:pPr marL="342900" marR="0" lvl="0" indent="-342900" algn="l" defTabSz="914400" rtl="0" eaLnBrk="1" fontAlgn="auto" latinLnBrk="0" hangingPunct="1">
              <a:lnSpc>
                <a:spcPct val="100000"/>
              </a:lnSpc>
              <a:spcBef>
                <a:spcPts val="0"/>
              </a:spcBef>
              <a:spcAft>
                <a:spcPts val="180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srgbClr val="FFFFFF"/>
                </a:solidFill>
                <a:effectLst/>
                <a:uLnTx/>
                <a:uFillTx/>
                <a:latin typeface="Avenir Next LT Pro Light" panose="020B0304020202020204" pitchFamily="34" charset="0"/>
                <a:ea typeface="+mn-ea"/>
                <a:cs typeface="+mn-cs"/>
              </a:rPr>
              <a:t>Panama has developed the </a:t>
            </a:r>
            <a:r>
              <a:rPr kumimoji="0" lang="en-US" sz="2000" b="1" i="0" u="none" strike="noStrike" kern="1200" cap="none" spc="0" normalizeH="0" baseline="0" noProof="0" dirty="0">
                <a:ln>
                  <a:noFill/>
                </a:ln>
                <a:solidFill>
                  <a:srgbClr val="FFFF00"/>
                </a:solidFill>
                <a:effectLst/>
                <a:uLnTx/>
                <a:uFillTx/>
                <a:latin typeface="Avenir Next LT Pro Light" panose="020B0304020202020204" pitchFamily="34" charset="0"/>
                <a:ea typeface="+mn-ea"/>
                <a:cs typeface="+mn-cs"/>
              </a:rPr>
              <a:t>National Environmental Information System (SINIA) </a:t>
            </a:r>
            <a:r>
              <a:rPr kumimoji="0" lang="en-US" sz="2000" b="0" i="0" u="none" strike="noStrike" kern="1200" cap="none" spc="0" normalizeH="0" baseline="0" noProof="0" dirty="0">
                <a:ln>
                  <a:noFill/>
                </a:ln>
                <a:solidFill>
                  <a:srgbClr val="FFFFFF"/>
                </a:solidFill>
                <a:effectLst/>
                <a:uLnTx/>
                <a:uFillTx/>
                <a:latin typeface="Avenir Next LT Pro Light" panose="020B0304020202020204" pitchFamily="34" charset="0"/>
                <a:ea typeface="+mn-ea"/>
                <a:cs typeface="+mn-cs"/>
              </a:rPr>
              <a:t>to facilitate access to information. The collaboration with the SINIA team offers the opportunity to create and test MSP tools within the platform, starting with Bocas del Toro and potentially extending to other MSP initiatives in the country.</a:t>
            </a:r>
            <a:endParaRPr kumimoji="0" lang="es-ES" sz="2000" b="0" i="0" u="none" strike="noStrike" kern="1200" cap="none" spc="0" normalizeH="0" baseline="0" noProof="0" dirty="0">
              <a:ln>
                <a:noFill/>
              </a:ln>
              <a:solidFill>
                <a:srgbClr val="FFFFFF"/>
              </a:solidFill>
              <a:effectLst/>
              <a:uLnTx/>
              <a:uFillTx/>
              <a:latin typeface="Avenir Next LT Pro Light" panose="020B0304020202020204" pitchFamily="34" charset="0"/>
              <a:ea typeface="+mn-ea"/>
              <a:cs typeface="+mn-cs"/>
            </a:endParaRPr>
          </a:p>
        </p:txBody>
      </p:sp>
      <p:pic>
        <p:nvPicPr>
          <p:cNvPr id="52" name="Picture 51">
            <a:extLst>
              <a:ext uri="{FF2B5EF4-FFF2-40B4-BE49-F238E27FC236}">
                <a16:creationId xmlns:a16="http://schemas.microsoft.com/office/drawing/2014/main" id="{F2718466-CEB5-F4BC-B95B-5189DA96D902}"/>
              </a:ext>
            </a:extLst>
          </p:cNvPr>
          <p:cNvPicPr>
            <a:picLocks noChangeAspect="1"/>
          </p:cNvPicPr>
          <p:nvPr/>
        </p:nvPicPr>
        <p:blipFill>
          <a:blip r:embed="rId5"/>
          <a:stretch>
            <a:fillRect/>
          </a:stretch>
        </p:blipFill>
        <p:spPr>
          <a:xfrm>
            <a:off x="7019862" y="3303783"/>
            <a:ext cx="4932793" cy="3544858"/>
          </a:xfrm>
          <a:prstGeom prst="rect">
            <a:avLst/>
          </a:prstGeom>
        </p:spPr>
      </p:pic>
    </p:spTree>
    <p:extLst>
      <p:ext uri="{BB962C8B-B14F-4D97-AF65-F5344CB8AC3E}">
        <p14:creationId xmlns:p14="http://schemas.microsoft.com/office/powerpoint/2010/main" val="2813132800"/>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D33CA45A-3654-1624-D925-6B989E2DD1D8}"/>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737590DA-36FE-8E5C-E9F3-F119A2960F77}"/>
              </a:ext>
            </a:extLst>
          </p:cNvPr>
          <p:cNvPicPr>
            <a:picLocks noChangeAspect="1"/>
          </p:cNvPicPr>
          <p:nvPr/>
        </p:nvPicPr>
        <p:blipFill>
          <a:blip r:embed="rId2"/>
          <a:srcRect l="17932" b="9774"/>
          <a:stretch/>
        </p:blipFill>
        <p:spPr>
          <a:xfrm>
            <a:off x="0" y="-525153"/>
            <a:ext cx="12191999" cy="7404814"/>
          </a:xfrm>
          <a:prstGeom prst="rect">
            <a:avLst/>
          </a:prstGeom>
        </p:spPr>
      </p:pic>
      <p:sp>
        <p:nvSpPr>
          <p:cNvPr id="15" name="TextBox 14">
            <a:extLst>
              <a:ext uri="{FF2B5EF4-FFF2-40B4-BE49-F238E27FC236}">
                <a16:creationId xmlns:a16="http://schemas.microsoft.com/office/drawing/2014/main" id="{EA1FE6F3-C7AB-9B6D-187E-EEA0754B3073}"/>
              </a:ext>
            </a:extLst>
          </p:cNvPr>
          <p:cNvSpPr txBox="1"/>
          <p:nvPr/>
        </p:nvSpPr>
        <p:spPr>
          <a:xfrm>
            <a:off x="8933509" y="-1758738"/>
            <a:ext cx="3394849" cy="707886"/>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uLnTx/>
                <a:uFillTx/>
                <a:latin typeface="Aptos Display" panose="020B0004020202020204" pitchFamily="34" charset="0"/>
              </a:rPr>
              <a:t>Agenda</a:t>
            </a:r>
          </a:p>
        </p:txBody>
      </p:sp>
      <p:sp>
        <p:nvSpPr>
          <p:cNvPr id="6" name="TextBox 5">
            <a:extLst>
              <a:ext uri="{FF2B5EF4-FFF2-40B4-BE49-F238E27FC236}">
                <a16:creationId xmlns:a16="http://schemas.microsoft.com/office/drawing/2014/main" id="{DA20BD4F-6EEC-FAF2-6B74-A172BF6201CF}"/>
              </a:ext>
            </a:extLst>
          </p:cNvPr>
          <p:cNvSpPr txBox="1"/>
          <p:nvPr/>
        </p:nvSpPr>
        <p:spPr>
          <a:xfrm>
            <a:off x="5331313" y="3058828"/>
            <a:ext cx="4888712" cy="1219886"/>
          </a:xfrm>
          <a:prstGeom prst="rect">
            <a:avLst/>
          </a:prstGeom>
          <a:noFill/>
        </p:spPr>
        <p:txBody>
          <a:bodyPr wrap="square">
            <a:spAutoFit/>
          </a:bodyPr>
          <a:lstStyle/>
          <a:p>
            <a:pPr marL="0" marR="0" algn="ctr">
              <a:lnSpc>
                <a:spcPct val="107000"/>
              </a:lnSpc>
              <a:spcBef>
                <a:spcPts val="0"/>
              </a:spcBef>
            </a:pPr>
            <a:r>
              <a:rPr lang="en-US" sz="7200" b="1" kern="100" dirty="0">
                <a:solidFill>
                  <a:srgbClr val="FFFF00"/>
                </a:solidFill>
                <a:effectLst>
                  <a:outerShdw blurRad="38100" dist="38100" dir="2700000" algn="tl">
                    <a:srgbClr val="000000">
                      <a:alpha val="43137"/>
                    </a:srgbClr>
                  </a:outerShdw>
                </a:effectLst>
                <a:latin typeface="Eras Light ITC" panose="020B0402030504020804" pitchFamily="34" charset="0"/>
                <a:ea typeface="Aptos" panose="020B0004020202020204" pitchFamily="34" charset="0"/>
                <a:cs typeface="Times New Roman" panose="02020603050405020304" pitchFamily="18" charset="0"/>
              </a:rPr>
              <a:t>  Thanks</a:t>
            </a:r>
          </a:p>
        </p:txBody>
      </p:sp>
      <p:sp>
        <p:nvSpPr>
          <p:cNvPr id="7" name="TextBox 6">
            <a:extLst>
              <a:ext uri="{FF2B5EF4-FFF2-40B4-BE49-F238E27FC236}">
                <a16:creationId xmlns:a16="http://schemas.microsoft.com/office/drawing/2014/main" id="{F97DBCC9-CA66-1C0F-6FC6-4EC0E955BDF9}"/>
              </a:ext>
            </a:extLst>
          </p:cNvPr>
          <p:cNvSpPr txBox="1"/>
          <p:nvPr/>
        </p:nvSpPr>
        <p:spPr>
          <a:xfrm>
            <a:off x="5499365" y="4278714"/>
            <a:ext cx="5348290" cy="987963"/>
          </a:xfrm>
          <a:prstGeom prst="rect">
            <a:avLst/>
          </a:prstGeom>
          <a:noFill/>
        </p:spPr>
        <p:txBody>
          <a:bodyPr wrap="square">
            <a:spAutoFit/>
          </a:bodyPr>
          <a:lstStyle/>
          <a:p>
            <a:pPr marL="0" marR="0" algn="ctr">
              <a:lnSpc>
                <a:spcPct val="107000"/>
              </a:lnSpc>
              <a:spcBef>
                <a:spcPts val="0"/>
              </a:spcBef>
              <a:spcAft>
                <a:spcPts val="0"/>
              </a:spcAft>
            </a:pPr>
            <a:r>
              <a:rPr lang="en-US" sz="2800" b="1" kern="100" dirty="0">
                <a:solidFill>
                  <a:schemeClr val="bg1"/>
                </a:solidFill>
                <a:effectLst>
                  <a:outerShdw blurRad="38100" dist="38100" dir="2700000" algn="tl">
                    <a:srgbClr val="000000">
                      <a:alpha val="43137"/>
                    </a:srgbClr>
                  </a:outerShdw>
                </a:effectLst>
                <a:latin typeface="Avenir Next LT Pro Light" panose="020B0304020202020204" pitchFamily="34" charset="0"/>
                <a:ea typeface="Aptos" panose="020B0004020202020204" pitchFamily="34" charset="0"/>
                <a:cs typeface="Times New Roman" panose="02020603050405020304" pitchFamily="18" charset="0"/>
              </a:rPr>
              <a:t>Dr. Nancy Montes</a:t>
            </a:r>
          </a:p>
          <a:p>
            <a:pPr marL="0" marR="0" algn="ctr">
              <a:lnSpc>
                <a:spcPct val="107000"/>
              </a:lnSpc>
              <a:spcBef>
                <a:spcPts val="0"/>
              </a:spcBef>
              <a:spcAft>
                <a:spcPts val="0"/>
              </a:spcAft>
            </a:pPr>
            <a:r>
              <a:rPr lang="en-US" sz="2800" b="1" kern="100" dirty="0">
                <a:solidFill>
                  <a:schemeClr val="bg1"/>
                </a:solidFill>
                <a:effectLst>
                  <a:outerShdw blurRad="38100" dist="38100" dir="2700000" algn="tl">
                    <a:srgbClr val="000000">
                      <a:alpha val="43137"/>
                    </a:srgbClr>
                  </a:outerShdw>
                </a:effectLst>
                <a:latin typeface="Avenir Next LT Pro Light" panose="020B0304020202020204" pitchFamily="34" charset="0"/>
                <a:ea typeface="Aptos" panose="020B0004020202020204" pitchFamily="34" charset="0"/>
                <a:cs typeface="Times New Roman" panose="02020603050405020304" pitchFamily="18" charset="0"/>
              </a:rPr>
              <a:t>nancymontes@gmail.com</a:t>
            </a:r>
          </a:p>
        </p:txBody>
      </p:sp>
      <p:pic>
        <p:nvPicPr>
          <p:cNvPr id="8" name="Picture 6">
            <a:extLst>
              <a:ext uri="{FF2B5EF4-FFF2-40B4-BE49-F238E27FC236}">
                <a16:creationId xmlns:a16="http://schemas.microsoft.com/office/drawing/2014/main" id="{C86A0D1E-9A9E-2DF8-F765-A841A851E2C0}"/>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20700"/>
          <a:stretch/>
        </p:blipFill>
        <p:spPr bwMode="auto">
          <a:xfrm>
            <a:off x="7210222" y="6180540"/>
            <a:ext cx="3009803" cy="707190"/>
          </a:xfrm>
          <a:prstGeom prst="rect">
            <a:avLst/>
          </a:prstGeom>
          <a:noFill/>
          <a:extLst>
            <a:ext uri="{909E8E84-426E-40DD-AFC4-6F175D3DCCD1}">
              <a14:hiddenFill xmlns:a14="http://schemas.microsoft.com/office/drawing/2010/main">
                <a:solidFill>
                  <a:srgbClr val="FFFFFF"/>
                </a:solidFill>
              </a14:hiddenFill>
            </a:ext>
          </a:extLst>
        </p:spPr>
      </p:pic>
      <p:grpSp>
        <p:nvGrpSpPr>
          <p:cNvPr id="10" name="Group 9">
            <a:extLst>
              <a:ext uri="{FF2B5EF4-FFF2-40B4-BE49-F238E27FC236}">
                <a16:creationId xmlns:a16="http://schemas.microsoft.com/office/drawing/2014/main" id="{01C910BD-85CE-8448-5D54-8D115B33BB41}"/>
              </a:ext>
            </a:extLst>
          </p:cNvPr>
          <p:cNvGrpSpPr/>
          <p:nvPr/>
        </p:nvGrpSpPr>
        <p:grpSpPr>
          <a:xfrm>
            <a:off x="63529" y="6272734"/>
            <a:ext cx="5070284" cy="527632"/>
            <a:chOff x="-32145" y="6017458"/>
            <a:chExt cx="6666861" cy="681054"/>
          </a:xfrm>
        </p:grpSpPr>
        <p:sp>
          <p:nvSpPr>
            <p:cNvPr id="11" name="Arrow: Pentagon 10">
              <a:extLst>
                <a:ext uri="{FF2B5EF4-FFF2-40B4-BE49-F238E27FC236}">
                  <a16:creationId xmlns:a16="http://schemas.microsoft.com/office/drawing/2014/main" id="{7761BBDA-6AF7-7C4F-19AB-DED399E5BDD2}"/>
                </a:ext>
              </a:extLst>
            </p:cNvPr>
            <p:cNvSpPr/>
            <p:nvPr/>
          </p:nvSpPr>
          <p:spPr>
            <a:xfrm>
              <a:off x="-26190" y="6017458"/>
              <a:ext cx="6660906" cy="681054"/>
            </a:xfrm>
            <a:prstGeom prst="homePlate">
              <a:avLst>
                <a:gd name="adj" fmla="val 16411"/>
              </a:avLst>
            </a:prstGeom>
            <a:solidFill>
              <a:sysClr val="window" lastClr="FFFFFF">
                <a:alpha val="78000"/>
              </a:sysClr>
            </a:solidFill>
            <a:ln w="15875" cap="flat" cmpd="sng" algn="ctr">
              <a:noFill/>
              <a:prstDash val="solid"/>
            </a:ln>
            <a:effectLst>
              <a:outerShdw blurRad="50800" dist="50800" dir="5400000" algn="ctr" rotWithShape="0">
                <a:srgbClr val="000000">
                  <a:alpha val="36000"/>
                </a:srgbClr>
              </a:outerShdw>
            </a:effectLst>
          </p:spPr>
          <p:txBody>
            <a:bodyPr rtlCol="0" anchor="ctr"/>
            <a:lstStyle/>
            <a:p>
              <a:pPr marL="0" marR="0" lvl="0" indent="0" algn="ctr" defTabSz="291465" eaLnBrk="1" fontAlgn="auto" latinLnBrk="0" hangingPunct="1">
                <a:lnSpc>
                  <a:spcPct val="100000"/>
                </a:lnSpc>
                <a:spcBef>
                  <a:spcPts val="0"/>
                </a:spcBef>
                <a:spcAft>
                  <a:spcPts val="0"/>
                </a:spcAft>
                <a:buClrTx/>
                <a:buSzTx/>
                <a:buFontTx/>
                <a:buNone/>
                <a:tabLst/>
                <a:defRPr/>
              </a:pPr>
              <a:endParaRPr kumimoji="0" lang="en-US" sz="1148" b="0" i="0" u="none" strike="noStrike" kern="0" cap="none" spc="0" normalizeH="0" baseline="0" noProof="0">
                <a:ln>
                  <a:noFill/>
                </a:ln>
                <a:solidFill>
                  <a:prstClr val="white"/>
                </a:solidFill>
                <a:effectLst/>
                <a:uLnTx/>
                <a:uFillTx/>
                <a:latin typeface="Tw Cen MT" panose="020B0602020104020603"/>
                <a:ea typeface="+mn-ea"/>
                <a:cs typeface="+mn-cs"/>
              </a:endParaRPr>
            </a:p>
          </p:txBody>
        </p:sp>
        <p:pic>
          <p:nvPicPr>
            <p:cNvPr id="12" name="Picture 11" descr="A logo with blue text and waves&#10;&#10;Description automatically generated">
              <a:extLst>
                <a:ext uri="{FF2B5EF4-FFF2-40B4-BE49-F238E27FC236}">
                  <a16:creationId xmlns:a16="http://schemas.microsoft.com/office/drawing/2014/main" id="{85EB5E25-B246-202D-E66F-5269F306D23F}"/>
                </a:ext>
              </a:extLst>
            </p:cNvPr>
            <p:cNvPicPr>
              <a:picLocks noChangeAspect="1"/>
            </p:cNvPicPr>
            <p:nvPr/>
          </p:nvPicPr>
          <p:blipFill rotWithShape="1">
            <a:blip r:embed="rId4">
              <a:extLst>
                <a:ext uri="{28A0092B-C50C-407E-A947-70E740481C1C}">
                  <a14:useLocalDpi xmlns:a14="http://schemas.microsoft.com/office/drawing/2010/main" val="0"/>
                </a:ext>
              </a:extLst>
            </a:blip>
            <a:srcRect l="16862" t="31651" r="17875" b="35133"/>
            <a:stretch/>
          </p:blipFill>
          <p:spPr>
            <a:xfrm>
              <a:off x="3354604" y="6078442"/>
              <a:ext cx="1857453" cy="531771"/>
            </a:xfrm>
            <a:prstGeom prst="rect">
              <a:avLst/>
            </a:prstGeom>
          </p:spPr>
        </p:pic>
        <p:pic>
          <p:nvPicPr>
            <p:cNvPr id="13" name="Picture 12" descr="A logo with green and blue text&#10;&#10;Description automatically generated">
              <a:extLst>
                <a:ext uri="{FF2B5EF4-FFF2-40B4-BE49-F238E27FC236}">
                  <a16:creationId xmlns:a16="http://schemas.microsoft.com/office/drawing/2014/main" id="{8CC01FC8-83E9-F34C-5070-146083E068AC}"/>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280995" y="6078442"/>
              <a:ext cx="1181715" cy="531771"/>
            </a:xfrm>
            <a:prstGeom prst="rect">
              <a:avLst/>
            </a:prstGeom>
          </p:spPr>
        </p:pic>
        <p:pic>
          <p:nvPicPr>
            <p:cNvPr id="14" name="Picture 13" descr="A blue logo on a black background&#10;&#10;Description automatically generated">
              <a:extLst>
                <a:ext uri="{FF2B5EF4-FFF2-40B4-BE49-F238E27FC236}">
                  <a16:creationId xmlns:a16="http://schemas.microsoft.com/office/drawing/2014/main" id="{5AC90BE9-A2AB-0757-E84B-C623F7D9259C}"/>
                </a:ext>
              </a:extLst>
            </p:cNvPr>
            <p:cNvPicPr>
              <a:picLocks noChangeAspect="1"/>
            </p:cNvPicPr>
            <p:nvPr/>
          </p:nvPicPr>
          <p:blipFill rotWithShape="1">
            <a:blip r:embed="rId6">
              <a:extLst>
                <a:ext uri="{BEBA8EAE-BF5A-486C-A8C5-ECC9F3942E4B}">
                  <a14:imgProps xmlns:a14="http://schemas.microsoft.com/office/drawing/2010/main">
                    <a14:imgLayer r:embed="rId7">
                      <a14:imgEffect>
                        <a14:saturation sat="400000"/>
                      </a14:imgEffect>
                    </a14:imgLayer>
                  </a14:imgProps>
                </a:ext>
                <a:ext uri="{28A0092B-C50C-407E-A947-70E740481C1C}">
                  <a14:useLocalDpi xmlns:a14="http://schemas.microsoft.com/office/drawing/2010/main" val="0"/>
                </a:ext>
              </a:extLst>
            </a:blip>
            <a:srcRect l="24997" t="38815" r="25133" b="40065"/>
            <a:stretch/>
          </p:blipFill>
          <p:spPr>
            <a:xfrm>
              <a:off x="1831693" y="6105747"/>
              <a:ext cx="1576621" cy="500769"/>
            </a:xfrm>
            <a:prstGeom prst="rect">
              <a:avLst/>
            </a:prstGeom>
          </p:spPr>
        </p:pic>
        <p:pic>
          <p:nvPicPr>
            <p:cNvPr id="16" name="Picture 15" descr="A green and white logo&#10;&#10;Description automatically generated">
              <a:extLst>
                <a:ext uri="{FF2B5EF4-FFF2-40B4-BE49-F238E27FC236}">
                  <a16:creationId xmlns:a16="http://schemas.microsoft.com/office/drawing/2014/main" id="{6AB64FE9-843F-F530-6958-C4B7FF3BFB26}"/>
                </a:ext>
              </a:extLst>
            </p:cNvPr>
            <p:cNvPicPr>
              <a:picLocks noChangeAspect="1"/>
            </p:cNvPicPr>
            <p:nvPr/>
          </p:nvPicPr>
          <p:blipFill rotWithShape="1">
            <a:blip r:embed="rId8">
              <a:extLst>
                <a:ext uri="{28A0092B-C50C-407E-A947-70E740481C1C}">
                  <a14:useLocalDpi xmlns:a14="http://schemas.microsoft.com/office/drawing/2010/main" val="0"/>
                </a:ext>
              </a:extLst>
            </a:blip>
            <a:srcRect l="8094" t="24054" r="8994" b="24585"/>
            <a:stretch/>
          </p:blipFill>
          <p:spPr>
            <a:xfrm>
              <a:off x="-32145" y="6139904"/>
              <a:ext cx="1871933" cy="458913"/>
            </a:xfrm>
            <a:prstGeom prst="rect">
              <a:avLst/>
            </a:prstGeom>
            <a:effectLst>
              <a:outerShdw blurRad="63500" sx="102000" sy="102000" algn="ctr" rotWithShape="0">
                <a:schemeClr val="bg1">
                  <a:alpha val="16000"/>
                </a:schemeClr>
              </a:outerShdw>
            </a:effectLst>
          </p:spPr>
        </p:pic>
      </p:grpSp>
      <p:pic>
        <p:nvPicPr>
          <p:cNvPr id="18" name="Picture 17" descr="A black background with white text and blue and white flag&#10;&#10;AI-generated content may be incorrect.">
            <a:extLst>
              <a:ext uri="{FF2B5EF4-FFF2-40B4-BE49-F238E27FC236}">
                <a16:creationId xmlns:a16="http://schemas.microsoft.com/office/drawing/2014/main" id="{66CC872F-3819-9061-E27A-2CDDF8C489A1}"/>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10400773" y="5944323"/>
            <a:ext cx="1737767" cy="856043"/>
          </a:xfrm>
          <a:prstGeom prst="rect">
            <a:avLst/>
          </a:prstGeom>
        </p:spPr>
      </p:pic>
      <p:sp>
        <p:nvSpPr>
          <p:cNvPr id="19" name="TextBox 18">
            <a:extLst>
              <a:ext uri="{FF2B5EF4-FFF2-40B4-BE49-F238E27FC236}">
                <a16:creationId xmlns:a16="http://schemas.microsoft.com/office/drawing/2014/main" id="{906345C7-D00F-9A8A-8F1C-DDE433C2DEF8}"/>
              </a:ext>
            </a:extLst>
          </p:cNvPr>
          <p:cNvSpPr txBox="1"/>
          <p:nvPr/>
        </p:nvSpPr>
        <p:spPr>
          <a:xfrm>
            <a:off x="7013499" y="467092"/>
            <a:ext cx="3291084" cy="1569660"/>
          </a:xfrm>
          <a:prstGeom prst="rect">
            <a:avLst/>
          </a:prstGeom>
          <a:noFill/>
        </p:spPr>
        <p:txBody>
          <a:bodyPr wrap="square">
            <a:spAutoFit/>
          </a:bodyPr>
          <a:lstStyle/>
          <a:p>
            <a:r>
              <a:rPr lang="en-US" sz="3200" noProof="0" dirty="0">
                <a:solidFill>
                  <a:schemeClr val="bg1"/>
                </a:solidFill>
                <a:effectLst/>
                <a:latin typeface="Aptos" panose="020B0004020202020204" pitchFamily="34" charset="0"/>
              </a:rPr>
              <a:t>Data gap and needs assessment</a:t>
            </a:r>
            <a:endParaRPr lang="en-US" sz="3200" noProof="0" dirty="0">
              <a:solidFill>
                <a:schemeClr val="bg1"/>
              </a:solidFill>
            </a:endParaRPr>
          </a:p>
        </p:txBody>
      </p:sp>
      <p:sp>
        <p:nvSpPr>
          <p:cNvPr id="20" name="TextBox 19">
            <a:extLst>
              <a:ext uri="{FF2B5EF4-FFF2-40B4-BE49-F238E27FC236}">
                <a16:creationId xmlns:a16="http://schemas.microsoft.com/office/drawing/2014/main" id="{289C1610-7221-0D65-A60F-C6C52AFEAC4D}"/>
              </a:ext>
            </a:extLst>
          </p:cNvPr>
          <p:cNvSpPr txBox="1"/>
          <p:nvPr/>
        </p:nvSpPr>
        <p:spPr>
          <a:xfrm>
            <a:off x="2704945" y="408354"/>
            <a:ext cx="4030512" cy="1754326"/>
          </a:xfrm>
          <a:prstGeom prst="rect">
            <a:avLst/>
          </a:prstGeom>
          <a:noFill/>
        </p:spPr>
        <p:txBody>
          <a:bodyPr wrap="square">
            <a:spAutoFit/>
          </a:bodyPr>
          <a:lstStyle/>
          <a:p>
            <a:pPr algn="r"/>
            <a:r>
              <a:rPr lang="es-GT" sz="3600" b="1" dirty="0">
                <a:solidFill>
                  <a:schemeClr val="bg1"/>
                </a:solidFill>
                <a:latin typeface="Aptos Black" panose="020B0004020202020204" pitchFamily="34" charset="0"/>
              </a:rPr>
              <a:t>MARINE </a:t>
            </a:r>
          </a:p>
          <a:p>
            <a:pPr algn="r"/>
            <a:r>
              <a:rPr lang="es-GT" sz="3600" b="1" dirty="0">
                <a:solidFill>
                  <a:schemeClr val="bg1"/>
                </a:solidFill>
                <a:latin typeface="Aptos Black" panose="020B0004020202020204" pitchFamily="34" charset="0"/>
              </a:rPr>
              <a:t>SPATIAL PLANNING</a:t>
            </a:r>
            <a:endParaRPr lang="es-GT" sz="3600" b="1" noProof="0" dirty="0">
              <a:solidFill>
                <a:schemeClr val="bg1"/>
              </a:solidFill>
              <a:latin typeface="Aptos Black" panose="020B0004020202020204" pitchFamily="34" charset="0"/>
            </a:endParaRPr>
          </a:p>
        </p:txBody>
      </p:sp>
      <p:cxnSp>
        <p:nvCxnSpPr>
          <p:cNvPr id="21" name="Straight Connector 20">
            <a:extLst>
              <a:ext uri="{FF2B5EF4-FFF2-40B4-BE49-F238E27FC236}">
                <a16:creationId xmlns:a16="http://schemas.microsoft.com/office/drawing/2014/main" id="{AAF4584A-7E37-470B-A3B4-DFE0C9B889AD}"/>
              </a:ext>
            </a:extLst>
          </p:cNvPr>
          <p:cNvCxnSpPr>
            <a:cxnSpLocks/>
          </p:cNvCxnSpPr>
          <p:nvPr/>
        </p:nvCxnSpPr>
        <p:spPr>
          <a:xfrm>
            <a:off x="6874477" y="427277"/>
            <a:ext cx="0" cy="1754326"/>
          </a:xfrm>
          <a:prstGeom prst="line">
            <a:avLst/>
          </a:prstGeom>
          <a:ln w="57150">
            <a:solidFill>
              <a:srgbClr val="00E6D0"/>
            </a:solidFill>
          </a:ln>
        </p:spPr>
        <p:style>
          <a:lnRef idx="2">
            <a:schemeClr val="accent1"/>
          </a:lnRef>
          <a:fillRef idx="0">
            <a:schemeClr val="accent1"/>
          </a:fillRef>
          <a:effectRef idx="1">
            <a:schemeClr val="accent1"/>
          </a:effectRef>
          <a:fontRef idx="minor">
            <a:schemeClr val="tx1"/>
          </a:fontRef>
        </p:style>
      </p:cxnSp>
      <p:sp>
        <p:nvSpPr>
          <p:cNvPr id="22" name="TextBox 21">
            <a:extLst>
              <a:ext uri="{FF2B5EF4-FFF2-40B4-BE49-F238E27FC236}">
                <a16:creationId xmlns:a16="http://schemas.microsoft.com/office/drawing/2014/main" id="{27D4C3A2-7C2E-6DC9-8DFD-1BCD03647604}"/>
              </a:ext>
            </a:extLst>
          </p:cNvPr>
          <p:cNvSpPr txBox="1"/>
          <p:nvPr/>
        </p:nvSpPr>
        <p:spPr>
          <a:xfrm>
            <a:off x="6406315" y="2365840"/>
            <a:ext cx="5732225" cy="584775"/>
          </a:xfrm>
          <a:prstGeom prst="rect">
            <a:avLst/>
          </a:prstGeom>
          <a:noFill/>
        </p:spPr>
        <p:txBody>
          <a:bodyPr wrap="square">
            <a:spAutoFit/>
          </a:bodyPr>
          <a:lstStyle/>
          <a:p>
            <a:r>
              <a:rPr lang="es-ES" sz="3200" b="1" dirty="0">
                <a:solidFill>
                  <a:schemeClr val="bg1"/>
                </a:solidFill>
                <a:latin typeface="Aptos" panose="020B0004020202020204" pitchFamily="34" charset="0"/>
              </a:rPr>
              <a:t>Bocas del Toro </a:t>
            </a:r>
            <a:r>
              <a:rPr lang="en-US" sz="3200" b="1" noProof="0" dirty="0">
                <a:solidFill>
                  <a:schemeClr val="bg1"/>
                </a:solidFill>
                <a:latin typeface="Aptos" panose="020B0004020202020204" pitchFamily="34" charset="0"/>
              </a:rPr>
              <a:t>Archipelago</a:t>
            </a:r>
            <a:endParaRPr lang="es-GT" sz="3200" b="1" noProof="0" dirty="0">
              <a:solidFill>
                <a:schemeClr val="bg1"/>
              </a:solidFill>
            </a:endParaRPr>
          </a:p>
        </p:txBody>
      </p:sp>
    </p:spTree>
    <p:extLst>
      <p:ext uri="{BB962C8B-B14F-4D97-AF65-F5344CB8AC3E}">
        <p14:creationId xmlns:p14="http://schemas.microsoft.com/office/powerpoint/2010/main" val="314483428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16EBBE5-1CA6-6827-F3F3-332B394D1DB0}"/>
            </a:ext>
          </a:extLst>
        </p:cNvPr>
        <p:cNvGrpSpPr/>
        <p:nvPr/>
      </p:nvGrpSpPr>
      <p:grpSpPr>
        <a:xfrm>
          <a:off x="0" y="0"/>
          <a:ext cx="0" cy="0"/>
          <a:chOff x="0" y="0"/>
          <a:chExt cx="0" cy="0"/>
        </a:xfrm>
      </p:grpSpPr>
      <p:pic>
        <p:nvPicPr>
          <p:cNvPr id="32" name="Picture 31">
            <a:extLst>
              <a:ext uri="{FF2B5EF4-FFF2-40B4-BE49-F238E27FC236}">
                <a16:creationId xmlns:a16="http://schemas.microsoft.com/office/drawing/2014/main" id="{FAA44601-B3BB-3FFD-3FE7-A523859B1010}"/>
              </a:ext>
            </a:extLst>
          </p:cNvPr>
          <p:cNvPicPr>
            <a:picLocks noChangeAspect="1"/>
          </p:cNvPicPr>
          <p:nvPr/>
        </p:nvPicPr>
        <p:blipFill>
          <a:blip r:embed="rId2"/>
          <a:srcRect r="1791"/>
          <a:stretch/>
        </p:blipFill>
        <p:spPr>
          <a:xfrm>
            <a:off x="0" y="0"/>
            <a:ext cx="12192000" cy="6858000"/>
          </a:xfrm>
          <a:prstGeom prst="rect">
            <a:avLst/>
          </a:prstGeom>
        </p:spPr>
      </p:pic>
      <p:pic>
        <p:nvPicPr>
          <p:cNvPr id="11" name="Picture 10">
            <a:extLst>
              <a:ext uri="{FF2B5EF4-FFF2-40B4-BE49-F238E27FC236}">
                <a16:creationId xmlns:a16="http://schemas.microsoft.com/office/drawing/2014/main" id="{6ECD20FC-FB79-DCC0-A4B6-EF6217C4CC6D}"/>
              </a:ext>
            </a:extLst>
          </p:cNvPr>
          <p:cNvPicPr>
            <a:picLocks noChangeAspect="1"/>
          </p:cNvPicPr>
          <p:nvPr/>
        </p:nvPicPr>
        <p:blipFill>
          <a:blip r:embed="rId3"/>
          <a:srcRect l="23279" b="28070"/>
          <a:stretch/>
        </p:blipFill>
        <p:spPr>
          <a:xfrm>
            <a:off x="-12031" y="0"/>
            <a:ext cx="12230462" cy="6858000"/>
          </a:xfrm>
          <a:prstGeom prst="rect">
            <a:avLst/>
          </a:prstGeom>
        </p:spPr>
      </p:pic>
      <p:sp>
        <p:nvSpPr>
          <p:cNvPr id="5" name="TextBox 4">
            <a:extLst>
              <a:ext uri="{FF2B5EF4-FFF2-40B4-BE49-F238E27FC236}">
                <a16:creationId xmlns:a16="http://schemas.microsoft.com/office/drawing/2014/main" id="{100151B7-E653-E69F-381F-EBD7228DA8F3}"/>
              </a:ext>
            </a:extLst>
          </p:cNvPr>
          <p:cNvSpPr txBox="1"/>
          <p:nvPr/>
        </p:nvSpPr>
        <p:spPr>
          <a:xfrm>
            <a:off x="12707266" y="544808"/>
            <a:ext cx="344905" cy="4985980"/>
          </a:xfrm>
          <a:prstGeom prst="rect">
            <a:avLst/>
          </a:prstGeom>
          <a:noFill/>
        </p:spPr>
        <p:txBody>
          <a:bodyPr wrap="square">
            <a:spAutoFit/>
          </a:bodyPr>
          <a:lstStyle/>
          <a:p>
            <a:pPr marL="0" marR="0" lvl="0" indent="0" algn="r" defTabSz="914400" rtl="0" eaLnBrk="1" fontAlgn="auto" latinLnBrk="0" hangingPunct="1">
              <a:lnSpc>
                <a:spcPct val="100000"/>
              </a:lnSpc>
              <a:spcBef>
                <a:spcPts val="0"/>
              </a:spcBef>
              <a:spcAft>
                <a:spcPts val="1800"/>
              </a:spcAft>
              <a:buClrTx/>
              <a:buSzTx/>
              <a:buFontTx/>
              <a:buNone/>
              <a:tabLst/>
              <a:defRPr/>
            </a:pPr>
            <a:r>
              <a:rPr kumimoji="0" lang="en-US" sz="2800" b="0" i="0" u="none" strike="noStrike" kern="1200" cap="none" spc="0" normalizeH="0" baseline="0" noProof="0" dirty="0">
                <a:ln>
                  <a:noFill/>
                </a:ln>
                <a:solidFill>
                  <a:srgbClr val="00E6D0"/>
                </a:solidFill>
                <a:effectLst/>
                <a:uLnTx/>
                <a:uFillTx/>
                <a:latin typeface="Aptos Black" panose="020B0004020202020204" pitchFamily="34" charset="0"/>
              </a:rPr>
              <a:t>1</a:t>
            </a:r>
          </a:p>
          <a:p>
            <a:pPr marL="0" marR="0" lvl="0" indent="0" algn="r" defTabSz="914400" rtl="0" eaLnBrk="1" fontAlgn="auto" latinLnBrk="0" hangingPunct="1">
              <a:lnSpc>
                <a:spcPct val="100000"/>
              </a:lnSpc>
              <a:spcBef>
                <a:spcPts val="0"/>
              </a:spcBef>
              <a:spcAft>
                <a:spcPts val="1800"/>
              </a:spcAft>
              <a:buClrTx/>
              <a:buSzTx/>
              <a:buFontTx/>
              <a:buNone/>
              <a:tabLst/>
              <a:defRPr/>
            </a:pPr>
            <a:r>
              <a:rPr lang="en-US" sz="2800" dirty="0">
                <a:solidFill>
                  <a:srgbClr val="00E6D0"/>
                </a:solidFill>
                <a:latin typeface="Aptos Black" panose="020B0004020202020204" pitchFamily="34" charset="0"/>
              </a:rPr>
              <a:t>2</a:t>
            </a:r>
          </a:p>
          <a:p>
            <a:pPr marL="0" marR="0" lvl="0" indent="0" algn="r" defTabSz="914400" rtl="0" eaLnBrk="1" fontAlgn="auto" latinLnBrk="0" hangingPunct="1">
              <a:lnSpc>
                <a:spcPct val="100000"/>
              </a:lnSpc>
              <a:spcBef>
                <a:spcPts val="0"/>
              </a:spcBef>
              <a:spcAft>
                <a:spcPts val="1800"/>
              </a:spcAft>
              <a:buClrTx/>
              <a:buSzTx/>
              <a:buFontTx/>
              <a:buNone/>
              <a:tabLst/>
              <a:defRPr/>
            </a:pPr>
            <a:r>
              <a:rPr kumimoji="0" lang="en-US" sz="2800" b="0" i="0" u="none" strike="noStrike" kern="1200" cap="none" spc="0" normalizeH="0" baseline="0" noProof="0" dirty="0">
                <a:ln>
                  <a:noFill/>
                </a:ln>
                <a:solidFill>
                  <a:srgbClr val="00E6D0"/>
                </a:solidFill>
                <a:effectLst/>
                <a:uLnTx/>
                <a:uFillTx/>
                <a:latin typeface="Aptos Black" panose="020B0004020202020204" pitchFamily="34" charset="0"/>
              </a:rPr>
              <a:t>3</a:t>
            </a:r>
          </a:p>
          <a:p>
            <a:pPr marL="0" marR="0" lvl="0" indent="0" algn="r" defTabSz="914400" rtl="0" eaLnBrk="1" fontAlgn="auto" latinLnBrk="0" hangingPunct="1">
              <a:lnSpc>
                <a:spcPct val="100000"/>
              </a:lnSpc>
              <a:spcBef>
                <a:spcPts val="0"/>
              </a:spcBef>
              <a:spcAft>
                <a:spcPts val="1800"/>
              </a:spcAft>
              <a:buClrTx/>
              <a:buSzTx/>
              <a:buFontTx/>
              <a:buNone/>
              <a:tabLst/>
              <a:defRPr/>
            </a:pPr>
            <a:endParaRPr lang="en-US" sz="2800" dirty="0">
              <a:solidFill>
                <a:srgbClr val="00E6D0"/>
              </a:solidFill>
              <a:latin typeface="Aptos Black" panose="020B0004020202020204" pitchFamily="34" charset="0"/>
            </a:endParaRPr>
          </a:p>
          <a:p>
            <a:pPr marL="0" marR="0" lvl="0" indent="0" algn="r" defTabSz="914400" rtl="0" eaLnBrk="1" fontAlgn="auto" latinLnBrk="0" hangingPunct="1">
              <a:lnSpc>
                <a:spcPct val="100000"/>
              </a:lnSpc>
              <a:spcBef>
                <a:spcPts val="0"/>
              </a:spcBef>
              <a:spcAft>
                <a:spcPts val="1800"/>
              </a:spcAft>
              <a:buClrTx/>
              <a:buSzTx/>
              <a:buFontTx/>
              <a:buNone/>
              <a:tabLst/>
              <a:defRPr/>
            </a:pPr>
            <a:endParaRPr lang="en-US" sz="6000" dirty="0">
              <a:solidFill>
                <a:srgbClr val="00E6D0"/>
              </a:solidFill>
              <a:latin typeface="Aptos Black" panose="020B0004020202020204" pitchFamily="34" charset="0"/>
            </a:endParaRPr>
          </a:p>
          <a:p>
            <a:pPr marL="0" marR="0" lvl="0" indent="0" algn="r" defTabSz="914400" rtl="0" eaLnBrk="1" fontAlgn="auto" latinLnBrk="0" hangingPunct="1">
              <a:lnSpc>
                <a:spcPct val="100000"/>
              </a:lnSpc>
              <a:spcBef>
                <a:spcPts val="0"/>
              </a:spcBef>
              <a:spcAft>
                <a:spcPts val="1800"/>
              </a:spcAft>
              <a:buClrTx/>
              <a:buSzTx/>
              <a:buFontTx/>
              <a:buNone/>
              <a:tabLst/>
              <a:defRPr/>
            </a:pPr>
            <a:endParaRPr lang="en-US" sz="2800" dirty="0">
              <a:solidFill>
                <a:srgbClr val="00E6D0"/>
              </a:solidFill>
              <a:latin typeface="Aptos Black" panose="020B0004020202020204" pitchFamily="34" charset="0"/>
            </a:endParaRPr>
          </a:p>
          <a:p>
            <a:pPr marL="0" marR="0" lvl="0" indent="0" algn="r" defTabSz="914400" rtl="0" eaLnBrk="1" fontAlgn="auto" latinLnBrk="0" hangingPunct="1">
              <a:lnSpc>
                <a:spcPct val="100000"/>
              </a:lnSpc>
              <a:spcBef>
                <a:spcPts val="0"/>
              </a:spcBef>
              <a:spcAft>
                <a:spcPts val="1800"/>
              </a:spcAft>
              <a:buClrTx/>
              <a:buSzTx/>
              <a:buFontTx/>
              <a:buNone/>
              <a:tabLst/>
              <a:defRPr/>
            </a:pPr>
            <a:r>
              <a:rPr lang="en-US" sz="2800" dirty="0">
                <a:solidFill>
                  <a:srgbClr val="00E6D0"/>
                </a:solidFill>
                <a:latin typeface="Aptos Black" panose="020B0004020202020204" pitchFamily="34" charset="0"/>
              </a:rPr>
              <a:t>4</a:t>
            </a:r>
            <a:endParaRPr kumimoji="0" lang="en-US" sz="2800" b="0" i="0" u="none" strike="noStrike" kern="1200" cap="none" spc="0" normalizeH="0" baseline="0" noProof="0" dirty="0">
              <a:ln>
                <a:noFill/>
              </a:ln>
              <a:solidFill>
                <a:srgbClr val="00E6D0"/>
              </a:solidFill>
              <a:effectLst/>
              <a:uLnTx/>
              <a:uFillTx/>
              <a:latin typeface="Aptos Black" panose="020B0004020202020204" pitchFamily="34" charset="0"/>
            </a:endParaRPr>
          </a:p>
        </p:txBody>
      </p:sp>
      <p:cxnSp>
        <p:nvCxnSpPr>
          <p:cNvPr id="6" name="Straight Connector 5">
            <a:extLst>
              <a:ext uri="{FF2B5EF4-FFF2-40B4-BE49-F238E27FC236}">
                <a16:creationId xmlns:a16="http://schemas.microsoft.com/office/drawing/2014/main" id="{2ED271D6-9F37-B375-39FD-A780DDE4F2D2}"/>
              </a:ext>
            </a:extLst>
          </p:cNvPr>
          <p:cNvCxnSpPr>
            <a:cxnSpLocks/>
          </p:cNvCxnSpPr>
          <p:nvPr/>
        </p:nvCxnSpPr>
        <p:spPr>
          <a:xfrm>
            <a:off x="12707266" y="673276"/>
            <a:ext cx="0" cy="4996012"/>
          </a:xfrm>
          <a:prstGeom prst="line">
            <a:avLst/>
          </a:prstGeom>
          <a:ln w="38100">
            <a:solidFill>
              <a:srgbClr val="00E6D0"/>
            </a:solidFill>
            <a:prstDash val="sysDot"/>
          </a:ln>
        </p:spPr>
        <p:style>
          <a:lnRef idx="2">
            <a:schemeClr val="accent1"/>
          </a:lnRef>
          <a:fillRef idx="0">
            <a:schemeClr val="accent1"/>
          </a:fillRef>
          <a:effectRef idx="1">
            <a:schemeClr val="accent1"/>
          </a:effectRef>
          <a:fontRef idx="minor">
            <a:schemeClr val="tx1"/>
          </a:fontRef>
        </p:style>
      </p:cxnSp>
      <p:sp>
        <p:nvSpPr>
          <p:cNvPr id="36" name="TextBox 35">
            <a:extLst>
              <a:ext uri="{FF2B5EF4-FFF2-40B4-BE49-F238E27FC236}">
                <a16:creationId xmlns:a16="http://schemas.microsoft.com/office/drawing/2014/main" id="{683B7D2D-AC70-BA75-7B29-94C12425FD35}"/>
              </a:ext>
            </a:extLst>
          </p:cNvPr>
          <p:cNvSpPr txBox="1"/>
          <p:nvPr/>
        </p:nvSpPr>
        <p:spPr>
          <a:xfrm>
            <a:off x="1257737" y="265807"/>
            <a:ext cx="9878980"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GT" sz="2400" b="0" i="0" u="none" strike="noStrike" kern="1200" cap="none" spc="0" normalizeH="0" baseline="0" noProof="0" dirty="0">
                <a:ln>
                  <a:noFill/>
                </a:ln>
                <a:solidFill>
                  <a:schemeClr val="bg1"/>
                </a:solidFill>
                <a:effectLst>
                  <a:outerShdw blurRad="38100" dist="38100" dir="2700000" algn="tl">
                    <a:srgbClr val="000000">
                      <a:alpha val="43137"/>
                    </a:srgbClr>
                  </a:outerShdw>
                </a:effectLst>
                <a:uLnTx/>
                <a:uFillTx/>
                <a:latin typeface="Avenir Next LT Pro Demi" panose="020B0704020202020204" pitchFamily="34" charset="0"/>
                <a:ea typeface="+mn-ea"/>
                <a:cs typeface="+mn-cs"/>
              </a:rPr>
              <a:t>Resultados</a:t>
            </a:r>
          </a:p>
        </p:txBody>
      </p:sp>
      <p:sp>
        <p:nvSpPr>
          <p:cNvPr id="2" name="TextBox 1">
            <a:extLst>
              <a:ext uri="{FF2B5EF4-FFF2-40B4-BE49-F238E27FC236}">
                <a16:creationId xmlns:a16="http://schemas.microsoft.com/office/drawing/2014/main" id="{D134E05A-6CE0-377B-C2CD-7A7CD89D92B3}"/>
              </a:ext>
            </a:extLst>
          </p:cNvPr>
          <p:cNvSpPr txBox="1"/>
          <p:nvPr/>
        </p:nvSpPr>
        <p:spPr>
          <a:xfrm>
            <a:off x="-12032" y="3198242"/>
            <a:ext cx="12204032" cy="461665"/>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s-ES" sz="2400" b="0" i="0" dirty="0">
                <a:solidFill>
                  <a:srgbClr val="FFFF00"/>
                </a:solidFill>
                <a:effectLst/>
                <a:latin typeface="Segoe UI Web (West European)"/>
              </a:rPr>
              <a:t>Actividad 1:</a:t>
            </a:r>
            <a:endParaRPr kumimoji="0" lang="en-US" sz="2400" b="0" i="0" u="none" strike="noStrike" kern="1200" cap="none" spc="0" normalizeH="0" baseline="0" noProof="0" dirty="0">
              <a:ln>
                <a:noFill/>
              </a:ln>
              <a:solidFill>
                <a:srgbClr val="FFFF00"/>
              </a:solidFill>
              <a:effectLst/>
              <a:uLnTx/>
              <a:uFillTx/>
              <a:latin typeface="Avenir Next LT Pro" panose="020B0504020202020204" pitchFamily="34" charset="0"/>
              <a:ea typeface="+mn-ea"/>
              <a:cs typeface="+mn-cs"/>
            </a:endParaRPr>
          </a:p>
        </p:txBody>
      </p:sp>
      <p:sp>
        <p:nvSpPr>
          <p:cNvPr id="9" name="TextBox 8">
            <a:extLst>
              <a:ext uri="{FF2B5EF4-FFF2-40B4-BE49-F238E27FC236}">
                <a16:creationId xmlns:a16="http://schemas.microsoft.com/office/drawing/2014/main" id="{12E5B62A-9F57-E368-B5DC-74C21FDE1F04}"/>
              </a:ext>
            </a:extLst>
          </p:cNvPr>
          <p:cNvSpPr txBox="1"/>
          <p:nvPr/>
        </p:nvSpPr>
        <p:spPr>
          <a:xfrm>
            <a:off x="2373329" y="3659907"/>
            <a:ext cx="7817231" cy="2139047"/>
          </a:xfrm>
          <a:prstGeom prst="rect">
            <a:avLst/>
          </a:prstGeom>
          <a:noFill/>
        </p:spPr>
        <p:txBody>
          <a:bodyPr wrap="square">
            <a:spAutoFit/>
          </a:bodyPr>
          <a:lstStyle/>
          <a:p>
            <a:pPr marR="0" lvl="0" algn="ctr" defTabSz="914400" rtl="0" eaLnBrk="1" fontAlgn="auto" latinLnBrk="0" hangingPunct="1">
              <a:lnSpc>
                <a:spcPct val="100000"/>
              </a:lnSpc>
              <a:spcBef>
                <a:spcPts val="0"/>
              </a:spcBef>
              <a:spcAft>
                <a:spcPts val="600"/>
              </a:spcAft>
              <a:buClrTx/>
              <a:buSzTx/>
              <a:tabLst/>
              <a:defRPr/>
            </a:pPr>
            <a:r>
              <a:rPr lang="es-ES" sz="2000" b="1" dirty="0">
                <a:solidFill>
                  <a:srgbClr val="FFFFFF"/>
                </a:solidFill>
                <a:effectLst/>
                <a:latin typeface="Avenir Next LT Pro Light" panose="020B0304020202020204" pitchFamily="34" charset="0"/>
              </a:rPr>
              <a:t>¿CONOCE ALGUNA OTRA INFORMACION ESPACIAL PARA LA PEM DE BOCAS DEL TORO?</a:t>
            </a:r>
          </a:p>
          <a:p>
            <a:pPr marR="0" lvl="0" algn="l" defTabSz="914400" rtl="0" eaLnBrk="1" fontAlgn="auto" latinLnBrk="0" hangingPunct="1">
              <a:lnSpc>
                <a:spcPct val="100000"/>
              </a:lnSpc>
              <a:spcBef>
                <a:spcPts val="0"/>
              </a:spcBef>
              <a:spcAft>
                <a:spcPts val="600"/>
              </a:spcAft>
              <a:buClrTx/>
              <a:buSzTx/>
              <a:tabLst/>
              <a:defRPr/>
            </a:pPr>
            <a:r>
              <a:rPr lang="es-ES" sz="2000" dirty="0">
                <a:solidFill>
                  <a:srgbClr val="FFFFFF"/>
                </a:solidFill>
                <a:effectLst/>
                <a:latin typeface="Avenir Next LT Pro Light" panose="020B0304020202020204" pitchFamily="34" charset="0"/>
              </a:rPr>
              <a:t>Instrucciones: Por favor use esta forma para decirnos de </a:t>
            </a:r>
            <a:r>
              <a:rPr lang="es-ES" sz="2400" b="1" dirty="0">
                <a:solidFill>
                  <a:srgbClr val="FFFFFF"/>
                </a:solidFill>
                <a:effectLst/>
                <a:latin typeface="Avenir Next LT Pro Light" panose="020B0304020202020204" pitchFamily="34" charset="0"/>
              </a:rPr>
              <a:t>otra información espacial </a:t>
            </a:r>
            <a:r>
              <a:rPr lang="es-ES" sz="2000" dirty="0">
                <a:solidFill>
                  <a:srgbClr val="FFFFFF"/>
                </a:solidFill>
                <a:effectLst/>
                <a:latin typeface="Avenir Next LT Pro Light" panose="020B0304020202020204" pitchFamily="34" charset="0"/>
              </a:rPr>
              <a:t>(por ejemplo, mapas, coordenadas GPS, shapefile, etc.) que usted conoce pero que talvez no se ha incluido en este reporte.</a:t>
            </a:r>
            <a:endParaRPr kumimoji="0" lang="es-GT" sz="2000" b="0" u="none" strike="noStrike" kern="1200" cap="none" spc="0" normalizeH="0" baseline="0" noProof="0" dirty="0">
              <a:ln>
                <a:noFill/>
              </a:ln>
              <a:solidFill>
                <a:schemeClr val="bg1"/>
              </a:solidFill>
              <a:effectLst/>
              <a:uLnTx/>
              <a:uFillTx/>
              <a:latin typeface="Avenir Next LT Pro Light" panose="020B0304020202020204" pitchFamily="34" charset="0"/>
              <a:ea typeface="+mn-ea"/>
              <a:cs typeface="+mn-cs"/>
            </a:endParaRPr>
          </a:p>
        </p:txBody>
      </p:sp>
      <p:cxnSp>
        <p:nvCxnSpPr>
          <p:cNvPr id="12" name="Straight Connector 11">
            <a:extLst>
              <a:ext uri="{FF2B5EF4-FFF2-40B4-BE49-F238E27FC236}">
                <a16:creationId xmlns:a16="http://schemas.microsoft.com/office/drawing/2014/main" id="{E331F447-9D64-DED0-F436-3962B5BF600E}"/>
              </a:ext>
            </a:extLst>
          </p:cNvPr>
          <p:cNvCxnSpPr>
            <a:cxnSpLocks/>
          </p:cNvCxnSpPr>
          <p:nvPr/>
        </p:nvCxnSpPr>
        <p:spPr>
          <a:xfrm rot="16200000">
            <a:off x="6007813" y="983121"/>
            <a:ext cx="0" cy="4114800"/>
          </a:xfrm>
          <a:prstGeom prst="line">
            <a:avLst/>
          </a:prstGeom>
          <a:ln w="38100">
            <a:solidFill>
              <a:srgbClr val="00E6D0"/>
            </a:solidFill>
            <a:prstDash val="sysDot"/>
          </a:ln>
        </p:spPr>
        <p:style>
          <a:lnRef idx="2">
            <a:schemeClr val="accent1"/>
          </a:lnRef>
          <a:fillRef idx="0">
            <a:schemeClr val="accent1"/>
          </a:fillRef>
          <a:effectRef idx="1">
            <a:schemeClr val="accent1"/>
          </a:effectRef>
          <a:fontRef idx="minor">
            <a:schemeClr val="tx1"/>
          </a:fontRef>
        </p:style>
      </p:cxnSp>
      <p:sp>
        <p:nvSpPr>
          <p:cNvPr id="10" name="TextBox 9">
            <a:extLst>
              <a:ext uri="{FF2B5EF4-FFF2-40B4-BE49-F238E27FC236}">
                <a16:creationId xmlns:a16="http://schemas.microsoft.com/office/drawing/2014/main" id="{A58ED0FF-6B05-03A1-CDD0-3C777AAD118A}"/>
              </a:ext>
            </a:extLst>
          </p:cNvPr>
          <p:cNvSpPr txBox="1"/>
          <p:nvPr/>
        </p:nvSpPr>
        <p:spPr>
          <a:xfrm>
            <a:off x="5628020" y="6185103"/>
            <a:ext cx="5065159" cy="646331"/>
          </a:xfrm>
          <a:prstGeom prst="rect">
            <a:avLst/>
          </a:prstGeom>
          <a:noFill/>
        </p:spPr>
        <p:txBody>
          <a:bodyPr wrap="square">
            <a:spAutoFit/>
          </a:bodyPr>
          <a:lstStyle/>
          <a:p>
            <a:r>
              <a:rPr kumimoji="0" lang="es-GT" sz="3600" b="0" i="0" u="none" strike="noStrike" kern="1200" cap="none" spc="0" normalizeH="0" baseline="0" noProof="0" dirty="0">
                <a:ln>
                  <a:noFill/>
                </a:ln>
                <a:solidFill>
                  <a:prstClr val="white"/>
                </a:solidFill>
                <a:effectLst/>
                <a:uLnTx/>
                <a:uFillTx/>
                <a:latin typeface="Avenir Next LT Pro Light" panose="020B0304020202020204" pitchFamily="34" charset="0"/>
                <a:ea typeface="+mn-ea"/>
                <a:cs typeface="+mn-cs"/>
              </a:rPr>
              <a:t>https://encr.pw/BxIiJ</a:t>
            </a:r>
            <a:endParaRPr lang="en-US" sz="3200" dirty="0"/>
          </a:p>
        </p:txBody>
      </p:sp>
      <p:sp>
        <p:nvSpPr>
          <p:cNvPr id="13" name="Rectangle 12">
            <a:extLst>
              <a:ext uri="{FF2B5EF4-FFF2-40B4-BE49-F238E27FC236}">
                <a16:creationId xmlns:a16="http://schemas.microsoft.com/office/drawing/2014/main" id="{B43AF5BA-A9FA-8A16-57F2-729A577F06C6}"/>
              </a:ext>
            </a:extLst>
          </p:cNvPr>
          <p:cNvSpPr/>
          <p:nvPr/>
        </p:nvSpPr>
        <p:spPr>
          <a:xfrm>
            <a:off x="7428215" y="-463999"/>
            <a:ext cx="636998" cy="541249"/>
          </a:xfrm>
          <a:prstGeom prst="rect">
            <a:avLst/>
          </a:prstGeom>
          <a:solidFill>
            <a:srgbClr val="0870CF"/>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9" name="Picture 18">
            <a:extLst>
              <a:ext uri="{FF2B5EF4-FFF2-40B4-BE49-F238E27FC236}">
                <a16:creationId xmlns:a16="http://schemas.microsoft.com/office/drawing/2014/main" id="{86077BB7-5878-21D0-E971-077B8A34B30B}"/>
              </a:ext>
            </a:extLst>
          </p:cNvPr>
          <p:cNvPicPr>
            <a:picLocks noChangeAspect="1"/>
          </p:cNvPicPr>
          <p:nvPr/>
        </p:nvPicPr>
        <p:blipFill>
          <a:blip r:embed="rId4"/>
          <a:stretch>
            <a:fillRect/>
          </a:stretch>
        </p:blipFill>
        <p:spPr>
          <a:xfrm>
            <a:off x="10190561" y="4826534"/>
            <a:ext cx="1892312" cy="1883171"/>
          </a:xfrm>
          <a:prstGeom prst="rect">
            <a:avLst/>
          </a:prstGeom>
        </p:spPr>
      </p:pic>
      <p:sp>
        <p:nvSpPr>
          <p:cNvPr id="3" name="TextBox 2">
            <a:extLst>
              <a:ext uri="{FF2B5EF4-FFF2-40B4-BE49-F238E27FC236}">
                <a16:creationId xmlns:a16="http://schemas.microsoft.com/office/drawing/2014/main" id="{A2F54022-54C1-5433-1863-AD258CE96319}"/>
              </a:ext>
            </a:extLst>
          </p:cNvPr>
          <p:cNvSpPr txBox="1"/>
          <p:nvPr/>
        </p:nvSpPr>
        <p:spPr>
          <a:xfrm>
            <a:off x="3010678" y="727472"/>
            <a:ext cx="6185043" cy="2031325"/>
          </a:xfrm>
          <a:prstGeom prst="rect">
            <a:avLst/>
          </a:prstGeom>
          <a:noFill/>
        </p:spPr>
        <p:txBody>
          <a:bodyPr wrap="square">
            <a:spAutoFit/>
          </a:bodyPr>
          <a:lstStyle/>
          <a:p>
            <a:pPr marR="0" lvl="0" algn="l" defTabSz="914400" rtl="0" eaLnBrk="1" fontAlgn="auto" latinLnBrk="0" hangingPunct="1">
              <a:lnSpc>
                <a:spcPct val="100000"/>
              </a:lnSpc>
              <a:spcBef>
                <a:spcPts val="600"/>
              </a:spcBef>
              <a:spcAft>
                <a:spcPts val="600"/>
              </a:spcAft>
              <a:buClrTx/>
              <a:buSzTx/>
              <a:tabLst/>
              <a:defRPr/>
            </a:pPr>
            <a:r>
              <a:rPr kumimoji="0" lang="es-GT" sz="2400" b="0" i="0" u="none" strike="noStrike" kern="1200" cap="none" spc="0" normalizeH="0" baseline="0" noProof="0" dirty="0">
                <a:ln>
                  <a:noFill/>
                </a:ln>
                <a:solidFill>
                  <a:schemeClr val="bg1"/>
                </a:solidFill>
                <a:effectLst/>
                <a:uLnTx/>
                <a:uFillTx/>
                <a:latin typeface="Avenir Next LT Pro Light" panose="020B0304020202020204" pitchFamily="34" charset="0"/>
                <a:ea typeface="+mn-ea"/>
                <a:cs typeface="+mn-cs"/>
              </a:rPr>
              <a:t>Información disponible:</a:t>
            </a:r>
          </a:p>
          <a:p>
            <a:pPr marL="461963" marR="0" lvl="0" indent="-166688" algn="l" defTabSz="914400" rtl="0" eaLnBrk="1" fontAlgn="auto" latinLnBrk="0" hangingPunct="1">
              <a:lnSpc>
                <a:spcPct val="100000"/>
              </a:lnSpc>
              <a:spcBef>
                <a:spcPts val="600"/>
              </a:spcBef>
              <a:spcAft>
                <a:spcPts val="600"/>
              </a:spcAft>
              <a:buClrTx/>
              <a:buSzTx/>
              <a:buFont typeface="Arial" panose="020B0604020202020204" pitchFamily="34" charset="0"/>
              <a:buChar char="•"/>
              <a:tabLst/>
              <a:defRPr/>
            </a:pPr>
            <a:r>
              <a:rPr lang="es-GT" sz="2400" dirty="0">
                <a:solidFill>
                  <a:schemeClr val="bg1"/>
                </a:solidFill>
                <a:latin typeface="Avenir Next LT Pro Light" panose="020B0304020202020204" pitchFamily="34" charset="0"/>
              </a:rPr>
              <a:t>Experiencias con PEM en Panamá</a:t>
            </a:r>
          </a:p>
          <a:p>
            <a:pPr marL="461963" marR="0" lvl="0" indent="-166688" algn="l" defTabSz="914400" rtl="0" eaLnBrk="1" fontAlgn="auto" latinLnBrk="0" hangingPunct="1">
              <a:lnSpc>
                <a:spcPct val="100000"/>
              </a:lnSpc>
              <a:spcBef>
                <a:spcPts val="600"/>
              </a:spcBef>
              <a:spcAft>
                <a:spcPts val="600"/>
              </a:spcAft>
              <a:buClrTx/>
              <a:buSzTx/>
              <a:buFont typeface="Arial" panose="020B0604020202020204" pitchFamily="34" charset="0"/>
              <a:buChar char="•"/>
              <a:tabLst/>
              <a:defRPr/>
            </a:pPr>
            <a:r>
              <a:rPr kumimoji="0" lang="es-GT" sz="2400" b="0" i="0" u="none" strike="noStrike" kern="1200" cap="none" spc="0" normalizeH="0" baseline="0" noProof="0" dirty="0">
                <a:ln>
                  <a:noFill/>
                </a:ln>
                <a:solidFill>
                  <a:schemeClr val="bg1"/>
                </a:solidFill>
                <a:effectLst/>
                <a:uLnTx/>
                <a:uFillTx/>
                <a:latin typeface="Avenir Next LT Pro Light" panose="020B0304020202020204" pitchFamily="34" charset="0"/>
                <a:ea typeface="+mn-ea"/>
                <a:cs typeface="+mn-cs"/>
              </a:rPr>
              <a:t>Atlas y portales</a:t>
            </a:r>
          </a:p>
          <a:p>
            <a:pPr marL="461963" marR="0" lvl="0" indent="-166688" algn="l" defTabSz="914400" rtl="0" eaLnBrk="1" fontAlgn="auto" latinLnBrk="0" hangingPunct="1">
              <a:lnSpc>
                <a:spcPct val="100000"/>
              </a:lnSpc>
              <a:spcBef>
                <a:spcPts val="600"/>
              </a:spcBef>
              <a:spcAft>
                <a:spcPts val="600"/>
              </a:spcAft>
              <a:buClrTx/>
              <a:buSzTx/>
              <a:buFont typeface="Arial" panose="020B0604020202020204" pitchFamily="34" charset="0"/>
              <a:buChar char="•"/>
              <a:tabLst/>
              <a:defRPr/>
            </a:pPr>
            <a:r>
              <a:rPr lang="es-GT" sz="2400" dirty="0">
                <a:solidFill>
                  <a:schemeClr val="bg1"/>
                </a:solidFill>
                <a:latin typeface="Avenir Next LT Pro Light" panose="020B0304020202020204" pitchFamily="34" charset="0"/>
              </a:rPr>
              <a:t>Información de proyectos específicos</a:t>
            </a:r>
          </a:p>
        </p:txBody>
      </p:sp>
    </p:spTree>
    <p:extLst>
      <p:ext uri="{BB962C8B-B14F-4D97-AF65-F5344CB8AC3E}">
        <p14:creationId xmlns:p14="http://schemas.microsoft.com/office/powerpoint/2010/main" val="2272002031"/>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66F042A-1A1D-5049-E2FD-BD2E94306578}"/>
            </a:ext>
          </a:extLst>
        </p:cNvPr>
        <p:cNvGrpSpPr/>
        <p:nvPr/>
      </p:nvGrpSpPr>
      <p:grpSpPr>
        <a:xfrm>
          <a:off x="0" y="0"/>
          <a:ext cx="0" cy="0"/>
          <a:chOff x="0" y="0"/>
          <a:chExt cx="0" cy="0"/>
        </a:xfrm>
      </p:grpSpPr>
      <p:pic>
        <p:nvPicPr>
          <p:cNvPr id="32" name="Picture 31">
            <a:extLst>
              <a:ext uri="{FF2B5EF4-FFF2-40B4-BE49-F238E27FC236}">
                <a16:creationId xmlns:a16="http://schemas.microsoft.com/office/drawing/2014/main" id="{FBEEC674-DCF2-236D-BB49-581977A7366C}"/>
              </a:ext>
            </a:extLst>
          </p:cNvPr>
          <p:cNvPicPr>
            <a:picLocks noChangeAspect="1"/>
          </p:cNvPicPr>
          <p:nvPr/>
        </p:nvPicPr>
        <p:blipFill>
          <a:blip r:embed="rId2"/>
          <a:srcRect r="1791"/>
          <a:stretch/>
        </p:blipFill>
        <p:spPr>
          <a:xfrm>
            <a:off x="0" y="0"/>
            <a:ext cx="12192000" cy="6858000"/>
          </a:xfrm>
          <a:prstGeom prst="rect">
            <a:avLst/>
          </a:prstGeom>
        </p:spPr>
      </p:pic>
      <p:pic>
        <p:nvPicPr>
          <p:cNvPr id="11" name="Picture 10">
            <a:extLst>
              <a:ext uri="{FF2B5EF4-FFF2-40B4-BE49-F238E27FC236}">
                <a16:creationId xmlns:a16="http://schemas.microsoft.com/office/drawing/2014/main" id="{680EFF42-1FE9-BDA8-9223-026F8FE6FE65}"/>
              </a:ext>
            </a:extLst>
          </p:cNvPr>
          <p:cNvPicPr>
            <a:picLocks noChangeAspect="1"/>
          </p:cNvPicPr>
          <p:nvPr/>
        </p:nvPicPr>
        <p:blipFill>
          <a:blip r:embed="rId3"/>
          <a:srcRect l="23279" b="28070"/>
          <a:stretch/>
        </p:blipFill>
        <p:spPr>
          <a:xfrm>
            <a:off x="-12031" y="0"/>
            <a:ext cx="12230462" cy="6858000"/>
          </a:xfrm>
          <a:prstGeom prst="rect">
            <a:avLst/>
          </a:prstGeom>
        </p:spPr>
      </p:pic>
      <p:sp>
        <p:nvSpPr>
          <p:cNvPr id="5" name="TextBox 4">
            <a:extLst>
              <a:ext uri="{FF2B5EF4-FFF2-40B4-BE49-F238E27FC236}">
                <a16:creationId xmlns:a16="http://schemas.microsoft.com/office/drawing/2014/main" id="{EAFFF2BD-A74E-8844-B22B-032286194F6A}"/>
              </a:ext>
            </a:extLst>
          </p:cNvPr>
          <p:cNvSpPr txBox="1"/>
          <p:nvPr/>
        </p:nvSpPr>
        <p:spPr>
          <a:xfrm>
            <a:off x="12707266" y="544808"/>
            <a:ext cx="344905" cy="4985980"/>
          </a:xfrm>
          <a:prstGeom prst="rect">
            <a:avLst/>
          </a:prstGeom>
          <a:noFill/>
        </p:spPr>
        <p:txBody>
          <a:bodyPr wrap="square">
            <a:spAutoFit/>
          </a:bodyPr>
          <a:lstStyle/>
          <a:p>
            <a:pPr marL="0" marR="0" lvl="0" indent="0" algn="r" defTabSz="914400" rtl="0" eaLnBrk="1" fontAlgn="auto" latinLnBrk="0" hangingPunct="1">
              <a:lnSpc>
                <a:spcPct val="100000"/>
              </a:lnSpc>
              <a:spcBef>
                <a:spcPts val="0"/>
              </a:spcBef>
              <a:spcAft>
                <a:spcPts val="1800"/>
              </a:spcAft>
              <a:buClrTx/>
              <a:buSzTx/>
              <a:buFontTx/>
              <a:buNone/>
              <a:tabLst/>
              <a:defRPr/>
            </a:pPr>
            <a:r>
              <a:rPr kumimoji="0" lang="en-US" sz="2800" b="0" i="0" u="none" strike="noStrike" kern="1200" cap="none" spc="0" normalizeH="0" baseline="0" noProof="0" dirty="0">
                <a:ln>
                  <a:noFill/>
                </a:ln>
                <a:solidFill>
                  <a:srgbClr val="00E6D0"/>
                </a:solidFill>
                <a:effectLst/>
                <a:uLnTx/>
                <a:uFillTx/>
                <a:latin typeface="Aptos Black" panose="020B0004020202020204" pitchFamily="34" charset="0"/>
              </a:rPr>
              <a:t>1</a:t>
            </a:r>
          </a:p>
          <a:p>
            <a:pPr marL="0" marR="0" lvl="0" indent="0" algn="r" defTabSz="914400" rtl="0" eaLnBrk="1" fontAlgn="auto" latinLnBrk="0" hangingPunct="1">
              <a:lnSpc>
                <a:spcPct val="100000"/>
              </a:lnSpc>
              <a:spcBef>
                <a:spcPts val="0"/>
              </a:spcBef>
              <a:spcAft>
                <a:spcPts val="1800"/>
              </a:spcAft>
              <a:buClrTx/>
              <a:buSzTx/>
              <a:buFontTx/>
              <a:buNone/>
              <a:tabLst/>
              <a:defRPr/>
            </a:pPr>
            <a:r>
              <a:rPr lang="en-US" sz="2800" dirty="0">
                <a:solidFill>
                  <a:srgbClr val="00E6D0"/>
                </a:solidFill>
                <a:latin typeface="Aptos Black" panose="020B0004020202020204" pitchFamily="34" charset="0"/>
              </a:rPr>
              <a:t>2</a:t>
            </a:r>
          </a:p>
          <a:p>
            <a:pPr marL="0" marR="0" lvl="0" indent="0" algn="r" defTabSz="914400" rtl="0" eaLnBrk="1" fontAlgn="auto" latinLnBrk="0" hangingPunct="1">
              <a:lnSpc>
                <a:spcPct val="100000"/>
              </a:lnSpc>
              <a:spcBef>
                <a:spcPts val="0"/>
              </a:spcBef>
              <a:spcAft>
                <a:spcPts val="1800"/>
              </a:spcAft>
              <a:buClrTx/>
              <a:buSzTx/>
              <a:buFontTx/>
              <a:buNone/>
              <a:tabLst/>
              <a:defRPr/>
            </a:pPr>
            <a:r>
              <a:rPr kumimoji="0" lang="en-US" sz="2800" b="0" i="0" u="none" strike="noStrike" kern="1200" cap="none" spc="0" normalizeH="0" baseline="0" noProof="0" dirty="0">
                <a:ln>
                  <a:noFill/>
                </a:ln>
                <a:solidFill>
                  <a:srgbClr val="00E6D0"/>
                </a:solidFill>
                <a:effectLst/>
                <a:uLnTx/>
                <a:uFillTx/>
                <a:latin typeface="Aptos Black" panose="020B0004020202020204" pitchFamily="34" charset="0"/>
              </a:rPr>
              <a:t>3</a:t>
            </a:r>
          </a:p>
          <a:p>
            <a:pPr marL="0" marR="0" lvl="0" indent="0" algn="r" defTabSz="914400" rtl="0" eaLnBrk="1" fontAlgn="auto" latinLnBrk="0" hangingPunct="1">
              <a:lnSpc>
                <a:spcPct val="100000"/>
              </a:lnSpc>
              <a:spcBef>
                <a:spcPts val="0"/>
              </a:spcBef>
              <a:spcAft>
                <a:spcPts val="1800"/>
              </a:spcAft>
              <a:buClrTx/>
              <a:buSzTx/>
              <a:buFontTx/>
              <a:buNone/>
              <a:tabLst/>
              <a:defRPr/>
            </a:pPr>
            <a:endParaRPr lang="en-US" sz="2800" dirty="0">
              <a:solidFill>
                <a:srgbClr val="00E6D0"/>
              </a:solidFill>
              <a:latin typeface="Aptos Black" panose="020B0004020202020204" pitchFamily="34" charset="0"/>
            </a:endParaRPr>
          </a:p>
          <a:p>
            <a:pPr marL="0" marR="0" lvl="0" indent="0" algn="r" defTabSz="914400" rtl="0" eaLnBrk="1" fontAlgn="auto" latinLnBrk="0" hangingPunct="1">
              <a:lnSpc>
                <a:spcPct val="100000"/>
              </a:lnSpc>
              <a:spcBef>
                <a:spcPts val="0"/>
              </a:spcBef>
              <a:spcAft>
                <a:spcPts val="1800"/>
              </a:spcAft>
              <a:buClrTx/>
              <a:buSzTx/>
              <a:buFontTx/>
              <a:buNone/>
              <a:tabLst/>
              <a:defRPr/>
            </a:pPr>
            <a:endParaRPr lang="en-US" sz="6000" dirty="0">
              <a:solidFill>
                <a:srgbClr val="00E6D0"/>
              </a:solidFill>
              <a:latin typeface="Aptos Black" panose="020B0004020202020204" pitchFamily="34" charset="0"/>
            </a:endParaRPr>
          </a:p>
          <a:p>
            <a:pPr marL="0" marR="0" lvl="0" indent="0" algn="r" defTabSz="914400" rtl="0" eaLnBrk="1" fontAlgn="auto" latinLnBrk="0" hangingPunct="1">
              <a:lnSpc>
                <a:spcPct val="100000"/>
              </a:lnSpc>
              <a:spcBef>
                <a:spcPts val="0"/>
              </a:spcBef>
              <a:spcAft>
                <a:spcPts val="1800"/>
              </a:spcAft>
              <a:buClrTx/>
              <a:buSzTx/>
              <a:buFontTx/>
              <a:buNone/>
              <a:tabLst/>
              <a:defRPr/>
            </a:pPr>
            <a:endParaRPr lang="en-US" sz="2800" dirty="0">
              <a:solidFill>
                <a:srgbClr val="00E6D0"/>
              </a:solidFill>
              <a:latin typeface="Aptos Black" panose="020B0004020202020204" pitchFamily="34" charset="0"/>
            </a:endParaRPr>
          </a:p>
          <a:p>
            <a:pPr marL="0" marR="0" lvl="0" indent="0" algn="r" defTabSz="914400" rtl="0" eaLnBrk="1" fontAlgn="auto" latinLnBrk="0" hangingPunct="1">
              <a:lnSpc>
                <a:spcPct val="100000"/>
              </a:lnSpc>
              <a:spcBef>
                <a:spcPts val="0"/>
              </a:spcBef>
              <a:spcAft>
                <a:spcPts val="1800"/>
              </a:spcAft>
              <a:buClrTx/>
              <a:buSzTx/>
              <a:buFontTx/>
              <a:buNone/>
              <a:tabLst/>
              <a:defRPr/>
            </a:pPr>
            <a:r>
              <a:rPr lang="en-US" sz="2800" dirty="0">
                <a:solidFill>
                  <a:srgbClr val="00E6D0"/>
                </a:solidFill>
                <a:latin typeface="Aptos Black" panose="020B0004020202020204" pitchFamily="34" charset="0"/>
              </a:rPr>
              <a:t>4</a:t>
            </a:r>
            <a:endParaRPr kumimoji="0" lang="en-US" sz="2800" b="0" i="0" u="none" strike="noStrike" kern="1200" cap="none" spc="0" normalizeH="0" baseline="0" noProof="0" dirty="0">
              <a:ln>
                <a:noFill/>
              </a:ln>
              <a:solidFill>
                <a:srgbClr val="00E6D0"/>
              </a:solidFill>
              <a:effectLst/>
              <a:uLnTx/>
              <a:uFillTx/>
              <a:latin typeface="Aptos Black" panose="020B0004020202020204" pitchFamily="34" charset="0"/>
            </a:endParaRPr>
          </a:p>
        </p:txBody>
      </p:sp>
      <p:cxnSp>
        <p:nvCxnSpPr>
          <p:cNvPr id="6" name="Straight Connector 5">
            <a:extLst>
              <a:ext uri="{FF2B5EF4-FFF2-40B4-BE49-F238E27FC236}">
                <a16:creationId xmlns:a16="http://schemas.microsoft.com/office/drawing/2014/main" id="{06806278-9D1B-2C02-D01D-4C8A5F5E9068}"/>
              </a:ext>
            </a:extLst>
          </p:cNvPr>
          <p:cNvCxnSpPr>
            <a:cxnSpLocks/>
          </p:cNvCxnSpPr>
          <p:nvPr/>
        </p:nvCxnSpPr>
        <p:spPr>
          <a:xfrm>
            <a:off x="12707266" y="673276"/>
            <a:ext cx="0" cy="4996012"/>
          </a:xfrm>
          <a:prstGeom prst="line">
            <a:avLst/>
          </a:prstGeom>
          <a:ln w="38100">
            <a:solidFill>
              <a:srgbClr val="00E6D0"/>
            </a:solidFill>
            <a:prstDash val="sysDot"/>
          </a:ln>
        </p:spPr>
        <p:style>
          <a:lnRef idx="2">
            <a:schemeClr val="accent1"/>
          </a:lnRef>
          <a:fillRef idx="0">
            <a:schemeClr val="accent1"/>
          </a:fillRef>
          <a:effectRef idx="1">
            <a:schemeClr val="accent1"/>
          </a:effectRef>
          <a:fontRef idx="minor">
            <a:schemeClr val="tx1"/>
          </a:fontRef>
        </p:style>
      </p:cxnSp>
      <p:sp>
        <p:nvSpPr>
          <p:cNvPr id="10" name="TextBox 9">
            <a:extLst>
              <a:ext uri="{FF2B5EF4-FFF2-40B4-BE49-F238E27FC236}">
                <a16:creationId xmlns:a16="http://schemas.microsoft.com/office/drawing/2014/main" id="{CCC4947E-8A81-43A9-3D37-C6E2D5147500}"/>
              </a:ext>
            </a:extLst>
          </p:cNvPr>
          <p:cNvSpPr txBox="1"/>
          <p:nvPr/>
        </p:nvSpPr>
        <p:spPr>
          <a:xfrm>
            <a:off x="100524" y="1300933"/>
            <a:ext cx="4507596" cy="646331"/>
          </a:xfrm>
          <a:prstGeom prst="rect">
            <a:avLst/>
          </a:prstGeom>
          <a:noFill/>
        </p:spPr>
        <p:txBody>
          <a:bodyPr wrap="square">
            <a:spAutoFit/>
          </a:bodyPr>
          <a:lstStyle/>
          <a:p>
            <a:r>
              <a:rPr kumimoji="0" lang="es-GT" sz="3600" b="0" i="0" u="none" strike="noStrike" kern="1200" cap="none" spc="0" normalizeH="0" baseline="0" noProof="0" dirty="0">
                <a:ln>
                  <a:noFill/>
                </a:ln>
                <a:solidFill>
                  <a:prstClr val="white"/>
                </a:solidFill>
                <a:effectLst/>
                <a:uLnTx/>
                <a:uFillTx/>
                <a:latin typeface="Avenir Next LT Pro Light" panose="020B0304020202020204" pitchFamily="34" charset="0"/>
                <a:ea typeface="+mn-ea"/>
                <a:cs typeface="+mn-cs"/>
              </a:rPr>
              <a:t>https://encr.pw/BxIiJ</a:t>
            </a:r>
            <a:endParaRPr lang="en-US" sz="3200" dirty="0"/>
          </a:p>
        </p:txBody>
      </p:sp>
      <p:pic>
        <p:nvPicPr>
          <p:cNvPr id="19" name="Picture 18">
            <a:extLst>
              <a:ext uri="{FF2B5EF4-FFF2-40B4-BE49-F238E27FC236}">
                <a16:creationId xmlns:a16="http://schemas.microsoft.com/office/drawing/2014/main" id="{2B178046-A32D-0F19-415F-548FFC261C3C}"/>
              </a:ext>
            </a:extLst>
          </p:cNvPr>
          <p:cNvPicPr>
            <a:picLocks noChangeAspect="1"/>
          </p:cNvPicPr>
          <p:nvPr/>
        </p:nvPicPr>
        <p:blipFill>
          <a:blip r:embed="rId4"/>
          <a:stretch>
            <a:fillRect/>
          </a:stretch>
        </p:blipFill>
        <p:spPr>
          <a:xfrm>
            <a:off x="1686946" y="2214869"/>
            <a:ext cx="1892312" cy="1883171"/>
          </a:xfrm>
          <a:prstGeom prst="rect">
            <a:avLst/>
          </a:prstGeom>
        </p:spPr>
      </p:pic>
      <p:grpSp>
        <p:nvGrpSpPr>
          <p:cNvPr id="4" name="Group 3">
            <a:extLst>
              <a:ext uri="{FF2B5EF4-FFF2-40B4-BE49-F238E27FC236}">
                <a16:creationId xmlns:a16="http://schemas.microsoft.com/office/drawing/2014/main" id="{0E77E53D-871B-7EDA-7F5F-90FC74DB2B5E}"/>
              </a:ext>
            </a:extLst>
          </p:cNvPr>
          <p:cNvGrpSpPr/>
          <p:nvPr/>
        </p:nvGrpSpPr>
        <p:grpSpPr>
          <a:xfrm>
            <a:off x="4953023" y="213242"/>
            <a:ext cx="7065351" cy="12822068"/>
            <a:chOff x="5107133" y="-6023177"/>
            <a:chExt cx="7065351" cy="12822068"/>
          </a:xfrm>
        </p:grpSpPr>
        <p:grpSp>
          <p:nvGrpSpPr>
            <p:cNvPr id="15" name="Group 14">
              <a:extLst>
                <a:ext uri="{FF2B5EF4-FFF2-40B4-BE49-F238E27FC236}">
                  <a16:creationId xmlns:a16="http://schemas.microsoft.com/office/drawing/2014/main" id="{768BD807-218A-4A6E-20B9-26279CE17C96}"/>
                </a:ext>
              </a:extLst>
            </p:cNvPr>
            <p:cNvGrpSpPr/>
            <p:nvPr/>
          </p:nvGrpSpPr>
          <p:grpSpPr>
            <a:xfrm>
              <a:off x="5107133" y="-6023177"/>
              <a:ext cx="7065351" cy="12822068"/>
              <a:chOff x="3914454" y="1222783"/>
              <a:chExt cx="4150759" cy="8739743"/>
            </a:xfrm>
          </p:grpSpPr>
          <p:pic>
            <p:nvPicPr>
              <p:cNvPr id="7" name="Picture 6">
                <a:extLst>
                  <a:ext uri="{FF2B5EF4-FFF2-40B4-BE49-F238E27FC236}">
                    <a16:creationId xmlns:a16="http://schemas.microsoft.com/office/drawing/2014/main" id="{60661A0A-AC36-7282-6E39-C2F9748EE22D}"/>
                  </a:ext>
                </a:extLst>
              </p:cNvPr>
              <p:cNvPicPr>
                <a:picLocks noChangeAspect="1"/>
              </p:cNvPicPr>
              <p:nvPr/>
            </p:nvPicPr>
            <p:blipFill>
              <a:blip r:embed="rId5"/>
              <a:srcRect l="32107" t="16334" r="33848" b="15813"/>
              <a:stretch/>
            </p:blipFill>
            <p:spPr>
              <a:xfrm>
                <a:off x="3914454" y="1222783"/>
                <a:ext cx="4150759" cy="4446506"/>
              </a:xfrm>
              <a:prstGeom prst="rect">
                <a:avLst/>
              </a:prstGeom>
              <a:effectLst>
                <a:outerShdw blurRad="63500" sx="102000" sy="102000" algn="ctr" rotWithShape="0">
                  <a:prstClr val="black">
                    <a:alpha val="40000"/>
                  </a:prstClr>
                </a:outerShdw>
              </a:effectLst>
            </p:spPr>
          </p:pic>
          <p:pic>
            <p:nvPicPr>
              <p:cNvPr id="14" name="Picture 13">
                <a:extLst>
                  <a:ext uri="{FF2B5EF4-FFF2-40B4-BE49-F238E27FC236}">
                    <a16:creationId xmlns:a16="http://schemas.microsoft.com/office/drawing/2014/main" id="{561CB36B-32B1-7B72-D2C9-AC1AA2F2A044}"/>
                  </a:ext>
                </a:extLst>
              </p:cNvPr>
              <p:cNvPicPr>
                <a:picLocks noChangeAspect="1"/>
              </p:cNvPicPr>
              <p:nvPr/>
            </p:nvPicPr>
            <p:blipFill>
              <a:blip r:embed="rId6"/>
              <a:srcRect l="32107" t="25132" r="33848" b="9354"/>
              <a:stretch/>
            </p:blipFill>
            <p:spPr>
              <a:xfrm>
                <a:off x="3914454" y="5669288"/>
                <a:ext cx="4150759" cy="4293238"/>
              </a:xfrm>
              <a:prstGeom prst="rect">
                <a:avLst/>
              </a:prstGeom>
            </p:spPr>
          </p:pic>
        </p:grpSp>
        <p:pic>
          <p:nvPicPr>
            <p:cNvPr id="3" name="Picture 2">
              <a:extLst>
                <a:ext uri="{FF2B5EF4-FFF2-40B4-BE49-F238E27FC236}">
                  <a16:creationId xmlns:a16="http://schemas.microsoft.com/office/drawing/2014/main" id="{2A02A85C-4C47-4477-EEAD-C9B1D42E1EAE}"/>
                </a:ext>
              </a:extLst>
            </p:cNvPr>
            <p:cNvPicPr>
              <a:picLocks noChangeAspect="1"/>
            </p:cNvPicPr>
            <p:nvPr/>
          </p:nvPicPr>
          <p:blipFill>
            <a:blip r:embed="rId7"/>
            <a:stretch>
              <a:fillRect/>
            </a:stretch>
          </p:blipFill>
          <p:spPr>
            <a:xfrm>
              <a:off x="6567642" y="5669288"/>
              <a:ext cx="4686954" cy="857370"/>
            </a:xfrm>
            <a:prstGeom prst="rect">
              <a:avLst/>
            </a:prstGeom>
          </p:spPr>
        </p:pic>
      </p:grpSp>
      <p:sp>
        <p:nvSpPr>
          <p:cNvPr id="2" name="TextBox 1">
            <a:extLst>
              <a:ext uri="{FF2B5EF4-FFF2-40B4-BE49-F238E27FC236}">
                <a16:creationId xmlns:a16="http://schemas.microsoft.com/office/drawing/2014/main" id="{1B0112E1-9BB2-6A51-9420-BA16B80A9146}"/>
              </a:ext>
            </a:extLst>
          </p:cNvPr>
          <p:cNvSpPr txBox="1"/>
          <p:nvPr/>
        </p:nvSpPr>
        <p:spPr>
          <a:xfrm>
            <a:off x="86813" y="459245"/>
            <a:ext cx="4779397" cy="707886"/>
          </a:xfrm>
          <a:prstGeom prst="rect">
            <a:avLst/>
          </a:prstGeom>
          <a:noFill/>
        </p:spPr>
        <p:txBody>
          <a:bodyPr wrap="square">
            <a:spAutoFit/>
          </a:bodyPr>
          <a:lstStyle/>
          <a:p>
            <a:r>
              <a:rPr lang="en-US" sz="2000" noProof="0" dirty="0">
                <a:solidFill>
                  <a:schemeClr val="bg1"/>
                </a:solidFill>
                <a:latin typeface="Avenir Next LT Pro Light" panose="020B0304020202020204" pitchFamily="34" charset="0"/>
              </a:rPr>
              <a:t>The deadline to submit suggestions is May 7, 2025</a:t>
            </a:r>
            <a:endParaRPr lang="es-GT" sz="2000" noProof="0" dirty="0">
              <a:solidFill>
                <a:schemeClr val="bg1"/>
              </a:solidFill>
              <a:latin typeface="Avenir Next LT Pro Light" panose="020B0304020202020204" pitchFamily="34" charset="0"/>
            </a:endParaRPr>
          </a:p>
        </p:txBody>
      </p:sp>
    </p:spTree>
    <p:extLst>
      <p:ext uri="{BB962C8B-B14F-4D97-AF65-F5344CB8AC3E}">
        <p14:creationId xmlns:p14="http://schemas.microsoft.com/office/powerpoint/2010/main" val="282596891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CE38CC9-6E61-BAD0-6CFD-4A0B1A0C0AF2}"/>
            </a:ext>
          </a:extLst>
        </p:cNvPr>
        <p:cNvGrpSpPr/>
        <p:nvPr/>
      </p:nvGrpSpPr>
      <p:grpSpPr>
        <a:xfrm>
          <a:off x="0" y="0"/>
          <a:ext cx="0" cy="0"/>
          <a:chOff x="0" y="0"/>
          <a:chExt cx="0" cy="0"/>
        </a:xfrm>
      </p:grpSpPr>
      <p:pic>
        <p:nvPicPr>
          <p:cNvPr id="32" name="Picture 31">
            <a:extLst>
              <a:ext uri="{FF2B5EF4-FFF2-40B4-BE49-F238E27FC236}">
                <a16:creationId xmlns:a16="http://schemas.microsoft.com/office/drawing/2014/main" id="{9954CA95-A45A-C5E0-9528-C04E90030E47}"/>
              </a:ext>
            </a:extLst>
          </p:cNvPr>
          <p:cNvPicPr>
            <a:picLocks noChangeAspect="1"/>
          </p:cNvPicPr>
          <p:nvPr/>
        </p:nvPicPr>
        <p:blipFill>
          <a:blip r:embed="rId2"/>
          <a:srcRect r="1791"/>
          <a:stretch/>
        </p:blipFill>
        <p:spPr>
          <a:xfrm>
            <a:off x="0" y="0"/>
            <a:ext cx="12192000" cy="6858000"/>
          </a:xfrm>
          <a:prstGeom prst="rect">
            <a:avLst/>
          </a:prstGeom>
        </p:spPr>
      </p:pic>
      <p:pic>
        <p:nvPicPr>
          <p:cNvPr id="11" name="Picture 10">
            <a:extLst>
              <a:ext uri="{FF2B5EF4-FFF2-40B4-BE49-F238E27FC236}">
                <a16:creationId xmlns:a16="http://schemas.microsoft.com/office/drawing/2014/main" id="{AAEA1086-32AB-3A30-C3E5-B11130FABF81}"/>
              </a:ext>
            </a:extLst>
          </p:cNvPr>
          <p:cNvPicPr>
            <a:picLocks noChangeAspect="1"/>
          </p:cNvPicPr>
          <p:nvPr/>
        </p:nvPicPr>
        <p:blipFill>
          <a:blip r:embed="rId3"/>
          <a:srcRect l="23279" b="28070"/>
          <a:stretch/>
        </p:blipFill>
        <p:spPr>
          <a:xfrm>
            <a:off x="-12031" y="0"/>
            <a:ext cx="12230462" cy="6858000"/>
          </a:xfrm>
          <a:prstGeom prst="rect">
            <a:avLst/>
          </a:prstGeom>
        </p:spPr>
      </p:pic>
      <p:sp>
        <p:nvSpPr>
          <p:cNvPr id="5" name="TextBox 4">
            <a:extLst>
              <a:ext uri="{FF2B5EF4-FFF2-40B4-BE49-F238E27FC236}">
                <a16:creationId xmlns:a16="http://schemas.microsoft.com/office/drawing/2014/main" id="{8CE4BF99-E527-B151-683B-E070B56B9F60}"/>
              </a:ext>
            </a:extLst>
          </p:cNvPr>
          <p:cNvSpPr txBox="1"/>
          <p:nvPr/>
        </p:nvSpPr>
        <p:spPr>
          <a:xfrm>
            <a:off x="12707266" y="544808"/>
            <a:ext cx="344905" cy="4985980"/>
          </a:xfrm>
          <a:prstGeom prst="rect">
            <a:avLst/>
          </a:prstGeom>
          <a:noFill/>
        </p:spPr>
        <p:txBody>
          <a:bodyPr wrap="square">
            <a:spAutoFit/>
          </a:bodyPr>
          <a:lstStyle/>
          <a:p>
            <a:pPr marL="0" marR="0" lvl="0" indent="0" algn="r" defTabSz="914400" rtl="0" eaLnBrk="1" fontAlgn="auto" latinLnBrk="0" hangingPunct="1">
              <a:lnSpc>
                <a:spcPct val="100000"/>
              </a:lnSpc>
              <a:spcBef>
                <a:spcPts val="0"/>
              </a:spcBef>
              <a:spcAft>
                <a:spcPts val="1800"/>
              </a:spcAft>
              <a:buClrTx/>
              <a:buSzTx/>
              <a:buFontTx/>
              <a:buNone/>
              <a:tabLst/>
              <a:defRPr/>
            </a:pPr>
            <a:r>
              <a:rPr kumimoji="0" lang="en-US" sz="2800" b="0" i="0" u="none" strike="noStrike" kern="1200" cap="none" spc="0" normalizeH="0" baseline="0" noProof="0" dirty="0">
                <a:ln>
                  <a:noFill/>
                </a:ln>
                <a:solidFill>
                  <a:srgbClr val="00E6D0"/>
                </a:solidFill>
                <a:effectLst/>
                <a:uLnTx/>
                <a:uFillTx/>
                <a:latin typeface="Aptos Black" panose="020B0004020202020204" pitchFamily="34" charset="0"/>
              </a:rPr>
              <a:t>1</a:t>
            </a:r>
          </a:p>
          <a:p>
            <a:pPr marL="0" marR="0" lvl="0" indent="0" algn="r" defTabSz="914400" rtl="0" eaLnBrk="1" fontAlgn="auto" latinLnBrk="0" hangingPunct="1">
              <a:lnSpc>
                <a:spcPct val="100000"/>
              </a:lnSpc>
              <a:spcBef>
                <a:spcPts val="0"/>
              </a:spcBef>
              <a:spcAft>
                <a:spcPts val="1800"/>
              </a:spcAft>
              <a:buClrTx/>
              <a:buSzTx/>
              <a:buFontTx/>
              <a:buNone/>
              <a:tabLst/>
              <a:defRPr/>
            </a:pPr>
            <a:r>
              <a:rPr lang="en-US" sz="2800" dirty="0">
                <a:solidFill>
                  <a:srgbClr val="00E6D0"/>
                </a:solidFill>
                <a:latin typeface="Aptos Black" panose="020B0004020202020204" pitchFamily="34" charset="0"/>
              </a:rPr>
              <a:t>2</a:t>
            </a:r>
          </a:p>
          <a:p>
            <a:pPr marL="0" marR="0" lvl="0" indent="0" algn="r" defTabSz="914400" rtl="0" eaLnBrk="1" fontAlgn="auto" latinLnBrk="0" hangingPunct="1">
              <a:lnSpc>
                <a:spcPct val="100000"/>
              </a:lnSpc>
              <a:spcBef>
                <a:spcPts val="0"/>
              </a:spcBef>
              <a:spcAft>
                <a:spcPts val="1800"/>
              </a:spcAft>
              <a:buClrTx/>
              <a:buSzTx/>
              <a:buFontTx/>
              <a:buNone/>
              <a:tabLst/>
              <a:defRPr/>
            </a:pPr>
            <a:r>
              <a:rPr kumimoji="0" lang="en-US" sz="2800" b="0" i="0" u="none" strike="noStrike" kern="1200" cap="none" spc="0" normalizeH="0" baseline="0" noProof="0" dirty="0">
                <a:ln>
                  <a:noFill/>
                </a:ln>
                <a:solidFill>
                  <a:srgbClr val="00E6D0"/>
                </a:solidFill>
                <a:effectLst/>
                <a:uLnTx/>
                <a:uFillTx/>
                <a:latin typeface="Aptos Black" panose="020B0004020202020204" pitchFamily="34" charset="0"/>
              </a:rPr>
              <a:t>3</a:t>
            </a:r>
          </a:p>
          <a:p>
            <a:pPr marL="0" marR="0" lvl="0" indent="0" algn="r" defTabSz="914400" rtl="0" eaLnBrk="1" fontAlgn="auto" latinLnBrk="0" hangingPunct="1">
              <a:lnSpc>
                <a:spcPct val="100000"/>
              </a:lnSpc>
              <a:spcBef>
                <a:spcPts val="0"/>
              </a:spcBef>
              <a:spcAft>
                <a:spcPts val="1800"/>
              </a:spcAft>
              <a:buClrTx/>
              <a:buSzTx/>
              <a:buFontTx/>
              <a:buNone/>
              <a:tabLst/>
              <a:defRPr/>
            </a:pPr>
            <a:endParaRPr lang="en-US" sz="2800" dirty="0">
              <a:solidFill>
                <a:srgbClr val="00E6D0"/>
              </a:solidFill>
              <a:latin typeface="Aptos Black" panose="020B0004020202020204" pitchFamily="34" charset="0"/>
            </a:endParaRPr>
          </a:p>
          <a:p>
            <a:pPr marL="0" marR="0" lvl="0" indent="0" algn="r" defTabSz="914400" rtl="0" eaLnBrk="1" fontAlgn="auto" latinLnBrk="0" hangingPunct="1">
              <a:lnSpc>
                <a:spcPct val="100000"/>
              </a:lnSpc>
              <a:spcBef>
                <a:spcPts val="0"/>
              </a:spcBef>
              <a:spcAft>
                <a:spcPts val="1800"/>
              </a:spcAft>
              <a:buClrTx/>
              <a:buSzTx/>
              <a:buFontTx/>
              <a:buNone/>
              <a:tabLst/>
              <a:defRPr/>
            </a:pPr>
            <a:endParaRPr lang="en-US" sz="6000" dirty="0">
              <a:solidFill>
                <a:srgbClr val="00E6D0"/>
              </a:solidFill>
              <a:latin typeface="Aptos Black" panose="020B0004020202020204" pitchFamily="34" charset="0"/>
            </a:endParaRPr>
          </a:p>
          <a:p>
            <a:pPr marL="0" marR="0" lvl="0" indent="0" algn="r" defTabSz="914400" rtl="0" eaLnBrk="1" fontAlgn="auto" latinLnBrk="0" hangingPunct="1">
              <a:lnSpc>
                <a:spcPct val="100000"/>
              </a:lnSpc>
              <a:spcBef>
                <a:spcPts val="0"/>
              </a:spcBef>
              <a:spcAft>
                <a:spcPts val="1800"/>
              </a:spcAft>
              <a:buClrTx/>
              <a:buSzTx/>
              <a:buFontTx/>
              <a:buNone/>
              <a:tabLst/>
              <a:defRPr/>
            </a:pPr>
            <a:endParaRPr lang="en-US" sz="2800" dirty="0">
              <a:solidFill>
                <a:srgbClr val="00E6D0"/>
              </a:solidFill>
              <a:latin typeface="Aptos Black" panose="020B0004020202020204" pitchFamily="34" charset="0"/>
            </a:endParaRPr>
          </a:p>
          <a:p>
            <a:pPr marL="0" marR="0" lvl="0" indent="0" algn="r" defTabSz="914400" rtl="0" eaLnBrk="1" fontAlgn="auto" latinLnBrk="0" hangingPunct="1">
              <a:lnSpc>
                <a:spcPct val="100000"/>
              </a:lnSpc>
              <a:spcBef>
                <a:spcPts val="0"/>
              </a:spcBef>
              <a:spcAft>
                <a:spcPts val="1800"/>
              </a:spcAft>
              <a:buClrTx/>
              <a:buSzTx/>
              <a:buFontTx/>
              <a:buNone/>
              <a:tabLst/>
              <a:defRPr/>
            </a:pPr>
            <a:r>
              <a:rPr lang="en-US" sz="2800" dirty="0">
                <a:solidFill>
                  <a:srgbClr val="00E6D0"/>
                </a:solidFill>
                <a:latin typeface="Aptos Black" panose="020B0004020202020204" pitchFamily="34" charset="0"/>
              </a:rPr>
              <a:t>4</a:t>
            </a:r>
            <a:endParaRPr kumimoji="0" lang="en-US" sz="2800" b="0" i="0" u="none" strike="noStrike" kern="1200" cap="none" spc="0" normalizeH="0" baseline="0" noProof="0" dirty="0">
              <a:ln>
                <a:noFill/>
              </a:ln>
              <a:solidFill>
                <a:srgbClr val="00E6D0"/>
              </a:solidFill>
              <a:effectLst/>
              <a:uLnTx/>
              <a:uFillTx/>
              <a:latin typeface="Aptos Black" panose="020B0004020202020204" pitchFamily="34" charset="0"/>
            </a:endParaRPr>
          </a:p>
        </p:txBody>
      </p:sp>
      <p:cxnSp>
        <p:nvCxnSpPr>
          <p:cNvPr id="6" name="Straight Connector 5">
            <a:extLst>
              <a:ext uri="{FF2B5EF4-FFF2-40B4-BE49-F238E27FC236}">
                <a16:creationId xmlns:a16="http://schemas.microsoft.com/office/drawing/2014/main" id="{91141FE8-8550-FC29-C0D1-C57BBB98A1A6}"/>
              </a:ext>
            </a:extLst>
          </p:cNvPr>
          <p:cNvCxnSpPr>
            <a:cxnSpLocks/>
          </p:cNvCxnSpPr>
          <p:nvPr/>
        </p:nvCxnSpPr>
        <p:spPr>
          <a:xfrm>
            <a:off x="12707266" y="673276"/>
            <a:ext cx="0" cy="4996012"/>
          </a:xfrm>
          <a:prstGeom prst="line">
            <a:avLst/>
          </a:prstGeom>
          <a:ln w="38100">
            <a:solidFill>
              <a:srgbClr val="00E6D0"/>
            </a:solidFill>
            <a:prstDash val="sysDot"/>
          </a:ln>
        </p:spPr>
        <p:style>
          <a:lnRef idx="2">
            <a:schemeClr val="accent1"/>
          </a:lnRef>
          <a:fillRef idx="0">
            <a:schemeClr val="accent1"/>
          </a:fillRef>
          <a:effectRef idx="1">
            <a:schemeClr val="accent1"/>
          </a:effectRef>
          <a:fontRef idx="minor">
            <a:schemeClr val="tx1"/>
          </a:fontRef>
        </p:style>
      </p:cxnSp>
      <p:grpSp>
        <p:nvGrpSpPr>
          <p:cNvPr id="4" name="Group 3">
            <a:extLst>
              <a:ext uri="{FF2B5EF4-FFF2-40B4-BE49-F238E27FC236}">
                <a16:creationId xmlns:a16="http://schemas.microsoft.com/office/drawing/2014/main" id="{C3C38CE4-B697-C3C3-2E79-D6B8E1AC2C05}"/>
              </a:ext>
            </a:extLst>
          </p:cNvPr>
          <p:cNvGrpSpPr/>
          <p:nvPr/>
        </p:nvGrpSpPr>
        <p:grpSpPr>
          <a:xfrm>
            <a:off x="4953023" y="-6023177"/>
            <a:ext cx="7065351" cy="12822068"/>
            <a:chOff x="5107133" y="-6023177"/>
            <a:chExt cx="7065351" cy="12822068"/>
          </a:xfrm>
        </p:grpSpPr>
        <p:grpSp>
          <p:nvGrpSpPr>
            <p:cNvPr id="15" name="Group 14">
              <a:extLst>
                <a:ext uri="{FF2B5EF4-FFF2-40B4-BE49-F238E27FC236}">
                  <a16:creationId xmlns:a16="http://schemas.microsoft.com/office/drawing/2014/main" id="{5D54710C-B153-5F55-8878-CFBAF197D52C}"/>
                </a:ext>
              </a:extLst>
            </p:cNvPr>
            <p:cNvGrpSpPr/>
            <p:nvPr/>
          </p:nvGrpSpPr>
          <p:grpSpPr>
            <a:xfrm>
              <a:off x="5107133" y="-6023177"/>
              <a:ext cx="7065351" cy="12822068"/>
              <a:chOff x="3914454" y="1222783"/>
              <a:chExt cx="4150759" cy="8739743"/>
            </a:xfrm>
          </p:grpSpPr>
          <p:pic>
            <p:nvPicPr>
              <p:cNvPr id="7" name="Picture 6">
                <a:extLst>
                  <a:ext uri="{FF2B5EF4-FFF2-40B4-BE49-F238E27FC236}">
                    <a16:creationId xmlns:a16="http://schemas.microsoft.com/office/drawing/2014/main" id="{3BD8093C-D2C6-BADF-3C55-85DEF0C18909}"/>
                  </a:ext>
                </a:extLst>
              </p:cNvPr>
              <p:cNvPicPr>
                <a:picLocks noChangeAspect="1"/>
              </p:cNvPicPr>
              <p:nvPr/>
            </p:nvPicPr>
            <p:blipFill>
              <a:blip r:embed="rId4"/>
              <a:srcRect l="32107" t="16334" r="33848" b="15813"/>
              <a:stretch/>
            </p:blipFill>
            <p:spPr>
              <a:xfrm>
                <a:off x="3914454" y="1222783"/>
                <a:ext cx="4150759" cy="4446506"/>
              </a:xfrm>
              <a:prstGeom prst="rect">
                <a:avLst/>
              </a:prstGeom>
              <a:effectLst>
                <a:outerShdw blurRad="63500" sx="102000" sy="102000" algn="ctr" rotWithShape="0">
                  <a:prstClr val="black">
                    <a:alpha val="40000"/>
                  </a:prstClr>
                </a:outerShdw>
              </a:effectLst>
            </p:spPr>
          </p:pic>
          <p:pic>
            <p:nvPicPr>
              <p:cNvPr id="14" name="Picture 13">
                <a:extLst>
                  <a:ext uri="{FF2B5EF4-FFF2-40B4-BE49-F238E27FC236}">
                    <a16:creationId xmlns:a16="http://schemas.microsoft.com/office/drawing/2014/main" id="{03856B53-B60C-0F89-E8A6-563823E5244C}"/>
                  </a:ext>
                </a:extLst>
              </p:cNvPr>
              <p:cNvPicPr>
                <a:picLocks noChangeAspect="1"/>
              </p:cNvPicPr>
              <p:nvPr/>
            </p:nvPicPr>
            <p:blipFill>
              <a:blip r:embed="rId5"/>
              <a:srcRect l="32107" t="25132" r="33848" b="9354"/>
              <a:stretch/>
            </p:blipFill>
            <p:spPr>
              <a:xfrm>
                <a:off x="3914454" y="5669288"/>
                <a:ext cx="4150759" cy="4293238"/>
              </a:xfrm>
              <a:prstGeom prst="rect">
                <a:avLst/>
              </a:prstGeom>
            </p:spPr>
          </p:pic>
        </p:grpSp>
        <p:pic>
          <p:nvPicPr>
            <p:cNvPr id="3" name="Picture 2">
              <a:extLst>
                <a:ext uri="{FF2B5EF4-FFF2-40B4-BE49-F238E27FC236}">
                  <a16:creationId xmlns:a16="http://schemas.microsoft.com/office/drawing/2014/main" id="{74DD9C1B-28BD-0EB8-ED82-61658B715D88}"/>
                </a:ext>
              </a:extLst>
            </p:cNvPr>
            <p:cNvPicPr>
              <a:picLocks noChangeAspect="1"/>
            </p:cNvPicPr>
            <p:nvPr/>
          </p:nvPicPr>
          <p:blipFill>
            <a:blip r:embed="rId6"/>
            <a:stretch>
              <a:fillRect/>
            </a:stretch>
          </p:blipFill>
          <p:spPr>
            <a:xfrm>
              <a:off x="6567642" y="5669288"/>
              <a:ext cx="4686954" cy="857370"/>
            </a:xfrm>
            <a:prstGeom prst="rect">
              <a:avLst/>
            </a:prstGeom>
          </p:spPr>
        </p:pic>
      </p:grpSp>
      <p:sp>
        <p:nvSpPr>
          <p:cNvPr id="2" name="TextBox 1">
            <a:extLst>
              <a:ext uri="{FF2B5EF4-FFF2-40B4-BE49-F238E27FC236}">
                <a16:creationId xmlns:a16="http://schemas.microsoft.com/office/drawing/2014/main" id="{CD667170-C529-915C-92C0-9956809C2847}"/>
              </a:ext>
            </a:extLst>
          </p:cNvPr>
          <p:cNvSpPr txBox="1"/>
          <p:nvPr/>
        </p:nvSpPr>
        <p:spPr>
          <a:xfrm>
            <a:off x="100524" y="1300933"/>
            <a:ext cx="4507596" cy="646331"/>
          </a:xfrm>
          <a:prstGeom prst="rect">
            <a:avLst/>
          </a:prstGeom>
          <a:noFill/>
        </p:spPr>
        <p:txBody>
          <a:bodyPr wrap="square">
            <a:spAutoFit/>
          </a:bodyPr>
          <a:lstStyle/>
          <a:p>
            <a:r>
              <a:rPr kumimoji="0" lang="es-GT" sz="3600" b="0" i="0" u="none" strike="noStrike" kern="1200" cap="none" spc="0" normalizeH="0" baseline="0" noProof="0" dirty="0">
                <a:ln>
                  <a:noFill/>
                </a:ln>
                <a:solidFill>
                  <a:prstClr val="white"/>
                </a:solidFill>
                <a:effectLst/>
                <a:uLnTx/>
                <a:uFillTx/>
                <a:latin typeface="Avenir Next LT Pro Light" panose="020B0304020202020204" pitchFamily="34" charset="0"/>
                <a:ea typeface="+mn-ea"/>
                <a:cs typeface="+mn-cs"/>
              </a:rPr>
              <a:t>https://encr.pw/BxIiJ</a:t>
            </a:r>
            <a:endParaRPr lang="en-US" sz="3200" dirty="0"/>
          </a:p>
        </p:txBody>
      </p:sp>
      <p:pic>
        <p:nvPicPr>
          <p:cNvPr id="8" name="Picture 7">
            <a:extLst>
              <a:ext uri="{FF2B5EF4-FFF2-40B4-BE49-F238E27FC236}">
                <a16:creationId xmlns:a16="http://schemas.microsoft.com/office/drawing/2014/main" id="{E4E98599-6077-CE84-1851-F71C764F7E7F}"/>
              </a:ext>
            </a:extLst>
          </p:cNvPr>
          <p:cNvPicPr>
            <a:picLocks noChangeAspect="1"/>
          </p:cNvPicPr>
          <p:nvPr/>
        </p:nvPicPr>
        <p:blipFill>
          <a:blip r:embed="rId7"/>
          <a:stretch>
            <a:fillRect/>
          </a:stretch>
        </p:blipFill>
        <p:spPr>
          <a:xfrm>
            <a:off x="1686946" y="2214869"/>
            <a:ext cx="1892312" cy="1883171"/>
          </a:xfrm>
          <a:prstGeom prst="rect">
            <a:avLst/>
          </a:prstGeom>
        </p:spPr>
      </p:pic>
      <p:sp>
        <p:nvSpPr>
          <p:cNvPr id="10" name="TextBox 9">
            <a:extLst>
              <a:ext uri="{FF2B5EF4-FFF2-40B4-BE49-F238E27FC236}">
                <a16:creationId xmlns:a16="http://schemas.microsoft.com/office/drawing/2014/main" id="{C774A97B-0F2D-E923-7FCD-7CBAE12D974E}"/>
              </a:ext>
            </a:extLst>
          </p:cNvPr>
          <p:cNvSpPr txBox="1"/>
          <p:nvPr/>
        </p:nvSpPr>
        <p:spPr>
          <a:xfrm>
            <a:off x="86813" y="459245"/>
            <a:ext cx="4779397" cy="707886"/>
          </a:xfrm>
          <a:prstGeom prst="rect">
            <a:avLst/>
          </a:prstGeom>
          <a:noFill/>
        </p:spPr>
        <p:txBody>
          <a:bodyPr wrap="square">
            <a:spAutoFit/>
          </a:bodyPr>
          <a:lstStyle/>
          <a:p>
            <a:r>
              <a:rPr lang="en-US" sz="2000" noProof="0" dirty="0">
                <a:solidFill>
                  <a:schemeClr val="bg1"/>
                </a:solidFill>
                <a:latin typeface="Avenir Next LT Pro Light" panose="020B0304020202020204" pitchFamily="34" charset="0"/>
              </a:rPr>
              <a:t>The deadline to submit suggestions is May 7, 2025</a:t>
            </a:r>
            <a:endParaRPr lang="es-GT" sz="2000" noProof="0" dirty="0">
              <a:solidFill>
                <a:schemeClr val="bg1"/>
              </a:solidFill>
              <a:latin typeface="Avenir Next LT Pro Light" panose="020B0304020202020204" pitchFamily="34" charset="0"/>
            </a:endParaRPr>
          </a:p>
        </p:txBody>
      </p:sp>
    </p:spTree>
    <p:extLst>
      <p:ext uri="{BB962C8B-B14F-4D97-AF65-F5344CB8AC3E}">
        <p14:creationId xmlns:p14="http://schemas.microsoft.com/office/powerpoint/2010/main" val="483005836"/>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2F4FB9E-7E2C-EFD2-E24D-385CC80ABD9B}"/>
            </a:ext>
          </a:extLst>
        </p:cNvPr>
        <p:cNvGrpSpPr/>
        <p:nvPr/>
      </p:nvGrpSpPr>
      <p:grpSpPr>
        <a:xfrm>
          <a:off x="0" y="0"/>
          <a:ext cx="0" cy="0"/>
          <a:chOff x="0" y="0"/>
          <a:chExt cx="0" cy="0"/>
        </a:xfrm>
      </p:grpSpPr>
      <p:pic>
        <p:nvPicPr>
          <p:cNvPr id="32" name="Picture 31">
            <a:extLst>
              <a:ext uri="{FF2B5EF4-FFF2-40B4-BE49-F238E27FC236}">
                <a16:creationId xmlns:a16="http://schemas.microsoft.com/office/drawing/2014/main" id="{7907F077-CC30-5275-7C63-C29029618DDC}"/>
              </a:ext>
            </a:extLst>
          </p:cNvPr>
          <p:cNvPicPr>
            <a:picLocks noChangeAspect="1"/>
          </p:cNvPicPr>
          <p:nvPr/>
        </p:nvPicPr>
        <p:blipFill>
          <a:blip r:embed="rId2"/>
          <a:srcRect r="1791"/>
          <a:stretch/>
        </p:blipFill>
        <p:spPr>
          <a:xfrm>
            <a:off x="0" y="0"/>
            <a:ext cx="12192000" cy="6858000"/>
          </a:xfrm>
          <a:prstGeom prst="rect">
            <a:avLst/>
          </a:prstGeom>
        </p:spPr>
      </p:pic>
      <p:pic>
        <p:nvPicPr>
          <p:cNvPr id="11" name="Picture 10">
            <a:extLst>
              <a:ext uri="{FF2B5EF4-FFF2-40B4-BE49-F238E27FC236}">
                <a16:creationId xmlns:a16="http://schemas.microsoft.com/office/drawing/2014/main" id="{87FA2979-8D1A-266C-2C2B-3A4738F43027}"/>
              </a:ext>
            </a:extLst>
          </p:cNvPr>
          <p:cNvPicPr>
            <a:picLocks noChangeAspect="1"/>
          </p:cNvPicPr>
          <p:nvPr/>
        </p:nvPicPr>
        <p:blipFill>
          <a:blip r:embed="rId3"/>
          <a:srcRect l="23279" b="28070"/>
          <a:stretch/>
        </p:blipFill>
        <p:spPr>
          <a:xfrm>
            <a:off x="-12031" y="0"/>
            <a:ext cx="12230462" cy="6858000"/>
          </a:xfrm>
          <a:prstGeom prst="rect">
            <a:avLst/>
          </a:prstGeom>
        </p:spPr>
      </p:pic>
      <p:sp>
        <p:nvSpPr>
          <p:cNvPr id="36" name="TextBox 35">
            <a:extLst>
              <a:ext uri="{FF2B5EF4-FFF2-40B4-BE49-F238E27FC236}">
                <a16:creationId xmlns:a16="http://schemas.microsoft.com/office/drawing/2014/main" id="{94CD959D-6EA4-693D-CB31-5270125FFD18}"/>
              </a:ext>
            </a:extLst>
          </p:cNvPr>
          <p:cNvSpPr txBox="1"/>
          <p:nvPr/>
        </p:nvSpPr>
        <p:spPr>
          <a:xfrm>
            <a:off x="1257737" y="265807"/>
            <a:ext cx="9878980"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a:ln>
                  <a:noFill/>
                </a:ln>
                <a:solidFill>
                  <a:schemeClr val="bg1"/>
                </a:solidFill>
                <a:effectLst>
                  <a:outerShdw blurRad="38100" dist="38100" dir="2700000" algn="tl">
                    <a:srgbClr val="000000">
                      <a:alpha val="43137"/>
                    </a:srgbClr>
                  </a:outerShdw>
                </a:effectLst>
                <a:uLnTx/>
                <a:uFillTx/>
                <a:latin typeface="Avenir Next LT Pro Demi" panose="020B0704020202020204" pitchFamily="34" charset="0"/>
                <a:ea typeface="+mn-ea"/>
                <a:cs typeface="+mn-cs"/>
              </a:rPr>
              <a:t>Results</a:t>
            </a:r>
          </a:p>
        </p:txBody>
      </p:sp>
      <p:sp>
        <p:nvSpPr>
          <p:cNvPr id="9" name="TextBox 8">
            <a:extLst>
              <a:ext uri="{FF2B5EF4-FFF2-40B4-BE49-F238E27FC236}">
                <a16:creationId xmlns:a16="http://schemas.microsoft.com/office/drawing/2014/main" id="{9F371654-5E73-5422-53D5-1AD2FB72621C}"/>
              </a:ext>
            </a:extLst>
          </p:cNvPr>
          <p:cNvSpPr txBox="1"/>
          <p:nvPr/>
        </p:nvSpPr>
        <p:spPr>
          <a:xfrm>
            <a:off x="3227815" y="1821920"/>
            <a:ext cx="2421719" cy="1138773"/>
          </a:xfrm>
          <a:prstGeom prst="rect">
            <a:avLst/>
          </a:prstGeom>
          <a:noFill/>
        </p:spPr>
        <p:txBody>
          <a:bodyPr wrap="square">
            <a:spAutoFit/>
          </a:bodyPr>
          <a:lstStyle/>
          <a:p>
            <a:pPr marR="0" lvl="0" algn="ctr" defTabSz="914400" rtl="0" eaLnBrk="1" fontAlgn="auto" latinLnBrk="0" hangingPunct="1">
              <a:lnSpc>
                <a:spcPct val="100000"/>
              </a:lnSpc>
              <a:spcBef>
                <a:spcPts val="0"/>
              </a:spcBef>
              <a:spcAft>
                <a:spcPts val="600"/>
              </a:spcAft>
              <a:buClrTx/>
              <a:buSzTx/>
              <a:tabLst/>
              <a:defRPr/>
            </a:pPr>
            <a:r>
              <a:rPr kumimoji="0" lang="en-US" sz="2000" b="0" u="none" strike="noStrike" kern="1200" cap="none" spc="0" normalizeH="0" baseline="0" noProof="0" dirty="0">
                <a:ln>
                  <a:noFill/>
                </a:ln>
                <a:solidFill>
                  <a:schemeClr val="bg1"/>
                </a:solidFill>
                <a:effectLst/>
                <a:uLnTx/>
                <a:uFillTx/>
                <a:latin typeface="Avenir Next LT Pro Light" panose="020B0304020202020204" pitchFamily="34" charset="0"/>
                <a:ea typeface="+mn-ea"/>
                <a:cs typeface="+mn-cs"/>
              </a:rPr>
              <a:t>Pacific Ocean</a:t>
            </a:r>
          </a:p>
          <a:p>
            <a:pPr marR="0" lvl="0" algn="ctr" defTabSz="914400" rtl="0" eaLnBrk="1" fontAlgn="auto" latinLnBrk="0" hangingPunct="1">
              <a:lnSpc>
                <a:spcPct val="100000"/>
              </a:lnSpc>
              <a:spcBef>
                <a:spcPts val="0"/>
              </a:spcBef>
              <a:spcAft>
                <a:spcPts val="600"/>
              </a:spcAft>
              <a:buClrTx/>
              <a:buSzTx/>
              <a:tabLst/>
              <a:defRPr/>
            </a:pPr>
            <a:r>
              <a:rPr lang="en-US" sz="2000" dirty="0">
                <a:solidFill>
                  <a:schemeClr val="bg1"/>
                </a:solidFill>
                <a:latin typeface="Avenir Next LT Pro Light" panose="020B0304020202020204" pitchFamily="34" charset="0"/>
              </a:rPr>
              <a:t>Golfo de Chiriquí</a:t>
            </a:r>
            <a:r>
              <a:rPr kumimoji="0" lang="en-US" sz="2000" b="0" u="none" strike="noStrike" kern="1200" cap="none" spc="0" normalizeH="0" baseline="0" noProof="0" dirty="0">
                <a:ln>
                  <a:noFill/>
                </a:ln>
                <a:solidFill>
                  <a:schemeClr val="bg1"/>
                </a:solidFill>
                <a:effectLst/>
                <a:uLnTx/>
                <a:uFillTx/>
                <a:latin typeface="Avenir Next LT Pro Light" panose="020B0304020202020204" pitchFamily="34" charset="0"/>
                <a:ea typeface="+mn-ea"/>
                <a:cs typeface="+mn-cs"/>
              </a:rPr>
              <a:t> </a:t>
            </a:r>
          </a:p>
          <a:p>
            <a:pPr marR="0" lvl="0" algn="ctr" defTabSz="914400" rtl="0" eaLnBrk="1" fontAlgn="auto" latinLnBrk="0" hangingPunct="1">
              <a:lnSpc>
                <a:spcPct val="100000"/>
              </a:lnSpc>
              <a:spcBef>
                <a:spcPts val="0"/>
              </a:spcBef>
              <a:spcAft>
                <a:spcPts val="600"/>
              </a:spcAft>
              <a:buClrTx/>
              <a:buSzTx/>
              <a:tabLst/>
              <a:defRPr/>
            </a:pPr>
            <a:r>
              <a:rPr lang="en-US" sz="1800" u="sng" noProof="0" dirty="0" err="1">
                <a:solidFill>
                  <a:schemeClr val="bg1"/>
                </a:solidFill>
                <a:effectLst/>
                <a:latin typeface="Avenir Next LT Pro" panose="020B0504020202020204" pitchFamily="34" charset="0"/>
                <a:ea typeface="Times New Roman" panose="02020603050405020304" pitchFamily="18" charset="0"/>
                <a:hlinkClick r:id="rId4">
                  <a:extLst>
                    <a:ext uri="{A12FA001-AC4F-418D-AE19-62706E023703}">
                      <ahyp:hlinkClr xmlns:ahyp="http://schemas.microsoft.com/office/drawing/2018/hyperlinkcolor" val="tx"/>
                    </a:ext>
                  </a:extLst>
                </a:hlinkClick>
              </a:rPr>
              <a:t>Geovisor</a:t>
            </a:r>
            <a:r>
              <a:rPr lang="en-US" sz="1800" u="sng" noProof="0" dirty="0">
                <a:solidFill>
                  <a:schemeClr val="bg1"/>
                </a:solidFill>
                <a:effectLst/>
                <a:latin typeface="Avenir Next LT Pro" panose="020B0504020202020204" pitchFamily="34" charset="0"/>
                <a:ea typeface="Times New Roman" panose="02020603050405020304" pitchFamily="18" charset="0"/>
                <a:hlinkClick r:id="rId4">
                  <a:extLst>
                    <a:ext uri="{A12FA001-AC4F-418D-AE19-62706E023703}">
                      <ahyp:hlinkClr xmlns:ahyp="http://schemas.microsoft.com/office/drawing/2018/hyperlinkcolor" val="tx"/>
                    </a:ext>
                  </a:extLst>
                </a:hlinkClick>
              </a:rPr>
              <a:t> PEM</a:t>
            </a:r>
            <a:endParaRPr kumimoji="0" lang="en-US" sz="2000" b="0" u="none" strike="noStrike" kern="1200" cap="none" spc="0" normalizeH="0" baseline="0" noProof="0" dirty="0">
              <a:ln>
                <a:noFill/>
              </a:ln>
              <a:solidFill>
                <a:schemeClr val="bg1"/>
              </a:solidFill>
              <a:effectLst/>
              <a:uLnTx/>
              <a:uFillTx/>
              <a:latin typeface="Avenir Next LT Pro" panose="020B0504020202020204" pitchFamily="34" charset="0"/>
            </a:endParaRPr>
          </a:p>
        </p:txBody>
      </p:sp>
      <p:cxnSp>
        <p:nvCxnSpPr>
          <p:cNvPr id="12" name="Straight Connector 11">
            <a:extLst>
              <a:ext uri="{FF2B5EF4-FFF2-40B4-BE49-F238E27FC236}">
                <a16:creationId xmlns:a16="http://schemas.microsoft.com/office/drawing/2014/main" id="{29FE023E-9113-CD91-4D02-875154327104}"/>
              </a:ext>
            </a:extLst>
          </p:cNvPr>
          <p:cNvCxnSpPr>
            <a:cxnSpLocks/>
          </p:cNvCxnSpPr>
          <p:nvPr/>
        </p:nvCxnSpPr>
        <p:spPr>
          <a:xfrm rot="10800000">
            <a:off x="6270907" y="1274960"/>
            <a:ext cx="0" cy="4114800"/>
          </a:xfrm>
          <a:prstGeom prst="line">
            <a:avLst/>
          </a:prstGeom>
          <a:ln w="38100">
            <a:solidFill>
              <a:srgbClr val="00E6D0"/>
            </a:solidFill>
            <a:prstDash val="sysDot"/>
          </a:ln>
        </p:spPr>
        <p:style>
          <a:lnRef idx="2">
            <a:schemeClr val="accent1"/>
          </a:lnRef>
          <a:fillRef idx="0">
            <a:schemeClr val="accent1"/>
          </a:fillRef>
          <a:effectRef idx="1">
            <a:schemeClr val="accent1"/>
          </a:effectRef>
          <a:fontRef idx="minor">
            <a:schemeClr val="tx1"/>
          </a:fontRef>
        </p:style>
      </p:cxnSp>
      <p:sp>
        <p:nvSpPr>
          <p:cNvPr id="3" name="TextBox 2">
            <a:extLst>
              <a:ext uri="{FF2B5EF4-FFF2-40B4-BE49-F238E27FC236}">
                <a16:creationId xmlns:a16="http://schemas.microsoft.com/office/drawing/2014/main" id="{23366001-ED90-0F9B-3992-0D6E87DA0C68}"/>
              </a:ext>
            </a:extLst>
          </p:cNvPr>
          <p:cNvSpPr txBox="1"/>
          <p:nvPr/>
        </p:nvSpPr>
        <p:spPr>
          <a:xfrm>
            <a:off x="96901" y="602014"/>
            <a:ext cx="6185043" cy="984885"/>
          </a:xfrm>
          <a:prstGeom prst="rect">
            <a:avLst/>
          </a:prstGeom>
          <a:noFill/>
        </p:spPr>
        <p:txBody>
          <a:bodyPr wrap="square">
            <a:spAutoFit/>
          </a:bodyPr>
          <a:lstStyle/>
          <a:p>
            <a:pPr marR="0" lvl="0" algn="l" defTabSz="914400" rtl="0" eaLnBrk="1" fontAlgn="auto" latinLnBrk="0" hangingPunct="1">
              <a:lnSpc>
                <a:spcPct val="100000"/>
              </a:lnSpc>
              <a:spcBef>
                <a:spcPts val="600"/>
              </a:spcBef>
              <a:spcAft>
                <a:spcPts val="600"/>
              </a:spcAft>
              <a:buClrTx/>
              <a:buSzTx/>
              <a:tabLst/>
              <a:defRPr/>
            </a:pPr>
            <a:r>
              <a:rPr lang="en-US" sz="2400" b="1" dirty="0">
                <a:solidFill>
                  <a:srgbClr val="FFFF00"/>
                </a:solidFill>
                <a:latin typeface="Avenir Next LT Pro Light" panose="020B0304020202020204" pitchFamily="34" charset="0"/>
              </a:rPr>
              <a:t>Available </a:t>
            </a:r>
            <a:r>
              <a:rPr kumimoji="0" lang="en-US" sz="2400" b="1" i="0" u="none" strike="noStrike" kern="1200" cap="none" spc="0" normalizeH="0" baseline="0" noProof="0" dirty="0">
                <a:ln>
                  <a:noFill/>
                </a:ln>
                <a:solidFill>
                  <a:srgbClr val="FFFF00"/>
                </a:solidFill>
                <a:effectLst/>
                <a:uLnTx/>
                <a:uFillTx/>
                <a:latin typeface="Avenir Next LT Pro Light" panose="020B0304020202020204" pitchFamily="34" charset="0"/>
                <a:ea typeface="+mn-ea"/>
                <a:cs typeface="+mn-cs"/>
              </a:rPr>
              <a:t>information:</a:t>
            </a:r>
          </a:p>
          <a:p>
            <a:pPr marL="461963" marR="0" lvl="0" indent="-166688" algn="l" defTabSz="914400" rtl="0" eaLnBrk="1" fontAlgn="auto" latinLnBrk="0" hangingPunct="1">
              <a:lnSpc>
                <a:spcPct val="100000"/>
              </a:lnSpc>
              <a:spcBef>
                <a:spcPts val="600"/>
              </a:spcBef>
              <a:spcAft>
                <a:spcPts val="600"/>
              </a:spcAft>
              <a:buClrTx/>
              <a:buSzTx/>
              <a:buFont typeface="Arial" panose="020B0604020202020204" pitchFamily="34" charset="0"/>
              <a:buChar char="•"/>
              <a:tabLst/>
              <a:defRPr/>
            </a:pPr>
            <a:r>
              <a:rPr lang="en-US" sz="2400" dirty="0">
                <a:solidFill>
                  <a:schemeClr val="bg1"/>
                </a:solidFill>
                <a:latin typeface="Avenir Next LT Pro Light" panose="020B0304020202020204" pitchFamily="34" charset="0"/>
              </a:rPr>
              <a:t>Previous Experiences with MSP:</a:t>
            </a:r>
          </a:p>
        </p:txBody>
      </p:sp>
      <p:pic>
        <p:nvPicPr>
          <p:cNvPr id="4" name="Picture 3" descr="A screenshot of a computer screen&#10;&#10;AI-generated content may be incorrect.">
            <a:extLst>
              <a:ext uri="{FF2B5EF4-FFF2-40B4-BE49-F238E27FC236}">
                <a16:creationId xmlns:a16="http://schemas.microsoft.com/office/drawing/2014/main" id="{5EB0E99B-8D74-0376-84A1-D0B2E56ADF1A}"/>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6609" y="3137062"/>
            <a:ext cx="5971934" cy="3083567"/>
          </a:xfrm>
          <a:prstGeom prst="rect">
            <a:avLst/>
          </a:prstGeom>
        </p:spPr>
      </p:pic>
      <p:pic>
        <p:nvPicPr>
          <p:cNvPr id="2050" name="Picture 2">
            <a:extLst>
              <a:ext uri="{FF2B5EF4-FFF2-40B4-BE49-F238E27FC236}">
                <a16:creationId xmlns:a16="http://schemas.microsoft.com/office/drawing/2014/main" id="{B12E9381-9312-D063-835E-B9DBAED0EC88}"/>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9595" y="1786973"/>
            <a:ext cx="3752850" cy="1104900"/>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a:extLst>
              <a:ext uri="{FF2B5EF4-FFF2-40B4-BE49-F238E27FC236}">
                <a16:creationId xmlns:a16="http://schemas.microsoft.com/office/drawing/2014/main" id="{7BD9CE84-9EAE-C596-7156-0A9025B053D2}"/>
              </a:ext>
            </a:extLst>
          </p:cNvPr>
          <p:cNvSpPr txBox="1"/>
          <p:nvPr/>
        </p:nvSpPr>
        <p:spPr>
          <a:xfrm>
            <a:off x="7329199" y="1985480"/>
            <a:ext cx="4422422" cy="707886"/>
          </a:xfrm>
          <a:prstGeom prst="rect">
            <a:avLst/>
          </a:prstGeom>
          <a:noFill/>
        </p:spPr>
        <p:txBody>
          <a:bodyPr wrap="square">
            <a:spAutoFit/>
          </a:bodyPr>
          <a:lstStyle/>
          <a:p>
            <a:pPr marR="0" lvl="0" algn="ctr" defTabSz="914400" rtl="0" eaLnBrk="1" fontAlgn="auto" latinLnBrk="0" hangingPunct="1">
              <a:lnSpc>
                <a:spcPct val="100000"/>
              </a:lnSpc>
              <a:spcBef>
                <a:spcPts val="0"/>
              </a:spcBef>
              <a:spcAft>
                <a:spcPts val="600"/>
              </a:spcAft>
              <a:buClrTx/>
              <a:buSzTx/>
              <a:tabLst/>
              <a:defRPr/>
            </a:pPr>
            <a:r>
              <a:rPr kumimoji="0" lang="es-GT" sz="2000" b="0" u="none" strike="noStrike" kern="1200" cap="none" spc="0" normalizeH="0" baseline="0" noProof="0" dirty="0">
                <a:ln>
                  <a:noFill/>
                </a:ln>
                <a:solidFill>
                  <a:schemeClr val="bg1"/>
                </a:solidFill>
                <a:effectLst/>
                <a:uLnTx/>
                <a:uFillTx/>
                <a:latin typeface="Avenir Next LT Pro Light" panose="020B0304020202020204" pitchFamily="34" charset="0"/>
                <a:ea typeface="+mn-ea"/>
                <a:cs typeface="+mn-cs"/>
              </a:rPr>
              <a:t>Plan local de ordenamiento para el distrito de Bocas del Toro</a:t>
            </a:r>
            <a:endParaRPr kumimoji="0" lang="es-GT" sz="2000" b="0" u="none" strike="noStrike" kern="1200" cap="none" spc="0" normalizeH="0" baseline="0" noProof="0" dirty="0">
              <a:ln>
                <a:noFill/>
              </a:ln>
              <a:solidFill>
                <a:schemeClr val="bg1"/>
              </a:solidFill>
              <a:effectLst/>
              <a:uLnTx/>
              <a:uFillTx/>
              <a:latin typeface="Avenir Next LT Pro" panose="020B0504020202020204" pitchFamily="34" charset="0"/>
            </a:endParaRPr>
          </a:p>
        </p:txBody>
      </p:sp>
      <p:pic>
        <p:nvPicPr>
          <p:cNvPr id="8" name="Picture 7">
            <a:extLst>
              <a:ext uri="{FF2B5EF4-FFF2-40B4-BE49-F238E27FC236}">
                <a16:creationId xmlns:a16="http://schemas.microsoft.com/office/drawing/2014/main" id="{31216F11-53E1-3971-3369-AABA21B08440}"/>
              </a:ext>
            </a:extLst>
          </p:cNvPr>
          <p:cNvPicPr>
            <a:picLocks noChangeAspect="1"/>
          </p:cNvPicPr>
          <p:nvPr/>
        </p:nvPicPr>
        <p:blipFill>
          <a:blip r:embed="rId7"/>
          <a:stretch>
            <a:fillRect/>
          </a:stretch>
        </p:blipFill>
        <p:spPr>
          <a:xfrm>
            <a:off x="6527378" y="2776625"/>
            <a:ext cx="5404274" cy="3804442"/>
          </a:xfrm>
          <a:prstGeom prst="rect">
            <a:avLst/>
          </a:prstGeom>
        </p:spPr>
      </p:pic>
      <p:pic>
        <p:nvPicPr>
          <p:cNvPr id="2052" name="Picture 4" descr="Decreto Ejecutivo No.10 de 15 de enero de 2019, que crea el Fondo Solidario  de Vivienda (FSV) | EL DEPH Panamá">
            <a:extLst>
              <a:ext uri="{FF2B5EF4-FFF2-40B4-BE49-F238E27FC236}">
                <a16:creationId xmlns:a16="http://schemas.microsoft.com/office/drawing/2014/main" id="{7B378817-78A4-E752-D9E4-7CF3C0EE62BC}"/>
              </a:ext>
            </a:extLst>
          </p:cNvPr>
          <p:cNvPicPr>
            <a:picLocks noChangeAspect="1" noChangeArrowheads="1"/>
          </p:cNvPicPr>
          <p:nvPr/>
        </p:nvPicPr>
        <p:blipFill rotWithShape="1">
          <a:blip r:embed="rId8">
            <a:extLst>
              <a:ext uri="{28A0092B-C50C-407E-A947-70E740481C1C}">
                <a14:useLocalDpi xmlns:a14="http://schemas.microsoft.com/office/drawing/2010/main" val="0"/>
              </a:ext>
            </a:extLst>
          </a:blip>
          <a:srcRect l="13716" t="16535" r="10859" b="14805"/>
          <a:stretch/>
        </p:blipFill>
        <p:spPr bwMode="auto">
          <a:xfrm>
            <a:off x="8631264" y="901855"/>
            <a:ext cx="1818292" cy="106404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1377031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theme/theme1.xml><?xml version="1.0" encoding="utf-8"?>
<a:theme xmlns:a="http://schemas.openxmlformats.org/drawingml/2006/main" name="Metropolitan">
  <a:themeElements>
    <a:clrScheme name="Metropolitan">
      <a:dk1>
        <a:sysClr val="windowText" lastClr="000000"/>
      </a:dk1>
      <a:lt1>
        <a:sysClr val="window" lastClr="FFFFFF"/>
      </a:lt1>
      <a:dk2>
        <a:srgbClr val="162F33"/>
      </a:dk2>
      <a:lt2>
        <a:srgbClr val="EAF0E0"/>
      </a:lt2>
      <a:accent1>
        <a:srgbClr val="50B4C8"/>
      </a:accent1>
      <a:accent2>
        <a:srgbClr val="A8B97F"/>
      </a:accent2>
      <a:accent3>
        <a:srgbClr val="9B9256"/>
      </a:accent3>
      <a:accent4>
        <a:srgbClr val="657689"/>
      </a:accent4>
      <a:accent5>
        <a:srgbClr val="7A855D"/>
      </a:accent5>
      <a:accent6>
        <a:srgbClr val="84AC9D"/>
      </a:accent6>
      <a:hlink>
        <a:srgbClr val="2370CD"/>
      </a:hlink>
      <a:folHlink>
        <a:srgbClr val="877589"/>
      </a:folHlink>
    </a:clrScheme>
    <a:fontScheme name="Metropolitan">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Metropolitan">
      <a:fillStyleLst>
        <a:solidFill>
          <a:schemeClr val="phClr"/>
        </a:solidFill>
        <a:gradFill rotWithShape="1">
          <a:gsLst>
            <a:gs pos="0">
              <a:schemeClr val="phClr">
                <a:tint val="70000"/>
                <a:satMod val="100000"/>
                <a:lumMod val="110000"/>
              </a:schemeClr>
            </a:gs>
            <a:gs pos="50000">
              <a:schemeClr val="phClr">
                <a:tint val="75000"/>
                <a:satMod val="101000"/>
                <a:lumMod val="105000"/>
              </a:schemeClr>
            </a:gs>
            <a:gs pos="100000">
              <a:schemeClr val="phClr">
                <a:tint val="82000"/>
                <a:satMod val="104000"/>
                <a:lumMod val="105000"/>
              </a:schemeClr>
            </a:gs>
          </a:gsLst>
          <a:lin ang="2700000" scaled="0"/>
        </a:gradFill>
        <a:gradFill rotWithShape="1">
          <a:gsLst>
            <a:gs pos="0">
              <a:schemeClr val="phClr">
                <a:tint val="97000"/>
                <a:satMod val="100000"/>
                <a:lumMod val="102000"/>
              </a:schemeClr>
            </a:gs>
            <a:gs pos="50000">
              <a:schemeClr val="phClr">
                <a:shade val="100000"/>
                <a:satMod val="100000"/>
                <a:lumMod val="100000"/>
              </a:schemeClr>
            </a:gs>
            <a:gs pos="100000">
              <a:schemeClr val="phClr">
                <a:shade val="80000"/>
                <a:satMod val="100000"/>
                <a:lumMod val="99000"/>
              </a:schemeClr>
            </a:gs>
          </a:gsLst>
          <a:lin ang="2700000" scaled="0"/>
        </a:gradFill>
      </a:fillStyleLst>
      <a:lnStyleLst>
        <a:ln w="9525"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solidFill>
          <a:schemeClr val="phClr">
            <a:shade val="95000"/>
            <a:satMod val="170000"/>
          </a:schemeClr>
        </a:solidFill>
      </a:bgFillStyleLst>
    </a:fmtScheme>
  </a:themeElements>
  <a:objectDefaults/>
  <a:extraClrSchemeLst/>
  <a:extLst>
    <a:ext uri="{05A4C25C-085E-4340-85A3-A5531E510DB2}">
      <thm15:themeFamily xmlns:thm15="http://schemas.microsoft.com/office/thememl/2012/main" name="Metropolitan" id="{4C5440D6-04D2-4954-96CF-F251137069B2}" vid="{79CFCA13-9412-4290-BB4B-85112F88857B}"/>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2047</TotalTime>
  <Words>4384</Words>
  <Application>Microsoft Office PowerPoint</Application>
  <PresentationFormat>Widescreen</PresentationFormat>
  <Paragraphs>720</Paragraphs>
  <Slides>52</Slides>
  <Notes>24</Notes>
  <HiddenSlides>0</HiddenSlides>
  <MMClips>0</MMClips>
  <ScaleCrop>false</ScaleCrop>
  <HeadingPairs>
    <vt:vector size="6" baseType="variant">
      <vt:variant>
        <vt:lpstr>Fonts Used</vt:lpstr>
      </vt:variant>
      <vt:variant>
        <vt:i4>14</vt:i4>
      </vt:variant>
      <vt:variant>
        <vt:lpstr>Theme</vt:lpstr>
      </vt:variant>
      <vt:variant>
        <vt:i4>2</vt:i4>
      </vt:variant>
      <vt:variant>
        <vt:lpstr>Slide Titles</vt:lpstr>
      </vt:variant>
      <vt:variant>
        <vt:i4>52</vt:i4>
      </vt:variant>
    </vt:vector>
  </HeadingPairs>
  <TitlesOfParts>
    <vt:vector size="68" baseType="lpstr">
      <vt:lpstr>Abadi Extra Light</vt:lpstr>
      <vt:lpstr>Aptos</vt:lpstr>
      <vt:lpstr>Aptos Black</vt:lpstr>
      <vt:lpstr>Aptos Display</vt:lpstr>
      <vt:lpstr>Aptos Light</vt:lpstr>
      <vt:lpstr>Arial</vt:lpstr>
      <vt:lpstr>Avenir Next LT Pro</vt:lpstr>
      <vt:lpstr>Avenir Next LT Pro Demi</vt:lpstr>
      <vt:lpstr>Avenir Next LT Pro Light</vt:lpstr>
      <vt:lpstr>Calibri Light</vt:lpstr>
      <vt:lpstr>Eras Light ITC</vt:lpstr>
      <vt:lpstr>Segoe UI Web (West European)</vt:lpstr>
      <vt:lpstr>Times New Roman</vt:lpstr>
      <vt:lpstr>Tw Cen MT</vt:lpstr>
      <vt:lpstr>Metropolitan</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Nancy Montes</dc:creator>
  <cp:lastModifiedBy>Nancy Montes</cp:lastModifiedBy>
  <cp:revision>3</cp:revision>
  <dcterms:created xsi:type="dcterms:W3CDTF">2025-03-16T02:56:55Z</dcterms:created>
  <dcterms:modified xsi:type="dcterms:W3CDTF">2025-04-29T02:09:36Z</dcterms:modified>
</cp:coreProperties>
</file>